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1240750" cy="30275213"/>
  <p:notesSz cx="6858000" cy="9313863"/>
  <p:defaultTextStyle>
    <a:defPPr>
      <a:defRPr lang="en-US"/>
    </a:defPPr>
    <a:lvl1pPr marL="0" algn="l" defTabSz="1478044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1pPr>
    <a:lvl2pPr marL="739028" algn="l" defTabSz="1478044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2pPr>
    <a:lvl3pPr marL="1478044" algn="l" defTabSz="1478044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3pPr>
    <a:lvl4pPr marL="2217073" algn="l" defTabSz="1478044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4pPr>
    <a:lvl5pPr marL="2956099" algn="l" defTabSz="1478044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5pPr>
    <a:lvl6pPr marL="3695117" algn="l" defTabSz="1478044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6pPr>
    <a:lvl7pPr marL="4434144" algn="l" defTabSz="1478044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7pPr>
    <a:lvl8pPr marL="5173162" algn="l" defTabSz="1478044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8pPr>
    <a:lvl9pPr marL="5912189" algn="l" defTabSz="1478044" rtl="0" eaLnBrk="1" latinLnBrk="0" hangingPunct="1">
      <a:defRPr sz="29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40" userDrawn="1">
          <p15:clr>
            <a:srgbClr val="A4A3A4"/>
          </p15:clr>
        </p15:guide>
        <p15:guide id="2" pos="66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isling ODriscoll" initials="AO" lastIdx="5" clrIdx="0"/>
  <p:cmAuthor id="1" name="Adam Clooney" initials="AC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FF0D0D"/>
    <a:srgbClr val="005596"/>
    <a:srgbClr val="D3124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1" autoAdjust="0"/>
    <p:restoredTop sz="99492" autoAdjust="0"/>
  </p:normalViewPr>
  <p:slideViewPr>
    <p:cSldViewPr>
      <p:cViewPr varScale="1">
        <p:scale>
          <a:sx n="10" d="100"/>
          <a:sy n="10" d="100"/>
        </p:scale>
        <p:origin x="882" y="102"/>
      </p:cViewPr>
      <p:guideLst>
        <p:guide orient="horz" pos="9540"/>
        <p:guide pos="6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DFA1A-A6DC-49FE-AC90-AF8DDE39D246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698500"/>
            <a:ext cx="24511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16B63-7C3F-4EE2-BEF7-DA661EE1E92E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854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78044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1pPr>
    <a:lvl2pPr marL="739028" algn="l" defTabSz="1478044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2pPr>
    <a:lvl3pPr marL="1478044" algn="l" defTabSz="1478044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3pPr>
    <a:lvl4pPr marL="2217073" algn="l" defTabSz="1478044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4pPr>
    <a:lvl5pPr marL="2956099" algn="l" defTabSz="1478044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5pPr>
    <a:lvl6pPr marL="3695117" algn="l" defTabSz="1478044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6pPr>
    <a:lvl7pPr marL="4434144" algn="l" defTabSz="1478044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7pPr>
    <a:lvl8pPr marL="5173162" algn="l" defTabSz="1478044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8pPr>
    <a:lvl9pPr marL="5912189" algn="l" defTabSz="1478044" rtl="0" eaLnBrk="1" latinLnBrk="0" hangingPunct="1">
      <a:defRPr sz="19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3450" y="698500"/>
            <a:ext cx="2451100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16B63-7C3F-4EE2-BEF7-DA661EE1E92E}" type="slidenum">
              <a:rPr lang="en-IE" smtClean="0"/>
              <a:pPr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1623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60" y="9404948"/>
            <a:ext cx="18054642" cy="64895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6118" y="17155958"/>
            <a:ext cx="14868524" cy="77370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6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2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08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4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0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16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5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88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99542" y="1212429"/>
            <a:ext cx="4779172" cy="25832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7" y="1212429"/>
            <a:ext cx="13983497" cy="258320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879" y="19454628"/>
            <a:ext cx="18054642" cy="6012994"/>
          </a:xfrm>
        </p:spPr>
        <p:txBody>
          <a:bodyPr anchor="t"/>
          <a:lstStyle>
            <a:lvl1pPr algn="l">
              <a:defRPr sz="6426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879" y="12831946"/>
            <a:ext cx="18054642" cy="6622696"/>
          </a:xfrm>
        </p:spPr>
        <p:txBody>
          <a:bodyPr anchor="b"/>
          <a:lstStyle>
            <a:lvl1pPr marL="0" indent="0">
              <a:buNone/>
              <a:defRPr sz="3238">
                <a:solidFill>
                  <a:schemeClr val="tx1">
                    <a:tint val="75000"/>
                  </a:schemeClr>
                </a:solidFill>
              </a:defRPr>
            </a:lvl1pPr>
            <a:lvl2pPr marL="736013" indent="0">
              <a:buNone/>
              <a:defRPr sz="2910">
                <a:solidFill>
                  <a:schemeClr val="tx1">
                    <a:tint val="75000"/>
                  </a:schemeClr>
                </a:solidFill>
              </a:defRPr>
            </a:lvl2pPr>
            <a:lvl3pPr marL="1472025" indent="0">
              <a:buNone/>
              <a:defRPr sz="2593">
                <a:solidFill>
                  <a:schemeClr val="tx1">
                    <a:tint val="75000"/>
                  </a:schemeClr>
                </a:solidFill>
              </a:defRPr>
            </a:lvl3pPr>
            <a:lvl4pPr marL="2208038" indent="0">
              <a:buNone/>
              <a:defRPr sz="2255">
                <a:solidFill>
                  <a:schemeClr val="tx1">
                    <a:tint val="75000"/>
                  </a:schemeClr>
                </a:solidFill>
              </a:defRPr>
            </a:lvl4pPr>
            <a:lvl5pPr marL="2944041" indent="0">
              <a:buNone/>
              <a:defRPr sz="2255">
                <a:solidFill>
                  <a:schemeClr val="tx1">
                    <a:tint val="75000"/>
                  </a:schemeClr>
                </a:solidFill>
              </a:defRPr>
            </a:lvl5pPr>
            <a:lvl6pPr marL="3680054" indent="0">
              <a:buNone/>
              <a:defRPr sz="2255">
                <a:solidFill>
                  <a:schemeClr val="tx1">
                    <a:tint val="75000"/>
                  </a:schemeClr>
                </a:solidFill>
              </a:defRPr>
            </a:lvl6pPr>
            <a:lvl7pPr marL="4416066" indent="0">
              <a:buNone/>
              <a:defRPr sz="2255">
                <a:solidFill>
                  <a:schemeClr val="tx1">
                    <a:tint val="75000"/>
                  </a:schemeClr>
                </a:solidFill>
              </a:defRPr>
            </a:lvl7pPr>
            <a:lvl8pPr marL="5152079" indent="0">
              <a:buNone/>
              <a:defRPr sz="2255">
                <a:solidFill>
                  <a:schemeClr val="tx1">
                    <a:tint val="75000"/>
                  </a:schemeClr>
                </a:solidFill>
              </a:defRPr>
            </a:lvl8pPr>
            <a:lvl9pPr marL="5888091" indent="0">
              <a:buNone/>
              <a:defRPr sz="22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6" y="7064220"/>
            <a:ext cx="9381335" cy="19980244"/>
          </a:xfrm>
        </p:spPr>
        <p:txBody>
          <a:bodyPr/>
          <a:lstStyle>
            <a:lvl1pPr>
              <a:defRPr sz="4500"/>
            </a:lvl1pPr>
            <a:lvl2pPr>
              <a:defRPr sz="3834"/>
            </a:lvl2pPr>
            <a:lvl3pPr>
              <a:defRPr sz="3238"/>
            </a:lvl3pPr>
            <a:lvl4pPr>
              <a:defRPr sz="2910"/>
            </a:lvl4pPr>
            <a:lvl5pPr>
              <a:defRPr sz="2910"/>
            </a:lvl5pPr>
            <a:lvl6pPr>
              <a:defRPr sz="2910"/>
            </a:lvl6pPr>
            <a:lvl7pPr>
              <a:defRPr sz="2910"/>
            </a:lvl7pPr>
            <a:lvl8pPr>
              <a:defRPr sz="2910"/>
            </a:lvl8pPr>
            <a:lvl9pPr>
              <a:defRPr sz="29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97379" y="7064220"/>
            <a:ext cx="9381335" cy="19980244"/>
          </a:xfrm>
        </p:spPr>
        <p:txBody>
          <a:bodyPr/>
          <a:lstStyle>
            <a:lvl1pPr>
              <a:defRPr sz="4500"/>
            </a:lvl1pPr>
            <a:lvl2pPr>
              <a:defRPr sz="3834"/>
            </a:lvl2pPr>
            <a:lvl3pPr>
              <a:defRPr sz="3238"/>
            </a:lvl3pPr>
            <a:lvl4pPr>
              <a:defRPr sz="2910"/>
            </a:lvl4pPr>
            <a:lvl5pPr>
              <a:defRPr sz="2910"/>
            </a:lvl5pPr>
            <a:lvl6pPr>
              <a:defRPr sz="2910"/>
            </a:lvl6pPr>
            <a:lvl7pPr>
              <a:defRPr sz="2910"/>
            </a:lvl7pPr>
            <a:lvl8pPr>
              <a:defRPr sz="2910"/>
            </a:lvl8pPr>
            <a:lvl9pPr>
              <a:defRPr sz="291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2041" y="6776910"/>
            <a:ext cx="9385020" cy="2824278"/>
          </a:xfrm>
        </p:spPr>
        <p:txBody>
          <a:bodyPr anchor="b"/>
          <a:lstStyle>
            <a:lvl1pPr marL="0" indent="0">
              <a:buNone/>
              <a:defRPr sz="3834" b="1"/>
            </a:lvl1pPr>
            <a:lvl2pPr marL="736013" indent="0">
              <a:buNone/>
              <a:defRPr sz="3238" b="1"/>
            </a:lvl2pPr>
            <a:lvl3pPr marL="1472025" indent="0">
              <a:buNone/>
              <a:defRPr sz="2910" b="1"/>
            </a:lvl3pPr>
            <a:lvl4pPr marL="2208038" indent="0">
              <a:buNone/>
              <a:defRPr sz="2593" b="1"/>
            </a:lvl4pPr>
            <a:lvl5pPr marL="2944041" indent="0">
              <a:buNone/>
              <a:defRPr sz="2593" b="1"/>
            </a:lvl5pPr>
            <a:lvl6pPr marL="3680054" indent="0">
              <a:buNone/>
              <a:defRPr sz="2593" b="1"/>
            </a:lvl6pPr>
            <a:lvl7pPr marL="4416066" indent="0">
              <a:buNone/>
              <a:defRPr sz="2593" b="1"/>
            </a:lvl7pPr>
            <a:lvl8pPr marL="5152079" indent="0">
              <a:buNone/>
              <a:defRPr sz="2593" b="1"/>
            </a:lvl8pPr>
            <a:lvl9pPr marL="5888091" indent="0">
              <a:buNone/>
              <a:defRPr sz="25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2041" y="9601172"/>
            <a:ext cx="9385020" cy="17443292"/>
          </a:xfrm>
        </p:spPr>
        <p:txBody>
          <a:bodyPr/>
          <a:lstStyle>
            <a:lvl1pPr>
              <a:defRPr sz="3834"/>
            </a:lvl1pPr>
            <a:lvl2pPr>
              <a:defRPr sz="3238"/>
            </a:lvl2pPr>
            <a:lvl3pPr>
              <a:defRPr sz="2910"/>
            </a:lvl3pPr>
            <a:lvl4pPr>
              <a:defRPr sz="2593"/>
            </a:lvl4pPr>
            <a:lvl5pPr>
              <a:defRPr sz="2593"/>
            </a:lvl5pPr>
            <a:lvl6pPr>
              <a:defRPr sz="2593"/>
            </a:lvl6pPr>
            <a:lvl7pPr>
              <a:defRPr sz="2593"/>
            </a:lvl7pPr>
            <a:lvl8pPr>
              <a:defRPr sz="2593"/>
            </a:lvl8pPr>
            <a:lvl9pPr>
              <a:defRPr sz="25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90010" y="6776910"/>
            <a:ext cx="9388705" cy="2824278"/>
          </a:xfrm>
        </p:spPr>
        <p:txBody>
          <a:bodyPr anchor="b"/>
          <a:lstStyle>
            <a:lvl1pPr marL="0" indent="0">
              <a:buNone/>
              <a:defRPr sz="3834" b="1"/>
            </a:lvl1pPr>
            <a:lvl2pPr marL="736013" indent="0">
              <a:buNone/>
              <a:defRPr sz="3238" b="1"/>
            </a:lvl2pPr>
            <a:lvl3pPr marL="1472025" indent="0">
              <a:buNone/>
              <a:defRPr sz="2910" b="1"/>
            </a:lvl3pPr>
            <a:lvl4pPr marL="2208038" indent="0">
              <a:buNone/>
              <a:defRPr sz="2593" b="1"/>
            </a:lvl4pPr>
            <a:lvl5pPr marL="2944041" indent="0">
              <a:buNone/>
              <a:defRPr sz="2593" b="1"/>
            </a:lvl5pPr>
            <a:lvl6pPr marL="3680054" indent="0">
              <a:buNone/>
              <a:defRPr sz="2593" b="1"/>
            </a:lvl6pPr>
            <a:lvl7pPr marL="4416066" indent="0">
              <a:buNone/>
              <a:defRPr sz="2593" b="1"/>
            </a:lvl7pPr>
            <a:lvl8pPr marL="5152079" indent="0">
              <a:buNone/>
              <a:defRPr sz="2593" b="1"/>
            </a:lvl8pPr>
            <a:lvl9pPr marL="5888091" indent="0">
              <a:buNone/>
              <a:defRPr sz="259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90010" y="9601172"/>
            <a:ext cx="9388705" cy="17443292"/>
          </a:xfrm>
        </p:spPr>
        <p:txBody>
          <a:bodyPr/>
          <a:lstStyle>
            <a:lvl1pPr>
              <a:defRPr sz="3834"/>
            </a:lvl1pPr>
            <a:lvl2pPr>
              <a:defRPr sz="3238"/>
            </a:lvl2pPr>
            <a:lvl3pPr>
              <a:defRPr sz="2910"/>
            </a:lvl3pPr>
            <a:lvl4pPr>
              <a:defRPr sz="2593"/>
            </a:lvl4pPr>
            <a:lvl5pPr>
              <a:defRPr sz="2593"/>
            </a:lvl5pPr>
            <a:lvl6pPr>
              <a:defRPr sz="2593"/>
            </a:lvl6pPr>
            <a:lvl7pPr>
              <a:defRPr sz="2593"/>
            </a:lvl7pPr>
            <a:lvl8pPr>
              <a:defRPr sz="2593"/>
            </a:lvl8pPr>
            <a:lvl9pPr>
              <a:defRPr sz="259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041" y="1205403"/>
            <a:ext cx="6988064" cy="5129968"/>
          </a:xfrm>
        </p:spPr>
        <p:txBody>
          <a:bodyPr anchor="b"/>
          <a:lstStyle>
            <a:lvl1pPr algn="l">
              <a:defRPr sz="3238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548" y="1205403"/>
            <a:ext cx="11874166" cy="25839051"/>
          </a:xfrm>
        </p:spPr>
        <p:txBody>
          <a:bodyPr/>
          <a:lstStyle>
            <a:lvl1pPr>
              <a:defRPr sz="5165"/>
            </a:lvl1pPr>
            <a:lvl2pPr>
              <a:defRPr sz="4500"/>
            </a:lvl2pPr>
            <a:lvl3pPr>
              <a:defRPr sz="3834"/>
            </a:lvl3pPr>
            <a:lvl4pPr>
              <a:defRPr sz="3238"/>
            </a:lvl4pPr>
            <a:lvl5pPr>
              <a:defRPr sz="3238"/>
            </a:lvl5pPr>
            <a:lvl6pPr>
              <a:defRPr sz="3238"/>
            </a:lvl6pPr>
            <a:lvl7pPr>
              <a:defRPr sz="3238"/>
            </a:lvl7pPr>
            <a:lvl8pPr>
              <a:defRPr sz="3238"/>
            </a:lvl8pPr>
            <a:lvl9pPr>
              <a:defRPr sz="323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041" y="6335387"/>
            <a:ext cx="6988064" cy="20709093"/>
          </a:xfrm>
        </p:spPr>
        <p:txBody>
          <a:bodyPr/>
          <a:lstStyle>
            <a:lvl1pPr marL="0" indent="0">
              <a:buNone/>
              <a:defRPr sz="2255"/>
            </a:lvl1pPr>
            <a:lvl2pPr marL="736013" indent="0">
              <a:buNone/>
              <a:defRPr sz="1927"/>
            </a:lvl2pPr>
            <a:lvl3pPr marL="1472025" indent="0">
              <a:buNone/>
              <a:defRPr sz="1589"/>
            </a:lvl3pPr>
            <a:lvl4pPr marL="2208038" indent="0">
              <a:buNone/>
              <a:defRPr sz="1460"/>
            </a:lvl4pPr>
            <a:lvl5pPr marL="2944041" indent="0">
              <a:buNone/>
              <a:defRPr sz="1460"/>
            </a:lvl5pPr>
            <a:lvl6pPr marL="3680054" indent="0">
              <a:buNone/>
              <a:defRPr sz="1460"/>
            </a:lvl6pPr>
            <a:lvl7pPr marL="4416066" indent="0">
              <a:buNone/>
              <a:defRPr sz="1460"/>
            </a:lvl7pPr>
            <a:lvl8pPr marL="5152079" indent="0">
              <a:buNone/>
              <a:defRPr sz="1460"/>
            </a:lvl8pPr>
            <a:lvl9pPr marL="5888091" indent="0">
              <a:buNone/>
              <a:defRPr sz="14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336" y="21192659"/>
            <a:ext cx="12744452" cy="2501911"/>
          </a:xfrm>
        </p:spPr>
        <p:txBody>
          <a:bodyPr anchor="b"/>
          <a:lstStyle>
            <a:lvl1pPr algn="l">
              <a:defRPr sz="3238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63336" y="2705152"/>
            <a:ext cx="12744452" cy="18165130"/>
          </a:xfrm>
        </p:spPr>
        <p:txBody>
          <a:bodyPr/>
          <a:lstStyle>
            <a:lvl1pPr marL="0" indent="0">
              <a:buNone/>
              <a:defRPr sz="5165"/>
            </a:lvl1pPr>
            <a:lvl2pPr marL="736013" indent="0">
              <a:buNone/>
              <a:defRPr sz="4500"/>
            </a:lvl2pPr>
            <a:lvl3pPr marL="1472025" indent="0">
              <a:buNone/>
              <a:defRPr sz="3834"/>
            </a:lvl3pPr>
            <a:lvl4pPr marL="2208038" indent="0">
              <a:buNone/>
              <a:defRPr sz="3238"/>
            </a:lvl4pPr>
            <a:lvl5pPr marL="2944041" indent="0">
              <a:buNone/>
              <a:defRPr sz="3238"/>
            </a:lvl5pPr>
            <a:lvl6pPr marL="3680054" indent="0">
              <a:buNone/>
              <a:defRPr sz="3238"/>
            </a:lvl6pPr>
            <a:lvl7pPr marL="4416066" indent="0">
              <a:buNone/>
              <a:defRPr sz="3238"/>
            </a:lvl7pPr>
            <a:lvl8pPr marL="5152079" indent="0">
              <a:buNone/>
              <a:defRPr sz="3238"/>
            </a:lvl8pPr>
            <a:lvl9pPr marL="5888091" indent="0">
              <a:buNone/>
              <a:defRPr sz="3238"/>
            </a:lvl9pPr>
          </a:lstStyle>
          <a:p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3336" y="23694559"/>
            <a:ext cx="12744452" cy="3553126"/>
          </a:xfrm>
        </p:spPr>
        <p:txBody>
          <a:bodyPr/>
          <a:lstStyle>
            <a:lvl1pPr marL="0" indent="0">
              <a:buNone/>
              <a:defRPr sz="2255"/>
            </a:lvl1pPr>
            <a:lvl2pPr marL="736013" indent="0">
              <a:buNone/>
              <a:defRPr sz="1927"/>
            </a:lvl2pPr>
            <a:lvl3pPr marL="1472025" indent="0">
              <a:buNone/>
              <a:defRPr sz="1589"/>
            </a:lvl3pPr>
            <a:lvl4pPr marL="2208038" indent="0">
              <a:buNone/>
              <a:defRPr sz="1460"/>
            </a:lvl4pPr>
            <a:lvl5pPr marL="2944041" indent="0">
              <a:buNone/>
              <a:defRPr sz="1460"/>
            </a:lvl5pPr>
            <a:lvl6pPr marL="3680054" indent="0">
              <a:buNone/>
              <a:defRPr sz="1460"/>
            </a:lvl6pPr>
            <a:lvl7pPr marL="4416066" indent="0">
              <a:buNone/>
              <a:defRPr sz="1460"/>
            </a:lvl7pPr>
            <a:lvl8pPr marL="5152079" indent="0">
              <a:buNone/>
              <a:defRPr sz="1460"/>
            </a:lvl8pPr>
            <a:lvl9pPr marL="5888091" indent="0">
              <a:buNone/>
              <a:defRPr sz="14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2041" y="1212429"/>
            <a:ext cx="19116678" cy="5045874"/>
          </a:xfrm>
          <a:prstGeom prst="rect">
            <a:avLst/>
          </a:prstGeom>
        </p:spPr>
        <p:txBody>
          <a:bodyPr vert="horz" lIns="222281" tIns="111141" rIns="222281" bIns="111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2041" y="7064220"/>
            <a:ext cx="19116678" cy="19980244"/>
          </a:xfrm>
          <a:prstGeom prst="rect">
            <a:avLst/>
          </a:prstGeom>
        </p:spPr>
        <p:txBody>
          <a:bodyPr vert="horz" lIns="222281" tIns="111141" rIns="222281" bIns="1111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042" y="28060652"/>
            <a:ext cx="4956171" cy="1611874"/>
          </a:xfrm>
          <a:prstGeom prst="rect">
            <a:avLst/>
          </a:prstGeom>
        </p:spPr>
        <p:txBody>
          <a:bodyPr vert="horz" lIns="222281" tIns="111141" rIns="222281" bIns="111141" rtlCol="0" anchor="ctr"/>
          <a:lstStyle>
            <a:lvl1pPr algn="l">
              <a:defRPr sz="1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3847-E237-403E-9063-D190CF7239DC}" type="datetimeFigureOut">
              <a:rPr lang="en-IE" smtClean="0"/>
              <a:pPr/>
              <a:t>10/03/2016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7263" y="28060652"/>
            <a:ext cx="6726235" cy="1611874"/>
          </a:xfrm>
          <a:prstGeom prst="rect">
            <a:avLst/>
          </a:prstGeom>
        </p:spPr>
        <p:txBody>
          <a:bodyPr vert="horz" lIns="222281" tIns="111141" rIns="222281" bIns="111141" rtlCol="0" anchor="ctr"/>
          <a:lstStyle>
            <a:lvl1pPr algn="ctr">
              <a:defRPr sz="1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548" y="28060652"/>
            <a:ext cx="4956171" cy="1611874"/>
          </a:xfrm>
          <a:prstGeom prst="rect">
            <a:avLst/>
          </a:prstGeom>
        </p:spPr>
        <p:txBody>
          <a:bodyPr vert="horz" lIns="222281" tIns="111141" rIns="222281" bIns="111141" rtlCol="0" anchor="ctr"/>
          <a:lstStyle>
            <a:lvl1pPr algn="r">
              <a:defRPr sz="1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A915-D0F1-454C-90A8-827F5F58B9FF}" type="slidenum">
              <a:rPr lang="en-IE" smtClean="0"/>
              <a:pPr/>
              <a:t>‹#›</a:t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2025" rtl="0" eaLnBrk="1" latinLnBrk="0" hangingPunct="1">
        <a:spcBef>
          <a:spcPct val="0"/>
        </a:spcBef>
        <a:buNone/>
        <a:defRPr sz="7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2009" indent="-552009" algn="l" defTabSz="1472025" rtl="0" eaLnBrk="1" latinLnBrk="0" hangingPunct="1">
        <a:spcBef>
          <a:spcPct val="20000"/>
        </a:spcBef>
        <a:buFont typeface="Arial" pitchFamily="34" charset="0"/>
        <a:buChar char="•"/>
        <a:defRPr sz="5165" kern="1200">
          <a:solidFill>
            <a:schemeClr val="tx1"/>
          </a:solidFill>
          <a:latin typeface="+mn-lt"/>
          <a:ea typeface="+mn-ea"/>
          <a:cs typeface="+mn-cs"/>
        </a:defRPr>
      </a:lvl1pPr>
      <a:lvl2pPr marL="1196015" indent="-460003" algn="l" defTabSz="147202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0031" indent="-368006" algn="l" defTabSz="1472025" rtl="0" eaLnBrk="1" latinLnBrk="0" hangingPunct="1">
        <a:spcBef>
          <a:spcPct val="20000"/>
        </a:spcBef>
        <a:buFont typeface="Arial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3pPr>
      <a:lvl4pPr marL="2576045" indent="-368006" algn="l" defTabSz="1472025" rtl="0" eaLnBrk="1" latinLnBrk="0" hangingPunct="1">
        <a:spcBef>
          <a:spcPct val="20000"/>
        </a:spcBef>
        <a:buFont typeface="Arial" pitchFamily="34" charset="0"/>
        <a:buChar char="–"/>
        <a:defRPr sz="3238" kern="1200">
          <a:solidFill>
            <a:schemeClr val="tx1"/>
          </a:solidFill>
          <a:latin typeface="+mn-lt"/>
          <a:ea typeface="+mn-ea"/>
          <a:cs typeface="+mn-cs"/>
        </a:defRPr>
      </a:lvl4pPr>
      <a:lvl5pPr marL="3312047" indent="-368006" algn="l" defTabSz="1472025" rtl="0" eaLnBrk="1" latinLnBrk="0" hangingPunct="1">
        <a:spcBef>
          <a:spcPct val="20000"/>
        </a:spcBef>
        <a:buFont typeface="Arial" pitchFamily="34" charset="0"/>
        <a:buChar char="»"/>
        <a:defRPr sz="3238" kern="1200">
          <a:solidFill>
            <a:schemeClr val="tx1"/>
          </a:solidFill>
          <a:latin typeface="+mn-lt"/>
          <a:ea typeface="+mn-ea"/>
          <a:cs typeface="+mn-cs"/>
        </a:defRPr>
      </a:lvl5pPr>
      <a:lvl6pPr marL="4048060" indent="-368006" algn="l" defTabSz="1472025" rtl="0" eaLnBrk="1" latinLnBrk="0" hangingPunct="1">
        <a:spcBef>
          <a:spcPct val="20000"/>
        </a:spcBef>
        <a:buFont typeface="Arial" pitchFamily="34" charset="0"/>
        <a:buChar char="•"/>
        <a:defRPr sz="3238" kern="1200">
          <a:solidFill>
            <a:schemeClr val="tx1"/>
          </a:solidFill>
          <a:latin typeface="+mn-lt"/>
          <a:ea typeface="+mn-ea"/>
          <a:cs typeface="+mn-cs"/>
        </a:defRPr>
      </a:lvl6pPr>
      <a:lvl7pPr marL="4784072" indent="-368006" algn="l" defTabSz="1472025" rtl="0" eaLnBrk="1" latinLnBrk="0" hangingPunct="1">
        <a:spcBef>
          <a:spcPct val="20000"/>
        </a:spcBef>
        <a:buFont typeface="Arial" pitchFamily="34" charset="0"/>
        <a:buChar char="•"/>
        <a:defRPr sz="3238" kern="1200">
          <a:solidFill>
            <a:schemeClr val="tx1"/>
          </a:solidFill>
          <a:latin typeface="+mn-lt"/>
          <a:ea typeface="+mn-ea"/>
          <a:cs typeface="+mn-cs"/>
        </a:defRPr>
      </a:lvl7pPr>
      <a:lvl8pPr marL="5520085" indent="-368006" algn="l" defTabSz="1472025" rtl="0" eaLnBrk="1" latinLnBrk="0" hangingPunct="1">
        <a:spcBef>
          <a:spcPct val="20000"/>
        </a:spcBef>
        <a:buFont typeface="Arial" pitchFamily="34" charset="0"/>
        <a:buChar char="•"/>
        <a:defRPr sz="3238" kern="1200">
          <a:solidFill>
            <a:schemeClr val="tx1"/>
          </a:solidFill>
          <a:latin typeface="+mn-lt"/>
          <a:ea typeface="+mn-ea"/>
          <a:cs typeface="+mn-cs"/>
        </a:defRPr>
      </a:lvl8pPr>
      <a:lvl9pPr marL="6256098" indent="-368006" algn="l" defTabSz="1472025" rtl="0" eaLnBrk="1" latinLnBrk="0" hangingPunct="1">
        <a:spcBef>
          <a:spcPct val="20000"/>
        </a:spcBef>
        <a:buFont typeface="Arial" pitchFamily="34" charset="0"/>
        <a:buChar char="•"/>
        <a:defRPr sz="3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2025" rtl="0" eaLnBrk="1" latinLnBrk="0" hangingPunct="1">
        <a:defRPr sz="2910" kern="1200">
          <a:solidFill>
            <a:schemeClr val="tx1"/>
          </a:solidFill>
          <a:latin typeface="+mn-lt"/>
          <a:ea typeface="+mn-ea"/>
          <a:cs typeface="+mn-cs"/>
        </a:defRPr>
      </a:lvl1pPr>
      <a:lvl2pPr marL="736013" algn="l" defTabSz="1472025" rtl="0" eaLnBrk="1" latinLnBrk="0" hangingPunct="1">
        <a:defRPr sz="2910" kern="1200">
          <a:solidFill>
            <a:schemeClr val="tx1"/>
          </a:solidFill>
          <a:latin typeface="+mn-lt"/>
          <a:ea typeface="+mn-ea"/>
          <a:cs typeface="+mn-cs"/>
        </a:defRPr>
      </a:lvl2pPr>
      <a:lvl3pPr marL="1472025" algn="l" defTabSz="1472025" rtl="0" eaLnBrk="1" latinLnBrk="0" hangingPunct="1">
        <a:defRPr sz="2910" kern="1200">
          <a:solidFill>
            <a:schemeClr val="tx1"/>
          </a:solidFill>
          <a:latin typeface="+mn-lt"/>
          <a:ea typeface="+mn-ea"/>
          <a:cs typeface="+mn-cs"/>
        </a:defRPr>
      </a:lvl3pPr>
      <a:lvl4pPr marL="2208038" algn="l" defTabSz="1472025" rtl="0" eaLnBrk="1" latinLnBrk="0" hangingPunct="1">
        <a:defRPr sz="2910" kern="1200">
          <a:solidFill>
            <a:schemeClr val="tx1"/>
          </a:solidFill>
          <a:latin typeface="+mn-lt"/>
          <a:ea typeface="+mn-ea"/>
          <a:cs typeface="+mn-cs"/>
        </a:defRPr>
      </a:lvl4pPr>
      <a:lvl5pPr marL="2944041" algn="l" defTabSz="1472025" rtl="0" eaLnBrk="1" latinLnBrk="0" hangingPunct="1">
        <a:defRPr sz="2910" kern="1200">
          <a:solidFill>
            <a:schemeClr val="tx1"/>
          </a:solidFill>
          <a:latin typeface="+mn-lt"/>
          <a:ea typeface="+mn-ea"/>
          <a:cs typeface="+mn-cs"/>
        </a:defRPr>
      </a:lvl5pPr>
      <a:lvl6pPr marL="3680054" algn="l" defTabSz="1472025" rtl="0" eaLnBrk="1" latinLnBrk="0" hangingPunct="1">
        <a:defRPr sz="2910" kern="1200">
          <a:solidFill>
            <a:schemeClr val="tx1"/>
          </a:solidFill>
          <a:latin typeface="+mn-lt"/>
          <a:ea typeface="+mn-ea"/>
          <a:cs typeface="+mn-cs"/>
        </a:defRPr>
      </a:lvl6pPr>
      <a:lvl7pPr marL="4416066" algn="l" defTabSz="1472025" rtl="0" eaLnBrk="1" latinLnBrk="0" hangingPunct="1">
        <a:defRPr sz="2910" kern="1200">
          <a:solidFill>
            <a:schemeClr val="tx1"/>
          </a:solidFill>
          <a:latin typeface="+mn-lt"/>
          <a:ea typeface="+mn-ea"/>
          <a:cs typeface="+mn-cs"/>
        </a:defRPr>
      </a:lvl7pPr>
      <a:lvl8pPr marL="5152079" algn="l" defTabSz="1472025" rtl="0" eaLnBrk="1" latinLnBrk="0" hangingPunct="1">
        <a:defRPr sz="2910" kern="1200">
          <a:solidFill>
            <a:schemeClr val="tx1"/>
          </a:solidFill>
          <a:latin typeface="+mn-lt"/>
          <a:ea typeface="+mn-ea"/>
          <a:cs typeface="+mn-cs"/>
        </a:defRPr>
      </a:lvl8pPr>
      <a:lvl9pPr marL="5888091" algn="l" defTabSz="1472025" rtl="0" eaLnBrk="1" latinLnBrk="0" hangingPunct="1">
        <a:defRPr sz="29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63673" y="4396873"/>
            <a:ext cx="19353539" cy="3314823"/>
            <a:chOff x="1241914" y="6446949"/>
            <a:chExt cx="28947216" cy="2810013"/>
          </a:xfrm>
        </p:grpSpPr>
        <p:sp>
          <p:nvSpPr>
            <p:cNvPr id="75" name="Rounded Rectangle 74"/>
            <p:cNvSpPr/>
            <p:nvPr/>
          </p:nvSpPr>
          <p:spPr>
            <a:xfrm>
              <a:off x="1241914" y="6446949"/>
              <a:ext cx="28947216" cy="2810013"/>
            </a:xfrm>
            <a:prstGeom prst="roundRect">
              <a:avLst/>
            </a:prstGeom>
            <a:solidFill>
              <a:srgbClr val="002060"/>
            </a:solidFill>
            <a:ln w="190500">
              <a:solidFill>
                <a:srgbClr val="0055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993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62094" y="6577221"/>
              <a:ext cx="20984375" cy="547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D31245"/>
                  </a:solidFill>
                </a:rPr>
                <a:t>Introduction</a:t>
              </a:r>
            </a:p>
          </p:txBody>
        </p:sp>
      </p:grpSp>
      <p:pic>
        <p:nvPicPr>
          <p:cNvPr id="2" name="Picture 1" descr="CIT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87" y="564660"/>
            <a:ext cx="5602565" cy="32460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69370" y="673429"/>
            <a:ext cx="11218092" cy="1580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5294" b="1" dirty="0">
                <a:solidFill>
                  <a:srgbClr val="D31245"/>
                </a:solidFill>
                <a:cs typeface="Times New Roman" pitchFamily="18" charset="0"/>
              </a:rPr>
              <a:t>Poster Title</a:t>
            </a:r>
          </a:p>
          <a:p>
            <a:pPr algn="ctr"/>
            <a:r>
              <a:rPr lang="en-IE" sz="4375" b="1" dirty="0">
                <a:solidFill>
                  <a:srgbClr val="D31245"/>
                </a:solidFill>
                <a:cs typeface="Times New Roman" pitchFamily="18" charset="0"/>
              </a:rPr>
              <a:t>Subtitle if necessary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459" y="2344215"/>
            <a:ext cx="12066287" cy="2222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2502" indent="-492502" algn="ctr">
              <a:buAutoNum type="alphaUcPeriod"/>
            </a:pPr>
            <a:r>
              <a:rPr lang="en-IE" sz="4000" dirty="0">
                <a:cs typeface="Times New Roman" pitchFamily="18" charset="0"/>
              </a:rPr>
              <a:t>N Other</a:t>
            </a:r>
            <a:r>
              <a:rPr lang="en-IE" sz="4000" baseline="30000" dirty="0">
                <a:cs typeface="Times New Roman" pitchFamily="18" charset="0"/>
              </a:rPr>
              <a:t>1*</a:t>
            </a:r>
            <a:r>
              <a:rPr lang="en-IE" sz="4000" dirty="0">
                <a:cs typeface="Times New Roman" pitchFamily="18" charset="0"/>
              </a:rPr>
              <a:t>, J. Doe</a:t>
            </a:r>
            <a:r>
              <a:rPr lang="en-IE" sz="4000" baseline="30000" dirty="0">
                <a:cs typeface="Times New Roman" pitchFamily="18" charset="0"/>
              </a:rPr>
              <a:t>2</a:t>
            </a:r>
            <a:r>
              <a:rPr lang="en-IE" sz="4000" dirty="0">
                <a:cs typeface="Times New Roman" pitchFamily="18" charset="0"/>
              </a:rPr>
              <a:t> </a:t>
            </a:r>
          </a:p>
          <a:p>
            <a:pPr algn="ctr"/>
            <a:r>
              <a:rPr lang="en-IE" sz="3600" baseline="30000" dirty="0">
                <a:cs typeface="Times New Roman" pitchFamily="18" charset="0"/>
              </a:rPr>
              <a:t>1</a:t>
            </a:r>
            <a:r>
              <a:rPr lang="en-IE" sz="3600" dirty="0">
                <a:cs typeface="Times New Roman" pitchFamily="18" charset="0"/>
              </a:rPr>
              <a:t>Department of </a:t>
            </a:r>
            <a:r>
              <a:rPr lang="en-IE" sz="3600" dirty="0" smtClean="0">
                <a:cs typeface="Times New Roman" pitchFamily="18" charset="0"/>
              </a:rPr>
              <a:t>Computing, Cork Institute of Technology </a:t>
            </a:r>
            <a:r>
              <a:rPr lang="en-IE" sz="3600" dirty="0">
                <a:cs typeface="Times New Roman" pitchFamily="18" charset="0"/>
              </a:rPr>
              <a:t>Ireland</a:t>
            </a:r>
          </a:p>
          <a:p>
            <a:pPr algn="ctr"/>
            <a:r>
              <a:rPr lang="en-IE" sz="3600" dirty="0">
                <a:cs typeface="Times New Roman" pitchFamily="18" charset="0"/>
              </a:rPr>
              <a:t>   </a:t>
            </a:r>
            <a:r>
              <a:rPr lang="en-IE" sz="3600" baseline="30000" dirty="0">
                <a:cs typeface="Times New Roman" pitchFamily="18" charset="0"/>
              </a:rPr>
              <a:t>2 </a:t>
            </a:r>
            <a:r>
              <a:rPr lang="en-IE" sz="3600" dirty="0">
                <a:cs typeface="Times New Roman" pitchFamily="18" charset="0"/>
              </a:rPr>
              <a:t>Company X,  Building 1, ABC Road, Cork, Ireland</a:t>
            </a:r>
          </a:p>
          <a:p>
            <a:pPr algn="ctr"/>
            <a:endParaRPr lang="en-IE" sz="2642" dirty="0">
              <a:cs typeface="Times New Roman" pitchFamily="18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394025" y="4683307"/>
            <a:ext cx="4630453" cy="2758560"/>
            <a:chOff x="3346848" y="7141107"/>
            <a:chExt cx="6984776" cy="4368835"/>
          </a:xfrm>
        </p:grpSpPr>
        <p:pic>
          <p:nvPicPr>
            <p:cNvPr id="7" name="Picture 6" descr="Zebo_Murray_Catapult13_Web.jpg"/>
            <p:cNvPicPr>
              <a:picLocks noChangeAspect="1"/>
            </p:cNvPicPr>
            <p:nvPr/>
          </p:nvPicPr>
          <p:blipFill>
            <a:blip r:embed="rId4" cstate="print"/>
            <a:srcRect l="15000"/>
            <a:stretch>
              <a:fillRect/>
            </a:stretch>
          </p:blipFill>
          <p:spPr>
            <a:xfrm>
              <a:off x="3418856" y="7141107"/>
              <a:ext cx="6048672" cy="3628900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8" name="TextBox 7"/>
            <p:cNvSpPr txBox="1"/>
            <p:nvPr/>
          </p:nvSpPr>
          <p:spPr>
            <a:xfrm>
              <a:off x="3346848" y="10845605"/>
              <a:ext cx="6984776" cy="664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2126" b="1" dirty="0">
                  <a:solidFill>
                    <a:schemeClr val="bg1"/>
                  </a:solidFill>
                  <a:cs typeface="Times New Roman" pitchFamily="18" charset="0"/>
                </a:rPr>
                <a:t>Fig 1</a:t>
              </a:r>
              <a:r>
                <a:rPr lang="en-IE" sz="2126" dirty="0">
                  <a:solidFill>
                    <a:schemeClr val="bg1"/>
                  </a:solidFill>
                  <a:cs typeface="Times New Roman" pitchFamily="18" charset="0"/>
                </a:rPr>
                <a:t>: Munster Players wearing GPS 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66045" y="12414342"/>
            <a:ext cx="73037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b="1" dirty="0">
                <a:solidFill>
                  <a:srgbClr val="D31245"/>
                </a:solidFill>
              </a:rPr>
              <a:t>Section Title 4</a:t>
            </a:r>
          </a:p>
          <a:p>
            <a:pPr algn="ctr"/>
            <a:r>
              <a:rPr lang="en-IE" sz="3200" b="1" dirty="0">
                <a:solidFill>
                  <a:srgbClr val="D31245"/>
                </a:solidFill>
              </a:rPr>
              <a:t>Sub-title if necessary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06793" y="12273414"/>
            <a:ext cx="9404104" cy="12681128"/>
          </a:xfrm>
          <a:prstGeom prst="roundRect">
            <a:avLst/>
          </a:prstGeom>
          <a:noFill/>
          <a:ln w="190500">
            <a:solidFill>
              <a:srgbClr val="005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993" dirty="0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12" y="151083"/>
            <a:ext cx="122493" cy="24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0622" tIns="30306" rIns="60622" bIns="30306" numCol="1" anchor="ctr" anchorCtr="0" compatLnSpc="1">
            <a:prstTxWarp prst="textNoShape">
              <a:avLst/>
            </a:prstTxWarp>
            <a:spAutoFit/>
          </a:bodyPr>
          <a:lstStyle/>
          <a:p>
            <a:pPr defTabSz="605547" fontAlgn="base">
              <a:spcBef>
                <a:spcPct val="0"/>
              </a:spcBef>
              <a:spcAft>
                <a:spcPct val="0"/>
              </a:spcAft>
            </a:pPr>
            <a:endParaRPr lang="en-US" sz="119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07218" y="11652846"/>
            <a:ext cx="8640321" cy="41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126" dirty="0">
                <a:cs typeface="Times New Roman" pitchFamily="18" charset="0"/>
              </a:rPr>
              <a:t>.</a:t>
            </a:r>
            <a:endParaRPr lang="en-IE" sz="2126" dirty="0"/>
          </a:p>
        </p:txBody>
      </p:sp>
      <p:sp>
        <p:nvSpPr>
          <p:cNvPr id="42" name="Rounded Rectangle 41"/>
          <p:cNvSpPr/>
          <p:nvPr/>
        </p:nvSpPr>
        <p:spPr>
          <a:xfrm>
            <a:off x="929860" y="8130828"/>
            <a:ext cx="19333301" cy="3738532"/>
          </a:xfrm>
          <a:prstGeom prst="roundRect">
            <a:avLst/>
          </a:prstGeom>
          <a:noFill/>
          <a:ln w="190500">
            <a:solidFill>
              <a:srgbClr val="005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993" dirty="0"/>
          </a:p>
        </p:txBody>
      </p:sp>
      <p:grpSp>
        <p:nvGrpSpPr>
          <p:cNvPr id="54" name="Group 53"/>
          <p:cNvGrpSpPr/>
          <p:nvPr/>
        </p:nvGrpSpPr>
        <p:grpSpPr>
          <a:xfrm>
            <a:off x="11420995" y="27392429"/>
            <a:ext cx="9136484" cy="2650831"/>
            <a:chOff x="18267527" y="39749445"/>
            <a:chExt cx="10009115" cy="4164240"/>
          </a:xfrm>
        </p:grpSpPr>
        <p:sp>
          <p:nvSpPr>
            <p:cNvPr id="55" name="TextBox 54"/>
            <p:cNvSpPr txBox="1"/>
            <p:nvPr/>
          </p:nvSpPr>
          <p:spPr>
            <a:xfrm>
              <a:off x="18279469" y="39749445"/>
              <a:ext cx="6696749" cy="101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D31245"/>
                  </a:solidFill>
                  <a:latin typeface="+mj-lt"/>
                  <a:cs typeface="Times New Roman" pitchFamily="18" charset="0"/>
                </a:rPr>
                <a:t>Acknowledgments</a:t>
              </a:r>
              <a:r>
                <a:rPr lang="en-IE" sz="3600" dirty="0"/>
                <a:t> 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267527" y="40674289"/>
              <a:ext cx="10009115" cy="323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E" sz="3200" dirty="0">
                  <a:cs typeface="Times New Roman" pitchFamily="18" charset="0"/>
                </a:rPr>
                <a:t>The authors would like to acknowledge the support of </a:t>
              </a:r>
              <a:r>
                <a:rPr lang="en-IE" sz="3200" dirty="0" smtClean="0">
                  <a:cs typeface="Times New Roman" pitchFamily="18" charset="0"/>
                </a:rPr>
                <a:t>X in advising and providing data for the presented research. All data was anonymised during this work and is not publicly available. </a:t>
              </a:r>
              <a:endParaRPr lang="en-IE" sz="3200" dirty="0">
                <a:cs typeface="Times New Roman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4151" y="25305513"/>
            <a:ext cx="19496746" cy="1883700"/>
            <a:chOff x="1228093" y="37264286"/>
            <a:chExt cx="29409787" cy="2567137"/>
          </a:xfrm>
        </p:grpSpPr>
        <p:sp>
          <p:nvSpPr>
            <p:cNvPr id="66" name="Rounded Rectangle 65"/>
            <p:cNvSpPr/>
            <p:nvPr/>
          </p:nvSpPr>
          <p:spPr>
            <a:xfrm>
              <a:off x="1228093" y="37264286"/>
              <a:ext cx="29409787" cy="2567137"/>
            </a:xfrm>
            <a:prstGeom prst="roundRect">
              <a:avLst/>
            </a:prstGeom>
            <a:solidFill>
              <a:srgbClr val="002060"/>
            </a:solidFill>
            <a:ln w="190500">
              <a:solidFill>
                <a:srgbClr val="0055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993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478260" y="38175077"/>
              <a:ext cx="14454734" cy="57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02778" indent="-302778" algn="just">
                <a:buClr>
                  <a:srgbClr val="FFFF00"/>
                </a:buClr>
                <a:buSzPct val="150000"/>
                <a:buFont typeface="Arial" pitchFamily="34" charset="0"/>
                <a:buChar char="•"/>
              </a:pPr>
              <a:r>
                <a:rPr lang="en-IE" sz="2126" dirty="0">
                  <a:solidFill>
                    <a:schemeClr val="bg1"/>
                  </a:solidFill>
                  <a:cs typeface="Times New Roman" pitchFamily="18" charset="0"/>
                </a:rPr>
                <a:t>Conclusion 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942694" y="37329345"/>
              <a:ext cx="9212186" cy="880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3600" b="1" dirty="0">
                  <a:solidFill>
                    <a:srgbClr val="D31245"/>
                  </a:solidFill>
                  <a:latin typeface="+mj-lt"/>
                  <a:cs typeface="Times New Roman" pitchFamily="18" charset="0"/>
                </a:rPr>
                <a:t>Conclusions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452298" y="37782108"/>
              <a:ext cx="13936239" cy="334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E" sz="993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47400" y="28045720"/>
            <a:ext cx="10024679" cy="216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2778" indent="-302778">
              <a:buAutoNum type="arabicPeriod"/>
            </a:pPr>
            <a:r>
              <a:rPr lang="en-IE" sz="2400" dirty="0"/>
              <a:t>Murphy, A.,  O’ Sullivan, P., “Title of Paper!, </a:t>
            </a:r>
            <a:r>
              <a:rPr lang="en-IE" sz="2400" i="1" dirty="0"/>
              <a:t>Conference Title, Date</a:t>
            </a:r>
            <a:r>
              <a:rPr lang="en-IE" sz="2400" dirty="0"/>
              <a:t>. </a:t>
            </a:r>
          </a:p>
          <a:p>
            <a:pPr marL="302778" indent="-302778">
              <a:buAutoNum type="arabicPeriod"/>
            </a:pPr>
            <a:r>
              <a:rPr lang="en-IE" sz="2400" dirty="0"/>
              <a:t>Etc. </a:t>
            </a:r>
          </a:p>
          <a:p>
            <a:pPr marL="302778" indent="-302778">
              <a:buAutoNum type="arabicPeriod"/>
            </a:pPr>
            <a:r>
              <a:rPr lang="en-IE" sz="2400" dirty="0"/>
              <a:t>Etc. </a:t>
            </a:r>
          </a:p>
          <a:p>
            <a:pPr marL="302778" indent="-302778">
              <a:buAutoNum type="arabicPeriod"/>
            </a:pPr>
            <a:r>
              <a:rPr lang="en-IE" sz="2400" dirty="0"/>
              <a:t>Etc.</a:t>
            </a:r>
          </a:p>
          <a:p>
            <a:pPr marL="302778" indent="-302778">
              <a:buAutoNum type="arabicPeriod"/>
            </a:pPr>
            <a:r>
              <a:rPr lang="en-IE" sz="2400" dirty="0"/>
              <a:t>Etc. </a:t>
            </a:r>
          </a:p>
          <a:p>
            <a:pPr marL="175570" indent="-175570"/>
            <a:endParaRPr lang="en-IE" sz="1460" dirty="0"/>
          </a:p>
        </p:txBody>
      </p:sp>
      <p:sp>
        <p:nvSpPr>
          <p:cNvPr id="72" name="TextBox 71"/>
          <p:cNvSpPr txBox="1"/>
          <p:nvPr/>
        </p:nvSpPr>
        <p:spPr>
          <a:xfrm>
            <a:off x="977597" y="27332379"/>
            <a:ext cx="3627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>
                <a:solidFill>
                  <a:srgbClr val="D31245"/>
                </a:solidFill>
              </a:rPr>
              <a:t>References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73482" y="12486812"/>
            <a:ext cx="582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b="1" dirty="0">
                <a:solidFill>
                  <a:srgbClr val="D31245"/>
                </a:solidFill>
              </a:rPr>
              <a:t>Section Title 3</a:t>
            </a:r>
          </a:p>
        </p:txBody>
      </p:sp>
      <p:sp>
        <p:nvSpPr>
          <p:cNvPr id="22" name="AutoShape 2" descr="data:image/jpeg;base64,/9j/4AAQSkZJRgABAQAAAQABAAD/2wCEAAkGBhQQEBUSEhQUFBQVFRQUFBQUFBQUFBQUFRQVFBQUFBQXHCYeFxkkGRQUHy8gIycpLCwsFR4xNTAqNSYrLCkBCQoKDgwOGg8PGiwkHCQsLC0sKS0tLCwpLywsLCwpKSwpKSkuLSwsLCkpLCwsKSwsLCkpKSwsLCwsLCwtLCwpLP/AABEIAOgA2AMBIgACEQEDEQH/xAAbAAACAwEBAQAAAAAAAAAAAAAAAQIEBQMGB//EAD0QAAEDAQYDBQYDCAEFAAAAAAEAAhEDBAUSITFBUWFxBhMigZEyobHB0fBCUuEHFCNicoKS8aIzQ2Oy0v/EABsBAAIDAQEBAAAAAAAAAAAAAAABAgMEBQYH/8QANBEAAgECBAIHBwMFAAAAAAAAAAECAxEEEiExQVEFE2FxkaHBIjJSgdHh8AZisRQjQqLx/9oADAMBAAIRAxEAPwDDQiEKZUCE0kAJCaEAJCaEAJCaEAJJNCAFCSaCgCKE4SQAoQmhAESkpqKYCSThCAIlCaSAIpKSSQEYQmhMC8kmkkAJJoQAIQhACTQhACQgqvabYGZDN3D6pNpLUaTk7I7vcBmchzVf99B0z+Crssr6pl2fLYcFpWa6SFmlW5G6nhfiOBqOiYXB9vjVq323aYgqraronZQ62XMveFjbYzadua7eDzXdUrVdbhsq9Gs+nxLeB18lbGtzMlTDNe6aqShRrB4lpn5ciprQmZNgSKkkUwIpFSUSEAJJMpFACSTKSQCQhCYi9CE0QkMUIRCEAEITSQAIRC5WquKbC7hpzOyQzha7WQcDM3n/AIjj1Vyw3SGjPM7ndU7js0kvdmZ1+K9DSZksc55mdbD0VFdpKzWQRkAtClRGihZ6fSOfFadCi0jUKo6CSSOLbNA0XGpZuS1gwR7XVcalOfxeiVw0MC0UNoWTaLKOAXprSzzWZaKEjOAfd5FNMrnFM8pbrMaR7xn9zdiFZs1cVGhw0PuO4Kv16E5FYVAGjWLD7LtP6tlqpytocrEU+KNKEipJLQYRJQmkmBEpKRUUAIpFNIpARQhCANBEIKEDEhOEkCBEJwkkMFlXw4ucxg/qPwC1VmVm4rR0DR8Sq6rtEuoK80a120cNOPVajGkAQs+yiG57rUovAgH7HPgsTOxTdjvRWhSeQMwuVlLTuPctQUWkKJfmKjbdtBAUalWdAZ24dVc/dACpGgAgSZg1i4nTqqz500W/Wwcvcsu0loBzB4whMTdzHtbII6rAv6nniGozHkvSWrxNMf6WHeQn0VyehjqK7sSpvxAHiAU1xu8/wm8svQruVtTujkSVnYiUk0imIRUVIqKYCKSZSKQEShEoTA0UJwkkMEIQgAQhCQCWXVyquPT4LVWVbvDUJ4wqa3umnD++blF2TVr0aALDiOHj081k3SzEG9JWxaaGNkN14fX6LG9TpxuZ9qNBgyJnbPDPzKlYbc5jph8HSTIhRtlxPrBmAlpDS1xykzq6c4d+kaLUo2c0mMa45snMCSZMxB2U3CKV+JXGdTM01oalit4c2d1Wt96YJ3OyzmWjC87ZKteNSSD9+irSNTi8lytbQ4zUcCGgjczmJEDmM812sNWi8TL256nSVeZZxXoCniLSCTOeLEQQZcDnIOqrWbs/3VLugQRI/wCIho5BWZIZe0x5qufsOtro7zPA5LzN4HxR1XrLPYsLcJ8uC8tf9PC6eB/RC0RKWpXu8eA/1FWSq93CWmM/EVYK2U3eKOZVi1JsiQkpKJVhSRKipFRKYCUSUykUgEUkFCANNJSSQMEIQgAQhCBnazUg4meg6lK+ezwNF1VrjLW6HkRMldLK2W1OTcX+JBWwxh7l7XaPYY3zjJY6t8zR1cPGPVJ21Mq6DGEcl6GiN9ivL3U7NvLL5L1VMyAs5shZo6h4aNBPL5qvaXSJXZjJU7yo4KRO5yHKd0EnBI89SBc8xmuFuBaQTorlzXo1lQtAIdnGJuR2lpOSXaG86cNx+04wA1sk+QUkDelixd4ykeRV3vNolU+z+ZdR1gBw6HYq/UoR97JMVlxOLjI4cF5W/wAYg/1XqqwyXmLyd4+pCnEpqWWx2sLWsZhGWU8+X3yVKqZJXe6yagqAiMLiB02XCoI98+pV1Hcy4tf20zmVEqSiVqOWRJUSmUpTGRUSpFRKQiJQgoQBqpJoQMEk0IASEJoA6WephPUEHoRC3rDafA0v0yy+MLzq2rsDSPFDhhgA6g8FmrridLB1NHBmRZRgrObwe4e9enpVMugC85aGYbU/nDsuYGS1O+iBuYWRmyGhu2V0qpe1ox5DROk8xHkVTruDT4jASL00Fhssg4sweOsdVG8ruaBIHnv6qFC9WnwsZUfMwWAmQNduilTt7nNypVXAznHCfofRSsRlJbtkbtqinm3XUnUnqd1sVaoc2RqsGjaabnZGOIO3JaLqZZ0PNJoG7nF1XXkvO2rOsOpPoFq2ypDjG+axrVVw1Wnn8VNaGeWpO5auKo86YzI8gudo9t3UrRrQIMgAcI31hZjznwWiitbmXGTTiokVEppFaTmkCoqRUSgZEqJTJUSgQkIKSBGuiE0IJCQmUIASE0IASnTqluYJCiUkmk9yUZOLujiXnvsRMkgGfctprvEDzWBaTDwfJadGvkM/PzWCovaZ16Lbgrnp6JAE/fVYd4XLUe/EahcPyOHhHpBPQq5ZrRI1gxvv9/NW2VcWU5qtOxqSzI5WG87VQwmm2iMOKB3ZyxZfmUHW+2VB7VNgBMxSzOv5ics1aqU4GRXCmMRgu/VTzkeohvYxnXGDUD6hdUdlJ00EZ4V6JwAYG7LhXhqrvtm0qLdx2sjPvE+IrItLpePNaNuqSVlPdL/VWw3Rjqe6zqUk0ltOS3fciVEqRUCmBElRKkVEoERKgVIqJQBEppFCBG0kmhBISE0kACEJpAJCEQgCLLOHyCuIcaRLTlz2hX7AM+pPorVusWJukkfVc6Tu2d2ELQXccaFpCt06hlYlSyOp5tkjWNx9VasFtDjrHzSJxdjep2d798lKpdxAkZQq9C3QNVN14ffBFkXdYypaqjhkSqlavHVdLZaxrP6rHq2suyGikkUVJX2HabTmVyDYEqdKhmN11tFKApJ6lLjdMiVEppLccYiouUioEpgRKiVIqJQBEqBUiVEoEIoSKEAbaEIQMSaEIAEIQgAVW8LxZQZjeYGw3ceAChe16Ns9Mvdr+Fu7jsOnNeSuUOttraapxavI2DW6NA2Ewot2VycYOTS5n0a6hiaDGo+Oa18EiFn3U2ARwy9606YK5zPQw2K7rFHL71VC09nBUzacJ3jL3L0LGSkykR9/JMg0jy4uG0jQhw68Fzdc9oOoPrl7l7mzPwnMBdatUQmkVNs+dPuWrq7RTo3YRkvW2kl0rgyzACUDSuYtOx4Qq14gBhPAE+glbtenx/2sG+6gFN3CCPcmtyU9EZV33gyuwPZ5jdp4FWCvBXdbX2Z+IaaObs4T8V7SyXgyq0Fp12Oq3XRw+rk7tLbc7lQKmVBSIESolSKiUARKgVIqJKBCKEiUIA3Uk0IGJCCYWTbu0lKmPCcbuDdPMpDSu7Go+oGiSQBxKybZfsexA/md8gsO0XrVrGYgcTk0dJyVOpTZOKpUxcmzqclmnOTdk7d2r8tjuYbDUqcVOUcz5yeWC8dZeFijfFvdVqEuMwYHktfsXbG0rQC/IOGCeBnJeetQGI4Zicp1hWKGi0KCccpyalWSqZ+35fLs5H2myMhxC0aQgr592N7US9tCqZccqb+PBrvqvo1nbusM4OLszrUaqnG6LdBuX+1J9LPr6KVER5qxgCRNsrhmWi5uo5bwrjQhzMuSditmY5hJ0++adanwV40lTtEILImNa3QvIdpLXOFg3IyXrrwfAK+e2+ga9UtDg0wQ0uMAuI8LZ2LjDQeJUorUprzsjzl7VwThbmGznxO653ZWqZtZn+KCqtcQYVu6bO50ljg06axO8LVUSULPzMeDc5V043u/h0fyubVl7SYcnA+eceeq1rNelOr7LhPA5H0K8ubTUiH0w7q35hQ7yk7VrmH+UyPeq4Nx4adjv9zTiKcKrvmSl+6Lg/K8f4PaOUCvOWS8nU/ZqB7fyv8ACfJ2y2rJb21RlkRq06jnzHMK5STOdUoTp6vbmmmvFaHYqJTKiVIoEUJEpIA9AqN6Xsyztl2bj7Ldzz5Dmqt5do2sJZS/iVNIHst/qPyC8zVe0uL6zjUedQNBy6KEpqOnHkjXQw0qntaKPNuy+77FdnW3Xw6t7bjH5G+Fvnu7zVeniP8A02Ac4k/5FTN4Aewxo8pKYZWqazH+IVUm95WXe/RaHSpRp3tRcpP9kLf7u8gNhJzqPA6mVB1Oi3Nzi7kNF2F0uOpA6ZroLob+Ik+4Kl1oLRzfclY3U+j8RJ5o4eKfOcnJ+F/QyraDWlzKcYZBgbaieKqUnL11KmGjCBA5KFC6mMqCuG4i2XCmYwOqASzFyxQSN4jdRpYyCeVqy4fceO6Cryj1sXmn/krW8PzXyKlRv7k5kwa5DXubtRaYc1h/8jhBP5QQNSY+tdl75Za6IqNyOjm7tcNQfivh1qL8bjUxY3EucXalxMknjJK9D2J7UfulbxH+G+BUHDg/yWucM0cy3POUpypTyS0PtbQrNMSqljeHiRmHARz4K9TZGSxnVTDu0+6QHbeiffRGxOSLkThWbCxrdWWlettbSY573BrWiXEnIL432p7dvrksoyymdXaPf/8AI5aqcIOb0IVa0aS1NbtP2rZTlgOJ/BpmOp2Xzy23g6o6Sd8gNB+q5OdKnZ7G6oYaJO/AcydlrUIwVzn56leSildvZIu3pZu8wVmCRW2G1UQKjfUh3R4Vh9xYaYwk48uhO8cFp3Vd/csLS4mSHR+GQCJA4wSJVhzeP2OS5tXGPNaGy8z12A6CiqTeIXtS4fD9zCNorsyIJ/tn3hQfbyf+pTB6gg+q3sO3oUiycio/1EeMF8tDW+iayVoV5W5StJeZgjuHfmb7wpMssEGlVEjSTBWlVu5jtWgHll8FUqXIPwuI65hXxrw+Jrv1Rza3Rddb0oS7Y3hL6F2zXznhrDA7834T9FozK8y+xVWCBD28NR6H5KNG3upmGks4tObfQ5ha4VFLbXu+h57EYOVJ6px7Jektn5HpiUllWe/gSA8Yf5gZb57hCtMLVtylSs9R4howN9J+ZV6zXK0e1LvcFeaF2a1cWpipvSOnd9T6PQ6Gw8Paqe2/3bfJbJHOnZ2t0AHQfNdIUoUSVkbb3OxGEYq0VZESoELq2lxy++ClkNPVFyeUgyluV0n3+nQoAlLNvMJXuStYjUph2RA6ESPes60XG05t8J5Zt9NQtUEOUcPD9VZTqzp+67GTE4KhiVarFP8Anx3Nv9n/AGldRe2yVzAJ/gPJynTBi4cPRfUcUAbr4hXoh7YPXLUEaEcCva9je3OKLNanRVAinUOlVu0nZ/xhbqdXrdeJ5HH9HvBNNawez5dj9Ge0YCDPHMcFCvUzGnE/fmuzQDnrC8h+0e+v3exuwZPqkU2kahrgS4/4g+qmouTsc+U1FOTPn/7Qe2BtdY0qZ/gU3ENj/uOGWM8Rw9d15AMnMqQZxWhdNk7xxJHhbGXE7LfKUaML8EcyhRqYyuqcd35f8CwXOX5uybw3P0C37PZ2sENAA+/VSa1D37LhVq86r125H0nAdG0cHG0FeXGT3f0XYJ+qAdjmm1u5SKpOjxG6nOnpuoxOR14/IpSph/HNAWRzInqFCF3LQVB9NNMi4nEhQqUg7UA9Qu5Cg5immVTgmrNaGdWuhh0lvTT0KFoAIV6xFRaXObPorCTd3BfLT+C0ympQukQlh/197LDe52kiGH7+9UffP9FJ4XOEyWwkBM5AzsoUnhwkZgqVtLkcyzZb68iYXVjpEFcwmosmFShuFEP4+q6tqJuaClfmBAfZ+oVW9bFjZI9pviBGvOPj5K13RGi6U3T9FKM3CSlHgUYihGvSlSns1+eBq9i/2gl0Wa0umfCyqT7XBrzx57rh+1q1y+hT2DKj/wDJwaP/AFK8PeNnwVXN2mR0OYRbr0qV8PeuxGmwU2nctBJE8TnryXoYQTaqR2Z8qrynTzUZ7p28GUnr0Fy0Yot4uk++B7gvPOXrLPTwsYODR8Fm6QlaCXad39MUs1ec+St4v7HVzoyQynuUgE3OXHPeg5yiUSlqnYQkFB4L0vZrsz3r3NtFKo1uHEHYg0t4Sw55wYOSG7K5lxGJhh455+nqecDoXRrgeqv3lcr21aga1jcLjNPvWl1MGCA6TwI9VUs1ix1G03eAuIEukATkCeWmaGgpYulUjmjJPS7Sd2vC5xfT+9lHCr14XTVsxAqsLQRIn4YtCemiqEf7SuXRnGpHNB3RxcxC6ITuKxYn9AmRHXihCqLyMIwoQgGYt6P7xssdia0w4DSeKV0WvPuz5IQvQRpR6qVPgvpc+c1MZU/rKOKXvS3XD3nG3dZeOpsAIwpoXBPowYFIMQhRuMm0FBbyQhK4GH2lo+y/+0n3j5rEGY80IXosDJuirnzP9Q01DGya4pPyDBJDRuQPXJezdTzQhZOknrH5na/SsVkqvtXqRNNLAhC5Vz2IsCk1uwEk5AAZydAEIUiMnZNmt3zLEzG6NQHVGumo92rqND8oA9qrOUiNg7Ff26rB57kNoMMgtp+25pdih1UgnXPIATtGSSF3sNh4OF2rnyXF4qrXqOc3r+aLsNO0vr2xzK9Kr4HyX06j6b+4iWyMYGJs5ZZtLgDqFHs9YalVzBVpvYCMeINIa3C8Nhwd7BOAwBrIyQhYsVPq04JK235zJYecozU4uzRZ7RXobRaHu8QAOENcSYAy02nWOayYQhc3bQ+nYRJUIW5IgUIQpotloz//2Q=="/>
          <p:cNvSpPr>
            <a:spLocks noChangeAspect="1" noChangeArrowheads="1"/>
          </p:cNvSpPr>
          <p:nvPr/>
        </p:nvSpPr>
        <p:spPr bwMode="auto">
          <a:xfrm>
            <a:off x="103136" y="26080"/>
            <a:ext cx="202062" cy="2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622" tIns="30306" rIns="60622" bIns="30306" numCol="1" anchor="t" anchorCtr="0" compatLnSpc="1">
            <a:prstTxWarp prst="textNoShape">
              <a:avLst/>
            </a:prstTxWarp>
          </a:bodyPr>
          <a:lstStyle/>
          <a:p>
            <a:endParaRPr lang="en-US" sz="993"/>
          </a:p>
        </p:txBody>
      </p:sp>
      <p:sp>
        <p:nvSpPr>
          <p:cNvPr id="86" name="TextBox 85"/>
          <p:cNvSpPr txBox="1"/>
          <p:nvPr/>
        </p:nvSpPr>
        <p:spPr>
          <a:xfrm>
            <a:off x="1331343" y="5203404"/>
            <a:ext cx="13676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E" sz="3200" dirty="0" smtClean="0">
                <a:solidFill>
                  <a:schemeClr val="bg1"/>
                </a:solidFill>
                <a:cs typeface="Times New Roman" pitchFamily="18" charset="0"/>
              </a:rPr>
              <a:t>Present </a:t>
            </a:r>
            <a:r>
              <a:rPr lang="en-IE" sz="3200" dirty="0">
                <a:solidFill>
                  <a:schemeClr val="bg1"/>
                </a:solidFill>
                <a:cs typeface="Times New Roman" pitchFamily="18" charset="0"/>
              </a:rPr>
              <a:t>the main context and background of the research work highlighting keywords in a different only if necessary</a:t>
            </a:r>
          </a:p>
        </p:txBody>
      </p:sp>
      <p:sp>
        <p:nvSpPr>
          <p:cNvPr id="100" name="Oval 99"/>
          <p:cNvSpPr/>
          <p:nvPr/>
        </p:nvSpPr>
        <p:spPr>
          <a:xfrm>
            <a:off x="18974288" y="17763121"/>
            <a:ext cx="559844" cy="620576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93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28320" y="932848"/>
            <a:ext cx="2367547" cy="2841057"/>
          </a:xfrm>
          <a:prstGeom prst="rect">
            <a:avLst/>
          </a:prstGeom>
        </p:spPr>
      </p:pic>
      <p:sp>
        <p:nvSpPr>
          <p:cNvPr id="97" name="Rounded Rectangle 96"/>
          <p:cNvSpPr/>
          <p:nvPr/>
        </p:nvSpPr>
        <p:spPr>
          <a:xfrm>
            <a:off x="915168" y="12285436"/>
            <a:ext cx="9609726" cy="12660175"/>
          </a:xfrm>
          <a:prstGeom prst="roundRect">
            <a:avLst/>
          </a:prstGeom>
          <a:noFill/>
          <a:ln w="190500">
            <a:solidFill>
              <a:srgbClr val="0055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993" dirty="0"/>
          </a:p>
        </p:txBody>
      </p:sp>
      <p:sp>
        <p:nvSpPr>
          <p:cNvPr id="102" name="TextBox 101"/>
          <p:cNvSpPr txBox="1"/>
          <p:nvPr/>
        </p:nvSpPr>
        <p:spPr>
          <a:xfrm>
            <a:off x="-263561" y="8334664"/>
            <a:ext cx="582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3600" b="1" dirty="0">
                <a:solidFill>
                  <a:srgbClr val="D31245"/>
                </a:solidFill>
              </a:rPr>
              <a:t>Section Title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140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Adam Clooney</dc:creator>
  <cp:lastModifiedBy>Donna OShea</cp:lastModifiedBy>
  <cp:revision>204</cp:revision>
  <cp:lastPrinted>2013-07-03T14:42:25Z</cp:lastPrinted>
  <dcterms:created xsi:type="dcterms:W3CDTF">2013-06-26T20:37:14Z</dcterms:created>
  <dcterms:modified xsi:type="dcterms:W3CDTF">2016-03-10T09:48:22Z</dcterms:modified>
</cp:coreProperties>
</file>