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web 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Learns words, didnt get training data, this is the design , model -&gt; feed data unknown result.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07.png"/><Relationship Id="rId10" Type="http://schemas.openxmlformats.org/officeDocument/2006/relationships/image" Target="../media/image08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01.png"/><Relationship Id="rId9" Type="http://schemas.openxmlformats.org/officeDocument/2006/relationships/image" Target="../media/image11.png"/><Relationship Id="rId15" Type="http://schemas.openxmlformats.org/officeDocument/2006/relationships/image" Target="../media/image12.png"/><Relationship Id="rId1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07.png"/><Relationship Id="rId13" Type="http://schemas.openxmlformats.org/officeDocument/2006/relationships/image" Target="../media/image0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9" Type="http://schemas.openxmlformats.org/officeDocument/2006/relationships/image" Target="../media/image08.png"/><Relationship Id="rId14" Type="http://schemas.openxmlformats.org/officeDocument/2006/relationships/image" Target="../media/image12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Year 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Robert James Gabriel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Built using Material design guidelines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Uses gulp.js for compiling and building scripts.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Shares a Code 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Uses the Angular.js Mvc Pattern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32" y="535975"/>
            <a:ext cx="1274492" cy="40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 Structures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41" y="1131850"/>
            <a:ext cx="3620808" cy="32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50" y="2491450"/>
            <a:ext cx="4404584" cy="18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38" y="1131837"/>
            <a:ext cx="4513811" cy="10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60950" y="5722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Filtering System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Parser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Verb Checker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Profanity Checker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471900" y="1919075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Made up of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120" y="1809937"/>
            <a:ext cx="4280875" cy="2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HTML parsing removes all javascript,css &amp; html from web pages.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Leaving just text.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625" y="1919074"/>
            <a:ext cx="4113126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Verb Checker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verb checker, checks if I given word is a verb of not.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uses the collection from for direcoty.com and the firebase database.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25" y="2450074"/>
            <a:ext cx="3921748" cy="16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Profanity Checker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Checks each word to see if it's classified as profanity or not.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Checks of Google Profanity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allows the collection negative &amp;  positive words.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49" y="2145223"/>
            <a:ext cx="3999900" cy="225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WorkHorse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WorkHorse are used for large processing data or tasks.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Such as if a website has thousands of words.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will be put into a list and the workhorse will deal with in the background every 5 seconds.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verb check, parser , profanity check all run within the workhorse.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48" y="1919075"/>
            <a:ext cx="3999899" cy="264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Native Baylor Algorithm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negative &amp; positive words we store on firebase as training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a user visits a new website, after the parsing.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Array of words are place, to see if the text on the webpage classifies as negative or positive.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447" y="2301937"/>
            <a:ext cx="3406549" cy="19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Native Baylor Algorithm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training Data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Good Words: [ "the","of","and","to","a","in""]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Negative Words: ["4r5e","5h1t","5hit","a55","ar5e"]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It's weighted at 75/25 (negative/positive).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447" y="2301937"/>
            <a:ext cx="3406549" cy="19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&amp; Results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71900" y="2642025"/>
            <a:ext cx="3999900" cy="240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 necking/freezing with loading the 14,000 datasets.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Loading 1,000 datasets every 5 seconds removing strain on the application and decreasing training time. </a:t>
            </a:r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694100" y="264202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Was used to ensure any updates to code didn't break anything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This was automated using gulp.js.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471900" y="1919075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Stress &amp; Load testing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765200" y="1919075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Regression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1097574"/>
            <a:ext cx="8222100" cy="25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Developing a web browser and Chrome extension with on the fly filtering and parent-child monitoring </a:t>
            </a:r>
          </a:p>
        </p:txBody>
      </p:sp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519650" y="38759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using machine learning algorithms, Node.js and Nw.js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&amp; Results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71900" y="24494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was 13 version of the application.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version was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monitored for performance issues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optimizing code &amp; resources.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471900" y="1919075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Performance testing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937" y="1919075"/>
            <a:ext cx="276051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&amp; Results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71900" y="24494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accuracy of the Naive Bayes classifier was 50% with 50/50 negative positive words.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analyzing the data, having the positive words to a weight of 75/25 gave results of 70% - 80%.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reason is that the positive and negative words both appear in adult sites.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471900" y="1919075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Accuracy testing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812" y="1919075"/>
            <a:ext cx="2865483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MVC patterns is deal for web apps that need to be scalable / individual parts.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Halving the positive over negative words was achieving a result of 70/80%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Positive and negative words both appear in adult sites.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The use of a workhorse for processing large data is amazing to relieve strain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•Further study into this area of word analytics for websites.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Develop a web browser using  Node.js Webkit with a built in filtering system to block content that the parent wouldn't want their child to access.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714375" y="4865866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I'm trying to solve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/>
              <a:t>Filtering systems give false positives, where sites that are safe are blocked when they shouldn't be.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/>
              <a:t>Most sexual education sites are blocked as they use sexual words.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78950" y="3961500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Web Browser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983200" y="3961500"/>
            <a:ext cx="368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Chrome Extension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6" y="460775"/>
            <a:ext cx="4507874" cy="297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249" y="523050"/>
            <a:ext cx="3999901" cy="284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458" y="3297825"/>
            <a:ext cx="730917" cy="5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00" y="3400225"/>
            <a:ext cx="530400" cy="5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4294967295" type="body"/>
          </p:nvPr>
        </p:nvSpPr>
        <p:spPr>
          <a:xfrm>
            <a:off x="2361575" y="4625175"/>
            <a:ext cx="4636500" cy="3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Built using Angularjs mvc pattern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Browser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94250" y="2642850"/>
            <a:ext cx="3999900" cy="19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Refresh page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Create/delete tabs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View tabs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Go Forward/Back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Go Home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Search the web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Change the theme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77" y="1966275"/>
            <a:ext cx="4112328" cy="27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694250" y="2112450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Browser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77" y="1966275"/>
            <a:ext cx="4112328" cy="27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94250" y="1919075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Built with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950" y="2782875"/>
            <a:ext cx="633300" cy="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250" y="2782875"/>
            <a:ext cx="633300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550" y="27828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0850" y="27828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4150" y="2782875"/>
            <a:ext cx="633300" cy="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0950" y="34161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44250" y="3416175"/>
            <a:ext cx="633300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7550" y="34161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10850" y="3416175"/>
            <a:ext cx="633300" cy="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44150" y="3416175"/>
            <a:ext cx="633300" cy="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5345" y="4215400"/>
            <a:ext cx="730917" cy="5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01524" y="4283674"/>
            <a:ext cx="1997147" cy="3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Chrome Extension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694250" y="2642850"/>
            <a:ext cx="3999900" cy="19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Blacklist sites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Whitelist Sites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Personal settings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Monitor what users are 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Stop access to the web.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694250" y="2112450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0" y="1989950"/>
            <a:ext cx="3742072" cy="26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Chrome Extension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694250" y="1919075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rgbClr val="EC5F54"/>
                </a:solidFill>
                <a:latin typeface="Roboto"/>
                <a:ea typeface="Roboto"/>
                <a:cs typeface="Roboto"/>
                <a:sym typeface="Roboto"/>
              </a:rPr>
              <a:t>Built with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950" y="2782875"/>
            <a:ext cx="633300" cy="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250" y="2782875"/>
            <a:ext cx="633300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550" y="27828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850" y="27828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4150" y="2782875"/>
            <a:ext cx="633300" cy="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0950" y="34161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4250" y="3416175"/>
            <a:ext cx="633300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77550" y="3416175"/>
            <a:ext cx="633299" cy="6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10850" y="3416175"/>
            <a:ext cx="633300" cy="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9662" y="2161274"/>
            <a:ext cx="3531956" cy="25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95600" y="3467625"/>
            <a:ext cx="5304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95624" y="4280774"/>
            <a:ext cx="1997147" cy="3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