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the censorship , Juiasa and edward . Goverment leaks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internet should be censored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627023"/>
            <a:ext cx="7772400" cy="14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Mc : 		Robert Gabriel </a:t>
            </a:r>
          </a:p>
          <a:p>
            <a:pPr indent="457200" lvl="0" marL="2286000" rtl="0" algn="l">
              <a:spcBef>
                <a:spcPts val="0"/>
              </a:spcBef>
              <a:buNone/>
            </a:pPr>
            <a:r>
              <a:rPr lang="en-GB" sz="1400"/>
              <a:t>For : 		Michael Mahoney	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Against : 	Robert Gabriel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Reasons Against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898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SzPct val="100000"/>
              <a:buAutoNum type="arabicPeriod" startAt="3"/>
            </a:pPr>
            <a:r>
              <a:rPr lang="en-GB" sz="3600">
                <a:solidFill>
                  <a:schemeClr val="dk1"/>
                </a:solidFill>
              </a:rPr>
              <a:t>It is a blatant violation of Internet privacy and freedom of press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Reasons Against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544175"/>
            <a:ext cx="8229600" cy="176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SzPct val="100000"/>
              <a:buAutoNum type="arabicPeriod" startAt="4"/>
            </a:pPr>
            <a:r>
              <a:rPr lang="en-GB" sz="3600"/>
              <a:t>Being able to help and change the world and getting your message out, for example, the use of this during Turkey's wars.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0275"/>
            <a:ext cx="1003224" cy="10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532" y="4140275"/>
            <a:ext cx="1782459" cy="10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98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/>
              <a:t>Debate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 and Answers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Lets vote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censorship on the internet? 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74" y="1193075"/>
            <a:ext cx="2719150" cy="35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 or Against</a:t>
            </a: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Lets take a vote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Reasons For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SzPct val="100000"/>
              <a:buAutoNum type="arabicPeriod"/>
            </a:pPr>
            <a:r>
              <a:rPr lang="en-GB" sz="3600"/>
              <a:t>The internet allows minors to access graphic content with relative ease.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Reasons For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SzPct val="100000"/>
              <a:buAutoNum type="arabicPeriod" startAt="2"/>
            </a:pPr>
            <a:r>
              <a:rPr lang="en-GB" sz="3600"/>
              <a:t>The internet contains falsified information which leads to people being misinformed.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Reasons For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SzPct val="100000"/>
              <a:buAutoNum type="arabicPeriod" startAt="3"/>
            </a:pPr>
            <a:r>
              <a:rPr lang="en-GB" sz="3600"/>
              <a:t>The internet exposes the people to racial hatred.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Reasons For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SzPct val="100000"/>
              <a:buAutoNum type="arabicPeriod" startAt="4"/>
            </a:pPr>
            <a:r>
              <a:rPr lang="en-GB" sz="3600"/>
              <a:t>All other forms of media are censored and the internet should be no different.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Reasons Against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10625" y="15474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3600"/>
              <a:t>Too Much Government 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Reasons Against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4178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 startAt="2"/>
            </a:pPr>
            <a:r>
              <a:rPr lang="en-GB" sz="3600">
                <a:solidFill>
                  <a:srgbClr val="262626"/>
                </a:solidFill>
              </a:rPr>
              <a:t>There are already laws against things like inciting crime and child pornography. Not by censoring the internet at the risk of infringing on innocent people's speech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