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</p:embeddedFont>
    <p:embeddedFont>
      <p:font typeface="Averag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ettii.azurewebsites.net/index.php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91502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Yetti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9676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Build a search engine for your website in minutes</a:t>
            </a:r>
            <a:br>
              <a:rPr lang="en-GB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u="sng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http://yettii.azurewebsites.net/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203375"/>
            <a:ext cx="2762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5000" y="1825575"/>
            <a:ext cx="76944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Our primary advertisers will be linkedin, facebook, twitter and pinterest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Apart from these we'll advertise on sites geared towards tech startups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These include Techcrunch, Go2Web20, Muckrack, Startuptunes and PSFK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87" y="335325"/>
            <a:ext cx="1259449" cy="125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84475" y="5080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4500">
                <a:latin typeface="Roboto"/>
                <a:ea typeface="Roboto"/>
                <a:cs typeface="Roboto"/>
                <a:sym typeface="Roboto"/>
              </a:rPr>
              <a:t>How Yetti Will Advertise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262933" y="1545450"/>
            <a:ext cx="8520599" cy="2052599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Yetti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311700" y="359805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Get Value , Get speed, Get Yetti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 u="sng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http://yettii.azurewebsites.net/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203375"/>
            <a:ext cx="27622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0" y="0"/>
            <a:ext cx="3680099" cy="394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9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Yetti?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Yetti is a search engine plug-in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Followers can access all your social media content from one hub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Import their existing content (blog posts, videos, pictures, etc.)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Create a seamless search experience.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37" y="22045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561500" y="710925"/>
            <a:ext cx="6020999" cy="7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highlight>
                  <a:srgbClr val="FFCE47"/>
                </a:highlight>
                <a:latin typeface="Montserrat"/>
                <a:ea typeface="Montserrat"/>
                <a:cs typeface="Montserrat"/>
                <a:sym typeface="Montserrat"/>
              </a:rPr>
              <a:t>ARE YOU A STARTUP OR CONTENT CREATOR?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0" y="1223500"/>
            <a:ext cx="9386399" cy="9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highlight>
                  <a:srgbClr val="FFCE47"/>
                </a:highlight>
                <a:latin typeface="Montserrat"/>
                <a:ea typeface="Montserrat"/>
                <a:cs typeface="Montserrat"/>
                <a:sym typeface="Montserrat"/>
              </a:rPr>
              <a:t>WANT YOUR VISITORS TO BE ABLE </a:t>
            </a:r>
          </a:p>
          <a:p>
            <a:pPr lv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highlight>
                  <a:srgbClr val="FFCE47"/>
                </a:highlight>
                <a:latin typeface="Montserrat"/>
                <a:ea typeface="Montserrat"/>
                <a:cs typeface="Montserrat"/>
                <a:sym typeface="Montserrat"/>
              </a:rPr>
              <a:t>TO SEARCH YOUR CONTENT EASILY?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900"/>
          </a:p>
        </p:txBody>
      </p:sp>
      <p:sp>
        <p:nvSpPr>
          <p:cNvPr id="70" name="Shape 70"/>
          <p:cNvSpPr txBox="1"/>
          <p:nvPr/>
        </p:nvSpPr>
        <p:spPr>
          <a:xfrm>
            <a:off x="548500" y="2351825"/>
            <a:ext cx="7849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050">
                <a:solidFill>
                  <a:srgbClr val="FFFFFF"/>
                </a:solidFill>
                <a:highlight>
                  <a:srgbClr val="FFCE47"/>
                </a:highlight>
                <a:latin typeface="Montserrat"/>
                <a:ea typeface="Montserrat"/>
                <a:cs typeface="Montserrat"/>
                <a:sym typeface="Montserrat"/>
              </a:rPr>
              <a:t>DON'T WANT TO WASTE VALUABLE TIME WITH CODING AND HASSLE?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869350" y="225675"/>
            <a:ext cx="3405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Who is Yetti for?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825" y="2864950"/>
            <a:ext cx="3220350" cy="22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500">
                <a:solidFill>
                  <a:srgbClr val="000000"/>
                </a:solidFill>
              </a:rPr>
              <a:t>How does it work?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998275" y="1996900"/>
            <a:ext cx="5760900" cy="199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You sign up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Add the contents you want to be searchable eg links, files, videos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Voila! That's it!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Less talking - more action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35962"/>
            <a:ext cx="1711574" cy="24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24375" y="4363450"/>
            <a:ext cx="9144000" cy="779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381150" y="4290325"/>
            <a:ext cx="61916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837" y="22045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500">
                <a:solidFill>
                  <a:srgbClr val="000000"/>
                </a:solidFill>
              </a:rPr>
              <a:t>Why Yetti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75750"/>
            <a:ext cx="5992499" cy="199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Yetti is currently the only plug-in search engine available (that we know of)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Allows you to unify different social media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Yetti is extremely easy to use - just input a single line of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Help improve your site’s visibility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381150" y="4290325"/>
            <a:ext cx="61916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7779600" y="384799"/>
            <a:ext cx="2132099" cy="41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ett</a:t>
            </a:r>
            <a:r>
              <a:rPr b="1"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37" y="22045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/>
              <a:t>Customer Validation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3109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8913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lnSpc>
                <a:spcPct val="138913"/>
              </a:lnSpc>
              <a:spcBef>
                <a:spcPts val="0"/>
              </a:spcBef>
              <a:buNone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sounds like a great idea as it's hard to get people from YouTube over to social media so if it was possible to view them all on one website or even a app that would be fantastic for both us and our viewers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lvl="0" rtl="0" algn="l">
              <a:lnSpc>
                <a:spcPct val="138913"/>
              </a:lnSpc>
              <a:spcBef>
                <a:spcPts val="0"/>
              </a:spcBef>
              <a:buNone/>
            </a:pPr>
            <a:r>
              <a:rPr lang="en-GB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Warmest regards</a:t>
            </a:r>
          </a:p>
          <a:p>
            <a:pPr lvl="0" rtl="0" algn="l">
              <a:lnSpc>
                <a:spcPct val="138913"/>
              </a:lnSpc>
              <a:spcBef>
                <a:spcPts val="0"/>
              </a:spcBef>
              <a:buNone/>
            </a:pPr>
            <a:r>
              <a:rPr lang="en-GB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Sarah - a leading make-up blogger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60325" y="1780150"/>
            <a:ext cx="2610599" cy="336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990400" y="1780125"/>
            <a:ext cx="2863799" cy="336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12550" y="412959"/>
            <a:ext cx="2132099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Pricing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278675" y="2652750"/>
            <a:ext cx="2441699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INCLUDES OPEN VERSION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PLUS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5 NEW THEMES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DEDICATED SERVERS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CUSTOM DOMAIN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ALSO INCLUDES  INSTAGRAM, YOUTUBE AND MORE 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60325" y="2652750"/>
            <a:ext cx="2570699" cy="232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5 THEMES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LIFETIME SUPPORT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UNLIMITED USAGE!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INCLUDES TWITTER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013575" y="1780175"/>
            <a:ext cx="2863799" cy="336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60325" y="1780150"/>
            <a:ext cx="2610599" cy="823199"/>
          </a:xfrm>
          <a:prstGeom prst="rect">
            <a:avLst/>
          </a:prstGeom>
          <a:solidFill>
            <a:srgbClr val="28A7E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 VERSION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09" name="Shape 109"/>
          <p:cNvSpPr txBox="1"/>
          <p:nvPr/>
        </p:nvSpPr>
        <p:spPr>
          <a:xfrm>
            <a:off x="2990400" y="1780150"/>
            <a:ext cx="2863799" cy="8231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BLOGGER’S PACKAGE</a:t>
            </a:r>
          </a:p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$24.99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0" name="Shape 110"/>
          <p:cNvSpPr txBox="1"/>
          <p:nvPr/>
        </p:nvSpPr>
        <p:spPr>
          <a:xfrm>
            <a:off x="6013575" y="2670150"/>
            <a:ext cx="2730000" cy="25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INCLUDES BLOGGER’S PACKAGE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PLUS</a:t>
            </a:r>
          </a:p>
          <a:p>
            <a:pPr lvl="0" rtl="0" algn="ctr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INCLUDES BUSINESS-ORIENTED INTEGRATIONS SUCH AS DROPBOX, GOOGLE APPS AND MORE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013575" y="1780150"/>
            <a:ext cx="2863799" cy="823199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START-UP PACKAGE</a:t>
            </a:r>
          </a:p>
          <a:p>
            <a:pPr lvl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$49.99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779600" y="384799"/>
            <a:ext cx="2132099" cy="41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ett</a:t>
            </a:r>
            <a:r>
              <a:rPr b="1" lang="en-GB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37" y="22045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/>
              <a:t>Financing the project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7862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Yetti will be launched initially as a private business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 already have sufficient funding to bootstrap the project for it’s initial 12 months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62" y="35970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E4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/>
              <a:t>Short-term objectives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084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Month	    	Paying Customers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3			500 -   1,000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6			1,500 - 2,000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9			3,000 - 4,000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12			4,500 - 6,000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62" y="354550"/>
            <a:ext cx="1259449" cy="12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