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font" Target="fonts/PlayfairDisplay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7"/>
            <a:ext cx="79706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7"/>
            <a:ext cx="79706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899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899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7999" cy="29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199" cy="170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199" cy="1421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08.png"/><Relationship Id="rId5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420750" y="390025"/>
            <a:ext cx="8302499" cy="1633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Note Tracking app : v1.0</a:t>
            </a:r>
            <a:br>
              <a:rPr lang="en-GB"/>
            </a:b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420750" y="2864401"/>
            <a:ext cx="8222100" cy="158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sz="1800"/>
              <a:t>Robert Gabriel : R00102430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sz="1800"/>
              <a:t>Peter Bohane    : R00102054</a:t>
            </a:r>
          </a:p>
          <a:p>
            <a:pPr lv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sz="1800"/>
              <a:t>Brie Lloyd-Evans : R00119556</a:t>
            </a:r>
          </a:p>
        </p:txBody>
      </p:sp>
      <p:pic>
        <p:nvPicPr>
          <p:cNvPr descr="essays, notes, pencil, text, writing icon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100" y="3273600"/>
            <a:ext cx="1195750" cy="11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60950" y="1621075"/>
            <a:ext cx="8222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b="1" lang="en-GB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Interdisciplinary Project  Group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29225"/>
            <a:ext cx="8520599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Our idea is to create an app which </a:t>
            </a:r>
          </a:p>
          <a:p>
            <a:pPr indent="-228600" lvl="0" marL="457200" rtl="0">
              <a:spcBef>
                <a:spcPts val="0"/>
              </a:spcBef>
              <a:buFont typeface="Open Sans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Record of your class timetable</a:t>
            </a:r>
          </a:p>
          <a:p>
            <a:pPr indent="-228600" lvl="0" marL="457200" rtl="0">
              <a:spcBef>
                <a:spcPts val="0"/>
              </a:spcBef>
              <a:buFont typeface="Open Sans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Alert you about upcoming class</a:t>
            </a:r>
          </a:p>
          <a:p>
            <a:pPr indent="-228600" lvl="0" marL="457200" rtl="0">
              <a:spcBef>
                <a:spcPts val="0"/>
              </a:spcBef>
              <a:buFont typeface="Open Sans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Take Notes on the class right within the same app.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Upload these notes to the cloud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</a:pPr>
            <a:r>
              <a:rPr b="1" i="1" lang="en-GB">
                <a:latin typeface="Open Sans"/>
                <a:ea typeface="Open Sans"/>
                <a:cs typeface="Open Sans"/>
                <a:sym typeface="Open Sans"/>
              </a:rPr>
              <a:t>There is no app like this on the market.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725"/>
            <a:ext cx="8520599" cy="128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latin typeface="Lato"/>
                <a:ea typeface="Lato"/>
                <a:cs typeface="Lato"/>
                <a:sym typeface="Lato"/>
              </a:rPr>
              <a:t>Provide a solution to a problem we have identified..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840450"/>
            <a:ext cx="8520599" cy="272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Wifi finder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Calendar and note taking app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Find my bag app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Improve phone battery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Improve your bad mood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CV builder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Petrol station information; opening times, prices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Increase environmental awareness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Free parking space / car park availability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400"/>
              <a:t>Slow internet speeds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/>
              <a:t>Now to narrow it down.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Available solutions investigated further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Bag tracking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Timetable and Notes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Recycling apps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AND THE WINNER IS….. </a:t>
            </a:r>
            <a:r>
              <a:rPr b="1" i="1" lang="en-GB"/>
              <a:t>Timetable &amp; Notes app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450" y="2615325"/>
            <a:ext cx="755849" cy="7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275" y="3371172"/>
            <a:ext cx="645000" cy="6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425" y="4212350"/>
            <a:ext cx="755849" cy="7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project proposal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17800"/>
            <a:ext cx="8520599" cy="352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As there are already apps available that deal with timetables and notes separately, we feel that we could effectively combine these two tools to be managed more effectively.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Major problems that we plan to solve by developing this app: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Note organisation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Class attendance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Productivity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Time management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Project planning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446" y="4207846"/>
            <a:ext cx="735850" cy="7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Aim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65100"/>
            <a:ext cx="8520599" cy="320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We intend to develop and create a multifunction platform that will make life easier for the user, in this case our app is targeted for Students (majority) and Faculty (minority).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Alert the user that there class is about to start and where it is to their phone.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Once in the class, when the user inputs notes, the app knows which class you are in, and files the notes under the right subject.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697" y="3941700"/>
            <a:ext cx="994600" cy="9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41700"/>
            <a:ext cx="994600" cy="9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700" y="3941700"/>
            <a:ext cx="994600" cy="9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Objectives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 plan to create and develop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A cross platform app that will cross sync information (app to desktop etc)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Clean, modern simple to use interface.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Alert Users before their class is about to start.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Users can input their timetable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Fix the problem of organizing notes through innovative design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225" y="3424775"/>
            <a:ext cx="707274" cy="70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750" y="4302675"/>
            <a:ext cx="707274" cy="70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5450" y="2766600"/>
            <a:ext cx="707274" cy="7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Questions and Answers Time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337" y="2276587"/>
            <a:ext cx="1433325" cy="14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