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TSansNarr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Rob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Karoline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Partnership with colleges mean more downloads which means better ranking on the app store which leads to more downloads and users.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Adrian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Adrian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Micheal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Micheal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Micheal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Rob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Rob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Karoline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E"/>
              <a:t>Cost-driven : </a:t>
            </a:r>
            <a:r>
              <a:rPr b="1" lang="en-I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based pricing</a:t>
            </a:r>
            <a:r>
              <a:rPr lang="en-I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easiest way to calculate what a product should be priced at.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4278300" y="3668216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4221097"/>
            <a:ext cx="8520599" cy="9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557233"/>
            <a:ext cx="8520599" cy="2639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99000"/>
            <a:ext cx="8520599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3307400"/>
            <a:ext cx="8114399" cy="326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8424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987833"/>
            <a:ext cx="2807999" cy="410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701800"/>
            <a:ext cx="5683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834132"/>
            <a:ext cx="4045199" cy="2069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3974833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5644966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E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58200" y="1087400"/>
            <a:ext cx="78276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E" sz="6000">
                <a:latin typeface="PT Sans Narrow"/>
                <a:ea typeface="PT Sans Narrow"/>
                <a:cs typeface="PT Sans Narrow"/>
                <a:sym typeface="PT Sans Narrow"/>
              </a:rPr>
              <a:t>Dyslexia App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1371600" y="3099900"/>
            <a:ext cx="6400799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IE" sz="3600" u="none" cap="none" strike="noStrik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Group </a:t>
            </a:r>
            <a:r>
              <a:rPr lang="en-IE" sz="3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</a:p>
        </p:txBody>
      </p:sp>
      <p:pic>
        <p:nvPicPr>
          <p:cNvPr descr="10702042_10203131150267199_5489115066089296168_n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750" y="4639750"/>
            <a:ext cx="1309350" cy="13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29875" y="6017975"/>
            <a:ext cx="1309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IE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Robert Gabriel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743275" y="6017975"/>
            <a:ext cx="1309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IE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Adrian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IE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Chambers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743975" y="6017975"/>
            <a:ext cx="1309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E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Michael Mahoney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744675" y="6017975"/>
            <a:ext cx="1309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E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Karoline Alduino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75" y="4639750"/>
            <a:ext cx="1244300" cy="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75" y="4606400"/>
            <a:ext cx="1309350" cy="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825" y="4639750"/>
            <a:ext cx="1309350" cy="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875" y="4639675"/>
            <a:ext cx="1309500" cy="13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Mozilla Foundation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Open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Web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Data Analytics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Donations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Free basic usage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Added features come with a fee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Partnership with colleges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Staff Wages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hosting fee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Cost-driven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Marketing/ Pr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591475" y="6554325"/>
            <a:ext cx="552600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90250" y="701800"/>
            <a:ext cx="5683800" cy="54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 sz="9600">
                <a:latin typeface="PT Sans Narrow"/>
                <a:ea typeface="PT Sans Narrow"/>
                <a:cs typeface="PT Sans Narrow"/>
                <a:sym typeface="PT Sans Narrow"/>
              </a:rPr>
              <a:t>Questions and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Mozilla Foundation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Open Dyslexia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Mozilla Foundation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Open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Mozilla Foundation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Open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Web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Data Analytics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234100" y="5780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Mozilla Foundation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Open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862200" y="2740450"/>
            <a:ext cx="16280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Web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Data Analytics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862200" y="578200"/>
            <a:ext cx="16280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Key Activities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797700" y="619700"/>
            <a:ext cx="1628099" cy="38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7309000" y="578200"/>
            <a:ext cx="16280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Schools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Institutions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Smartphone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489000" y="4833650"/>
            <a:ext cx="4448099" cy="185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Revenue Streams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615200" y="578200"/>
            <a:ext cx="1693799" cy="2162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Communities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Customer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615200" y="2740450"/>
            <a:ext cx="1693799" cy="209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Websites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Stores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490300" y="578200"/>
            <a:ext cx="2124899" cy="4255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Value Propositions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Enhance internet usage for individuals with Dyslexia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Supporting people with Dyslexia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Easy to switch on or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34100" y="4833650"/>
            <a:ext cx="4254900" cy="185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IE">
                <a:latin typeface="PT Sans Narrow"/>
                <a:ea typeface="PT Sans Narrow"/>
                <a:cs typeface="PT Sans Narrow"/>
                <a:sym typeface="PT Sans Narrow"/>
              </a:rPr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Staff Wages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App hosting fee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Cost-driven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-IE" sz="1200"/>
              <a:t>Marketing/ Pr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599550" y="95750"/>
            <a:ext cx="12530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Group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7309000" y="95750"/>
            <a:ext cx="1628099" cy="413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>
                <a:latin typeface="PT Sans Narrow"/>
                <a:ea typeface="PT Sans Narrow"/>
                <a:cs typeface="PT Sans Narrow"/>
                <a:sym typeface="PT Sans Narrow"/>
              </a:rPr>
              <a:t>12/11/2015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34100" y="95750"/>
            <a:ext cx="32223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Business Model Canvas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869500" y="6554325"/>
            <a:ext cx="274499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