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D4D4-FF21-44E2-9404-BF68443AA4E7}" type="datetimeFigureOut">
              <a:rPr lang="en-IE" smtClean="0"/>
              <a:pPr/>
              <a:t>06/11/2012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0298-12FC-4C70-A871-EA3876BD33D9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sleuthkit.org/index.php?title=Autopsy_User&#8217;s_Gu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Security </a:t>
            </a:r>
            <a:br>
              <a:rPr lang="en-IE" dirty="0" smtClean="0"/>
            </a:br>
            <a:r>
              <a:rPr lang="en-IE" b="1" dirty="0" smtClean="0"/>
              <a:t>Incident Response</a:t>
            </a:r>
            <a:br>
              <a:rPr lang="en-IE" b="1" dirty="0" smtClean="0"/>
            </a:br>
            <a:endParaRPr lang="en-I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Forensics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you can do</a:t>
            </a:r>
          </a:p>
          <a:p>
            <a:pPr lvl="1"/>
            <a:r>
              <a:rPr lang="en-IE" dirty="0" smtClean="0"/>
              <a:t>Take </a:t>
            </a:r>
            <a:r>
              <a:rPr lang="en-IE" dirty="0"/>
              <a:t>the image of </a:t>
            </a:r>
            <a:r>
              <a:rPr lang="en-IE" dirty="0" smtClean="0"/>
              <a:t>your attacked </a:t>
            </a:r>
            <a:r>
              <a:rPr lang="en-IE" dirty="0"/>
              <a:t>server to another host, mount it loopback and read-only, </a:t>
            </a:r>
            <a:r>
              <a:rPr lang="en-IE" dirty="0" smtClean="0"/>
              <a:t>and then </a:t>
            </a:r>
            <a:r>
              <a:rPr lang="en-IE" dirty="0"/>
              <a:t>look around the mounted system for clues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For more advanced forensic analysis you can use “Sleuth Kit”.</a:t>
            </a:r>
          </a:p>
          <a:p>
            <a:pPr lvl="1"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Forensics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Sleuth Kit</a:t>
            </a:r>
          </a:p>
          <a:p>
            <a:pPr lvl="1"/>
            <a:r>
              <a:rPr lang="en-IE" dirty="0" smtClean="0"/>
              <a:t>A complete set of forensics tools including a Web-based front end called Autopsy.</a:t>
            </a:r>
          </a:p>
          <a:p>
            <a:pPr lvl="1"/>
            <a:r>
              <a:rPr lang="en-IE" dirty="0" smtClean="0"/>
              <a:t>You can install them on your desktop using the package manager on it (the packages are called autopsy &amp; </a:t>
            </a:r>
            <a:r>
              <a:rPr lang="en-IE" dirty="0" err="1" smtClean="0"/>
              <a:t>sleuthkit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Using a web browser you can configure &amp; use Autopsy</a:t>
            </a:r>
          </a:p>
          <a:p>
            <a:pPr lvl="1"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Forensics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2091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Forensics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Sleuth Kit</a:t>
            </a:r>
          </a:p>
          <a:p>
            <a:pPr lvl="1"/>
            <a:r>
              <a:rPr lang="en-IE" dirty="0" smtClean="0"/>
              <a:t>From the default Autopsy page you can navigate through the tool, start a new investigation &amp; add images to scan. </a:t>
            </a:r>
          </a:p>
          <a:p>
            <a:pPr lvl="1"/>
            <a:r>
              <a:rPr lang="en-IE" dirty="0" smtClean="0"/>
              <a:t>For more info:</a:t>
            </a:r>
          </a:p>
          <a:p>
            <a:pPr lvl="1">
              <a:buNone/>
            </a:pPr>
            <a:r>
              <a:rPr lang="en-IE" sz="2000" dirty="0" smtClean="0">
                <a:hlinkClick r:id="rId2"/>
              </a:rPr>
              <a:t>http://</a:t>
            </a:r>
            <a:r>
              <a:rPr lang="en-IE" sz="2000" dirty="0" err="1" smtClean="0">
                <a:hlinkClick r:id="rId2"/>
              </a:rPr>
              <a:t>wiki.sleuthkit.org</a:t>
            </a:r>
            <a:r>
              <a:rPr lang="en-IE" sz="2000" dirty="0" smtClean="0">
                <a:hlinkClick r:id="rId2"/>
              </a:rPr>
              <a:t>/</a:t>
            </a:r>
            <a:r>
              <a:rPr lang="en-IE" sz="2000" dirty="0" err="1" smtClean="0">
                <a:hlinkClick r:id="rId2"/>
              </a:rPr>
              <a:t>index.php?title</a:t>
            </a:r>
            <a:r>
              <a:rPr lang="en-IE" sz="2000" dirty="0" smtClean="0">
                <a:hlinkClick r:id="rId2"/>
              </a:rPr>
              <a:t>=</a:t>
            </a:r>
            <a:r>
              <a:rPr lang="en-IE" sz="2000" dirty="0" err="1" smtClean="0">
                <a:hlinkClick r:id="rId2"/>
              </a:rPr>
              <a:t>Autopsy_User’s_Guide</a:t>
            </a:r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Incident Response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Its important to be prepared for a </a:t>
            </a:r>
            <a:r>
              <a:rPr lang="en-IE" b="1" dirty="0" smtClean="0"/>
              <a:t>SUCCESSFUL</a:t>
            </a:r>
            <a:r>
              <a:rPr lang="en-IE" dirty="0" smtClean="0"/>
              <a:t> attack on your </a:t>
            </a:r>
            <a:r>
              <a:rPr lang="en-IE" dirty="0" smtClean="0"/>
              <a:t>system</a:t>
            </a:r>
          </a:p>
          <a:p>
            <a:r>
              <a:rPr lang="en-IE" dirty="0" smtClean="0"/>
              <a:t>You need to have a response ready when your system is breached.</a:t>
            </a:r>
            <a:endParaRPr lang="en-IE" dirty="0" smtClean="0"/>
          </a:p>
          <a:p>
            <a:r>
              <a:rPr lang="en-IE" dirty="0" smtClean="0"/>
              <a:t>Also, you </a:t>
            </a:r>
            <a:r>
              <a:rPr lang="en-IE" dirty="0" smtClean="0"/>
              <a:t>need to address some important questions when coming up with a response plan.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Coming up with a Response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 you prosecute?</a:t>
            </a:r>
          </a:p>
          <a:p>
            <a:r>
              <a:rPr lang="en-IE" dirty="0" smtClean="0"/>
              <a:t>What’s the first thing you do when you detect that a host has been attacked?</a:t>
            </a:r>
          </a:p>
          <a:p>
            <a:r>
              <a:rPr lang="en-IE" dirty="0" smtClean="0"/>
              <a:t>Image the server</a:t>
            </a:r>
          </a:p>
          <a:p>
            <a:r>
              <a:rPr lang="en-IE" dirty="0" smtClean="0"/>
              <a:t>Whether &amp; when you should rebuild the Server</a:t>
            </a:r>
          </a:p>
          <a:p>
            <a:r>
              <a:rPr lang="en-IE" dirty="0" smtClean="0"/>
              <a:t>What sort of forensic analysis will you carry out? 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 you prosecute?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Before you develop any other responses, the first thing you should decide </a:t>
            </a:r>
            <a:r>
              <a:rPr lang="en-IE" dirty="0" smtClean="0"/>
              <a:t>is under </a:t>
            </a:r>
            <a:r>
              <a:rPr lang="en-IE" dirty="0"/>
              <a:t>what circumstances you will wish to prosecute an </a:t>
            </a:r>
            <a:r>
              <a:rPr lang="en-IE" dirty="0" smtClean="0"/>
              <a:t>attacker.</a:t>
            </a:r>
          </a:p>
          <a:p>
            <a:pPr lvl="1"/>
            <a:r>
              <a:rPr lang="en-IE" dirty="0" smtClean="0"/>
              <a:t>Home </a:t>
            </a:r>
            <a:r>
              <a:rPr lang="en-IE" dirty="0"/>
              <a:t>office, </a:t>
            </a:r>
            <a:r>
              <a:rPr lang="en-IE" dirty="0" smtClean="0"/>
              <a:t>might </a:t>
            </a:r>
            <a:r>
              <a:rPr lang="en-IE" dirty="0"/>
              <a:t>be </a:t>
            </a:r>
            <a:r>
              <a:rPr lang="en-IE" dirty="0" smtClean="0"/>
              <a:t>never</a:t>
            </a:r>
          </a:p>
          <a:p>
            <a:pPr lvl="1"/>
            <a:r>
              <a:rPr lang="en-IE" dirty="0" smtClean="0"/>
              <a:t>Company, </a:t>
            </a:r>
            <a:r>
              <a:rPr lang="en-IE" dirty="0" smtClean="0"/>
              <a:t>consult your </a:t>
            </a:r>
            <a:r>
              <a:rPr lang="en-IE" dirty="0" smtClean="0"/>
              <a:t>legal </a:t>
            </a:r>
            <a:r>
              <a:rPr lang="en-IE" dirty="0" smtClean="0"/>
              <a:t>department</a:t>
            </a:r>
          </a:p>
          <a:p>
            <a:pPr>
              <a:buNone/>
            </a:pPr>
            <a:r>
              <a:rPr lang="en-IE" dirty="0" smtClean="0"/>
              <a:t> 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 you prosecute?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either case: </a:t>
            </a:r>
          </a:p>
          <a:p>
            <a:pPr>
              <a:buNone/>
            </a:pPr>
            <a:r>
              <a:rPr lang="en-IE" dirty="0" smtClean="0"/>
              <a:t>	It’s </a:t>
            </a:r>
            <a:r>
              <a:rPr lang="en-IE" dirty="0"/>
              <a:t>important to have an idea of what </a:t>
            </a:r>
            <a:r>
              <a:rPr lang="en-IE" dirty="0" smtClean="0"/>
              <a:t>circumstances will </a:t>
            </a:r>
            <a:r>
              <a:rPr lang="en-IE" dirty="0"/>
              <a:t>prompt </a:t>
            </a:r>
            <a:r>
              <a:rPr lang="en-IE" dirty="0" smtClean="0"/>
              <a:t>prosecution, because </a:t>
            </a:r>
            <a:r>
              <a:rPr lang="en-IE" dirty="0"/>
              <a:t>it will define the rest of </a:t>
            </a:r>
            <a:r>
              <a:rPr lang="en-IE" dirty="0" smtClean="0"/>
              <a:t>the steps </a:t>
            </a:r>
            <a:r>
              <a:rPr lang="en-IE" dirty="0"/>
              <a:t>you can take.</a:t>
            </a:r>
            <a:r>
              <a:rPr lang="en-IE" dirty="0" smtClean="0"/>
              <a:t> 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do you react immediately?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When </a:t>
            </a:r>
            <a:r>
              <a:rPr lang="en-IE" dirty="0" smtClean="0"/>
              <a:t>you initially realise you’ve been attacked what’s the first thing you should do?</a:t>
            </a:r>
          </a:p>
          <a:p>
            <a:pPr lvl="1"/>
            <a:r>
              <a:rPr lang="en-IE" b="1" dirty="0" smtClean="0"/>
              <a:t>Pull the plug!</a:t>
            </a:r>
            <a:r>
              <a:rPr lang="en-IE" dirty="0" smtClean="0"/>
              <a:t> Every command you </a:t>
            </a:r>
            <a:r>
              <a:rPr lang="en-IE" dirty="0"/>
              <a:t>run and every file you touch on the system potentially </a:t>
            </a:r>
            <a:r>
              <a:rPr lang="en-IE" dirty="0" smtClean="0"/>
              <a:t>erases forensic </a:t>
            </a:r>
            <a:r>
              <a:rPr lang="en-IE" dirty="0"/>
              <a:t>clues you could use later. Plus, if the attacker has installed a </a:t>
            </a:r>
            <a:r>
              <a:rPr lang="en-IE" dirty="0" smtClean="0"/>
              <a:t>root kit</a:t>
            </a:r>
            <a:r>
              <a:rPr lang="en-IE" dirty="0"/>
              <a:t>, you can’t even trust any output from the running </a:t>
            </a:r>
            <a:r>
              <a:rPr lang="en-IE" dirty="0" smtClean="0"/>
              <a:t>machine.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Image the Server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Once you’ve pulled the plug, </a:t>
            </a:r>
            <a:endParaRPr lang="en-IE" dirty="0" smtClean="0"/>
          </a:p>
          <a:p>
            <a:pPr>
              <a:buNone/>
            </a:pPr>
            <a:r>
              <a:rPr lang="en-IE" b="1" dirty="0" smtClean="0"/>
              <a:t>	</a:t>
            </a:r>
            <a:r>
              <a:rPr lang="en-IE" b="1" dirty="0" smtClean="0"/>
              <a:t>Image </a:t>
            </a:r>
            <a:r>
              <a:rPr lang="en-IE" b="1" dirty="0" smtClean="0"/>
              <a:t>the </a:t>
            </a:r>
            <a:r>
              <a:rPr lang="en-IE" b="1" dirty="0" smtClean="0"/>
              <a:t>Server </a:t>
            </a:r>
            <a:r>
              <a:rPr lang="en-IE" dirty="0" smtClean="0"/>
              <a:t>(create a replica)</a:t>
            </a:r>
            <a:r>
              <a:rPr lang="en-IE" b="1" dirty="0" smtClean="0"/>
              <a:t>:</a:t>
            </a:r>
            <a:endParaRPr lang="en-IE" b="1" dirty="0" smtClean="0"/>
          </a:p>
          <a:p>
            <a:pPr lvl="1"/>
            <a:r>
              <a:rPr lang="en-IE" dirty="0"/>
              <a:t>That way you can then </a:t>
            </a:r>
            <a:r>
              <a:rPr lang="en-IE" dirty="0" smtClean="0"/>
              <a:t>perform forensic </a:t>
            </a:r>
            <a:r>
              <a:rPr lang="en-IE" dirty="0"/>
              <a:t>analysis on the image without overwriting the original evidence</a:t>
            </a:r>
            <a:r>
              <a:rPr lang="en-IE" dirty="0" smtClean="0"/>
              <a:t>.</a:t>
            </a:r>
            <a:endParaRPr lang="en-I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Server Redeployment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You need to consider whether &amp; when you will rebuild a server. </a:t>
            </a:r>
          </a:p>
          <a:p>
            <a:r>
              <a:rPr lang="en-IE" b="1" dirty="0" smtClean="0"/>
              <a:t>Best practice</a:t>
            </a:r>
            <a:r>
              <a:rPr lang="en-IE" dirty="0" smtClean="0"/>
              <a:t>: rebuild a server whenever there has been a breach.</a:t>
            </a:r>
          </a:p>
          <a:p>
            <a:r>
              <a:rPr lang="en-IE" dirty="0" smtClean="0"/>
              <a:t>Unless </a:t>
            </a:r>
            <a:r>
              <a:rPr lang="en-IE" dirty="0"/>
              <a:t>you are skilled at forensic analysis it can be difficult to prove </a:t>
            </a:r>
            <a:r>
              <a:rPr lang="en-IE" dirty="0" smtClean="0"/>
              <a:t>an attacker </a:t>
            </a:r>
            <a:r>
              <a:rPr lang="en-IE" i="1" dirty="0"/>
              <a:t>didn’t install a root kit or some sort of Trojan horse on the </a:t>
            </a:r>
            <a:r>
              <a:rPr lang="en-IE" i="1" dirty="0" smtClean="0"/>
              <a:t>system. </a:t>
            </a:r>
            <a:r>
              <a:rPr lang="en-IE" dirty="0" smtClean="0"/>
              <a:t>This means lot of things can be hidden from you.</a:t>
            </a:r>
          </a:p>
          <a:p>
            <a:r>
              <a:rPr lang="en-IE" dirty="0" smtClean="0"/>
              <a:t>Therefore – Rebuild the machine!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Forensics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i="1" dirty="0"/>
              <a:t>Computer forensics is a </a:t>
            </a:r>
            <a:r>
              <a:rPr lang="en-IE" i="1" dirty="0" smtClean="0"/>
              <a:t>vast topic </a:t>
            </a:r>
            <a:r>
              <a:rPr lang="en-IE" i="1" dirty="0"/>
              <a:t>and it can take years of work for you to become proficient</a:t>
            </a:r>
            <a:r>
              <a:rPr lang="en-IE" i="1" dirty="0" smtClean="0"/>
              <a:t>.</a:t>
            </a:r>
          </a:p>
          <a:p>
            <a:pPr lvl="1"/>
            <a:r>
              <a:rPr lang="en-IE" dirty="0" smtClean="0"/>
              <a:t>However there are some basic steps you can try out yourself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451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Security  Incident Response </vt:lpstr>
      <vt:lpstr>Incident Response</vt:lpstr>
      <vt:lpstr>Coming up with a Response Plan</vt:lpstr>
      <vt:lpstr>Do you prosecute?</vt:lpstr>
      <vt:lpstr>Do you prosecute?</vt:lpstr>
      <vt:lpstr>How do you react immediately?</vt:lpstr>
      <vt:lpstr>Image the Server</vt:lpstr>
      <vt:lpstr>Server Redeployment</vt:lpstr>
      <vt:lpstr>Forensics</vt:lpstr>
      <vt:lpstr>Forensics</vt:lpstr>
      <vt:lpstr>Forensics</vt:lpstr>
      <vt:lpstr>Forensics</vt:lpstr>
      <vt:lpstr>Forensics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 Incident Response </dc:title>
  <dc:creator>Eoin -Sarah</dc:creator>
  <cp:lastModifiedBy>Eoin -Sarah</cp:lastModifiedBy>
  <cp:revision>15</cp:revision>
  <dcterms:created xsi:type="dcterms:W3CDTF">2012-11-05T10:21:02Z</dcterms:created>
  <dcterms:modified xsi:type="dcterms:W3CDTF">2012-11-06T19:05:52Z</dcterms:modified>
</cp:coreProperties>
</file>