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Computer Security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By Robert Gabriel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What is Computer</a:t>
            </a:r>
            <a:endParaRPr sz="6640">
              <a:solidFill>
                <a:srgbClr val="FFFFFF"/>
              </a:solidFill>
            </a:endParaRP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 Security? 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significance of the term computer security has evolved in recent years.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 prevent theft of or harm to the hardware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 prevent theft of or damage to the data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Why is it important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Computer security helps in ensuring information from threats such as theft or misuse.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It enables the privacy of you and safeguards your system from viruses or natural calamities.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It keeps your passwords safe and avoiding visiting unsafe sites.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Why is it important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Because without it, your computer would be vulnerable to viruses and other malicious code.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Security Tool are a rogue anti spyware program that uses fake system scan results to convince  users to believe that they must purchase the Security Tool program to remove the found threats.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6"/>
          <p:cNvGrpSpPr/>
          <p:nvPr/>
        </p:nvGrpSpPr>
        <p:grpSpPr>
          <a:xfrm>
            <a:off x="7946525" y="3301206"/>
            <a:ext cx="4220076" cy="4992710"/>
            <a:chOff x="-88899" y="-50799"/>
            <a:chExt cx="4220074" cy="4992708"/>
          </a:xfrm>
        </p:grpSpPr>
        <p:pic>
          <p:nvPicPr>
            <p:cNvPr id="45" name="images (1).jpg"/>
            <p:cNvPicPr/>
            <p:nvPr/>
          </p:nvPicPr>
          <p:blipFill>
            <a:blip r:embed="rId2">
              <a:extLst/>
            </a:blip>
            <a:srcRect l="10671" t="0" r="10671" b="0"/>
            <a:stretch>
              <a:fillRect/>
            </a:stretch>
          </p:blipFill>
          <p:spPr>
            <a:xfrm>
              <a:off x="0" y="0"/>
              <a:ext cx="4042275" cy="476410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88900" y="-50800"/>
              <a:ext cx="4220075" cy="4992709"/>
            </a:xfrm>
            <a:prstGeom prst="rect">
              <a:avLst/>
            </a:prstGeom>
            <a:effectLst/>
          </p:spPr>
        </p:pic>
      </p:grpSp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Security Tools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52500" y="2590800"/>
            <a:ext cx="6662341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Security Tools, through the use of Trojans and malicious websites, can be installed onto your computer without telling you.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Types of Attacks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292607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The following are different types of attacks:</a:t>
            </a:r>
            <a:endParaRPr sz="2432">
              <a:solidFill>
                <a:srgbClr val="FFFFFF"/>
              </a:solidFill>
            </a:endParaRPr>
          </a:p>
          <a:p>
            <a:pPr lvl="0" marL="292607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Network</a:t>
            </a:r>
            <a:endParaRPr sz="2432">
              <a:solidFill>
                <a:srgbClr val="FFFFFF"/>
              </a:solidFill>
            </a:endParaRPr>
          </a:p>
          <a:p>
            <a:pPr lvl="0" marL="292607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Wiretapping</a:t>
            </a:r>
            <a:endParaRPr sz="2432">
              <a:solidFill>
                <a:srgbClr val="FFFFFF"/>
              </a:solidFill>
            </a:endParaRPr>
          </a:p>
          <a:p>
            <a:pPr lvl="0" marL="292607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Port scanner</a:t>
            </a:r>
            <a:endParaRPr sz="2432">
              <a:solidFill>
                <a:srgbClr val="FFFFFF"/>
              </a:solidFill>
            </a:endParaRPr>
          </a:p>
          <a:p>
            <a:pPr lvl="0" marL="292607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Denial-of-service attack</a:t>
            </a:r>
            <a:endParaRPr sz="2432">
              <a:solidFill>
                <a:srgbClr val="FFFFFF"/>
              </a:solidFill>
            </a:endParaRPr>
          </a:p>
          <a:p>
            <a:pPr lvl="0" marL="292607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Spoofing</a:t>
            </a:r>
            <a:endParaRPr sz="2432">
              <a:solidFill>
                <a:srgbClr val="FFFFFF"/>
              </a:solidFill>
            </a:endParaRPr>
          </a:p>
          <a:p>
            <a:pPr lvl="0" marL="292607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Man in the middle</a:t>
            </a:r>
            <a:endParaRPr sz="2432">
              <a:solidFill>
                <a:srgbClr val="FFFFFF"/>
              </a:solidFill>
            </a:endParaRPr>
          </a:p>
          <a:p>
            <a:pPr lvl="0" marL="292607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Ping flood</a:t>
            </a:r>
            <a:endParaRPr sz="2432">
              <a:solidFill>
                <a:srgbClr val="FFFFFF"/>
              </a:solidFill>
            </a:endParaRPr>
          </a:p>
          <a:p>
            <a:pPr lvl="0" marL="292607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HostStack overflow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7435701" y="3556000"/>
            <a:ext cx="5245101" cy="4368800"/>
            <a:chOff x="-88900" y="-50800"/>
            <a:chExt cx="5245100" cy="4368800"/>
          </a:xfrm>
        </p:grpSpPr>
        <p:pic>
          <p:nvPicPr>
            <p:cNvPr id="53" name="security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67300" cy="4140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88900" y="-50800"/>
              <a:ext cx="5245100" cy="4368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Types of Deference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a firewall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virus protection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spyware protection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Update Windows automatically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Install the latest version of your web browser and keep it up to date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AM_3798.jpeg"/>
          <p:cNvPicPr/>
          <p:nvPr/>
        </p:nvPicPr>
        <p:blipFill>
          <a:blip r:embed="rId2">
            <a:extLst/>
          </a:blip>
          <a:srcRect l="0" t="9653" r="0" b="9653"/>
          <a:stretch>
            <a:fillRect/>
          </a:stretch>
        </p:blipFill>
        <p:spPr>
          <a:xfrm>
            <a:off x="1600200" y="635000"/>
            <a:ext cx="9779000" cy="59182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Questions 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Thank You for having me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