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eoin.oregan@cit.i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Internet &amp; Network Services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Module Overview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covered in this module?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study of advanced system &amp; network administration topics for the Linux/Unix operating systems</a:t>
            </a:r>
          </a:p>
          <a:p>
            <a:r>
              <a:rPr lang="en-IE" dirty="0" smtClean="0"/>
              <a:t>Topics explored and implemented will include the setup &amp; maintenance of many of the most popular network services including servers for DNS,DHCP, Web (HTTP, HTTPS), FTP &amp; email (SMTP, POP3, IMAP)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hlinkClick r:id="rId2"/>
              </a:rPr>
              <a:t>eoin.oregan@cit.ie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B220L – Just up from the secretary’s office.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46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will we be doing this?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By performing system administration procedures such as OS installation, server side software installation &amp; software updating in a Linux/Unix environment</a:t>
            </a:r>
          </a:p>
          <a:p>
            <a:r>
              <a:rPr lang="en-IE" dirty="0" smtClean="0"/>
              <a:t>Specifying and configuring various Internet and network services</a:t>
            </a:r>
          </a:p>
          <a:p>
            <a:r>
              <a:rPr lang="en-IE" dirty="0" smtClean="0"/>
              <a:t>Design and demonstrate a simple LAN offering Internet and network services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Coursework Breakdown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marking breakdown for this module is as follows:</a:t>
            </a:r>
          </a:p>
          <a:p>
            <a:pPr lvl="1"/>
            <a:r>
              <a:rPr lang="en-IE" dirty="0" smtClean="0"/>
              <a:t>Project Assignment 1: 40%</a:t>
            </a:r>
          </a:p>
          <a:p>
            <a:pPr lvl="1"/>
            <a:r>
              <a:rPr lang="en-IE" dirty="0" smtClean="0"/>
              <a:t>Project Assignment 2: 40%</a:t>
            </a:r>
          </a:p>
          <a:p>
            <a:pPr lvl="1"/>
            <a:r>
              <a:rPr lang="en-IE" dirty="0" smtClean="0"/>
              <a:t>In class Examination: 20%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Coursework Breakdown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u="sng" dirty="0" smtClean="0"/>
              <a:t>Assignment 1</a:t>
            </a:r>
            <a:r>
              <a:rPr lang="en-IE" dirty="0" smtClean="0"/>
              <a:t> 	</a:t>
            </a:r>
            <a:r>
              <a:rPr lang="en-IE" b="1" dirty="0" smtClean="0"/>
              <a:t>(40%)</a:t>
            </a:r>
          </a:p>
          <a:p>
            <a:pPr lvl="1"/>
            <a:r>
              <a:rPr lang="en-IE" dirty="0" smtClean="0"/>
              <a:t>Issued: 		Week 3	(Wed </a:t>
            </a:r>
            <a:r>
              <a:rPr lang="en-IE" dirty="0" smtClean="0"/>
              <a:t>1</a:t>
            </a:r>
            <a:r>
              <a:rPr lang="en-IE" baseline="30000" dirty="0" smtClean="0"/>
              <a:t>st </a:t>
            </a:r>
            <a:r>
              <a:rPr lang="en-IE" dirty="0" smtClean="0"/>
              <a:t>Oct)</a:t>
            </a:r>
            <a:endParaRPr lang="en-IE" dirty="0" smtClean="0"/>
          </a:p>
          <a:p>
            <a:pPr lvl="1"/>
            <a:r>
              <a:rPr lang="en-IE" dirty="0" smtClean="0"/>
              <a:t>Submission: 		Week 7 	(Wed </a:t>
            </a:r>
            <a:r>
              <a:rPr lang="en-IE" dirty="0" smtClean="0"/>
              <a:t>29</a:t>
            </a:r>
            <a:r>
              <a:rPr lang="en-IE" baseline="30000" dirty="0" smtClean="0"/>
              <a:t>th</a:t>
            </a:r>
            <a:r>
              <a:rPr lang="en-IE" dirty="0" smtClean="0"/>
              <a:t> Oct)</a:t>
            </a:r>
            <a:endParaRPr lang="en-IE" dirty="0" smtClean="0"/>
          </a:p>
          <a:p>
            <a:r>
              <a:rPr lang="en-IE" u="sng" dirty="0" smtClean="0"/>
              <a:t>Assignment 2</a:t>
            </a:r>
            <a:r>
              <a:rPr lang="en-IE" dirty="0" smtClean="0"/>
              <a:t> 	</a:t>
            </a:r>
            <a:r>
              <a:rPr lang="en-IE" b="1" dirty="0" smtClean="0"/>
              <a:t>(40%)</a:t>
            </a:r>
          </a:p>
          <a:p>
            <a:pPr lvl="1"/>
            <a:r>
              <a:rPr lang="en-IE" dirty="0" smtClean="0"/>
              <a:t>Issued: 		Week 7    	(Wed </a:t>
            </a:r>
            <a:r>
              <a:rPr lang="en-IE" dirty="0" smtClean="0"/>
              <a:t>29</a:t>
            </a:r>
            <a:r>
              <a:rPr lang="en-IE" baseline="30000" dirty="0" smtClean="0"/>
              <a:t>th</a:t>
            </a:r>
            <a:r>
              <a:rPr lang="en-IE" dirty="0" smtClean="0"/>
              <a:t> Oct)</a:t>
            </a:r>
            <a:endParaRPr lang="en-IE" dirty="0" smtClean="0"/>
          </a:p>
          <a:p>
            <a:pPr lvl="1"/>
            <a:r>
              <a:rPr lang="en-IE" dirty="0" smtClean="0"/>
              <a:t>Submission: 		Week 12  	(</a:t>
            </a:r>
            <a:r>
              <a:rPr lang="en-IE" dirty="0"/>
              <a:t>Wed </a:t>
            </a:r>
            <a:r>
              <a:rPr lang="en-IE" dirty="0" smtClean="0"/>
              <a:t>3</a:t>
            </a:r>
            <a:r>
              <a:rPr lang="en-IE" baseline="30000" dirty="0" smtClean="0"/>
              <a:t>rd</a:t>
            </a:r>
            <a:r>
              <a:rPr lang="en-IE" dirty="0" smtClean="0"/>
              <a:t> Dec)</a:t>
            </a:r>
            <a:endParaRPr lang="en-IE" dirty="0" smtClean="0"/>
          </a:p>
          <a:p>
            <a:r>
              <a:rPr lang="en-IE" u="sng" dirty="0" smtClean="0"/>
              <a:t>In-Class Examination </a:t>
            </a:r>
            <a:r>
              <a:rPr lang="en-IE" b="1" dirty="0" smtClean="0"/>
              <a:t>(20%)</a:t>
            </a:r>
          </a:p>
          <a:p>
            <a:pPr lvl="1"/>
            <a:r>
              <a:rPr lang="en-IE" dirty="0" smtClean="0"/>
              <a:t>Scheduled for: 	Week 11  	(Wed </a:t>
            </a:r>
            <a:r>
              <a:rPr lang="en-IE" dirty="0" smtClean="0"/>
              <a:t>26</a:t>
            </a:r>
            <a:r>
              <a:rPr lang="en-IE" baseline="30000" dirty="0" smtClean="0"/>
              <a:t>th</a:t>
            </a:r>
            <a:r>
              <a:rPr lang="en-IE" dirty="0" smtClean="0"/>
              <a:t> Nov)</a:t>
            </a:r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157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Internet &amp; Network Services</vt:lpstr>
      <vt:lpstr>What is covered in this module?</vt:lpstr>
      <vt:lpstr>PowerPoint Presentation</vt:lpstr>
      <vt:lpstr>How will we be doing this?</vt:lpstr>
      <vt:lpstr>Coursework Breakdown</vt:lpstr>
      <vt:lpstr>Coursework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&amp; Network Services</dc:title>
  <dc:creator>Eoin -Sarah</dc:creator>
  <cp:lastModifiedBy>compadmin</cp:lastModifiedBy>
  <cp:revision>23</cp:revision>
  <dcterms:created xsi:type="dcterms:W3CDTF">2006-08-16T00:00:00Z</dcterms:created>
  <dcterms:modified xsi:type="dcterms:W3CDTF">2014-09-15T12:31:27Z</dcterms:modified>
</cp:coreProperties>
</file>