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6" r:id="rId20"/>
    <p:sldId id="297" r:id="rId21"/>
    <p:sldId id="298" r:id="rId22"/>
    <p:sldId id="299" r:id="rId23"/>
    <p:sldId id="300" r:id="rId24"/>
    <p:sldId id="301" r:id="rId25"/>
    <p:sldId id="273" r:id="rId26"/>
    <p:sldId id="274" r:id="rId27"/>
    <p:sldId id="275" r:id="rId28"/>
    <p:sldId id="276" r:id="rId29"/>
    <p:sldId id="277" r:id="rId30"/>
    <p:sldId id="278" r:id="rId31"/>
    <p:sldId id="279" r:id="rId32"/>
    <p:sldId id="280" r:id="rId33"/>
    <p:sldId id="281"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example.ne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example.ne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DNS &amp; Ubuntu BIND</a:t>
            </a:r>
            <a:endParaRPr lang="en-IE" dirty="0"/>
          </a:p>
        </p:txBody>
      </p:sp>
      <p:sp>
        <p:nvSpPr>
          <p:cNvPr id="3" name="Subtitle 2"/>
          <p:cNvSpPr>
            <a:spLocks noGrp="1"/>
          </p:cNvSpPr>
          <p:nvPr>
            <p:ph type="subTitle" idx="1"/>
          </p:nvPr>
        </p:nvSpPr>
        <p:spPr/>
        <p:txBody>
          <a:bodyPr/>
          <a:lstStyle/>
          <a:p>
            <a:endParaRPr lang="en-I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Zone Example</a:t>
            </a:r>
            <a:endParaRPr lang="en-IE" dirty="0"/>
          </a:p>
        </p:txBody>
      </p:sp>
      <p:sp>
        <p:nvSpPr>
          <p:cNvPr id="3" name="Content Placeholder 2"/>
          <p:cNvSpPr>
            <a:spLocks noGrp="1"/>
          </p:cNvSpPr>
          <p:nvPr>
            <p:ph idx="1"/>
          </p:nvPr>
        </p:nvSpPr>
        <p:spPr/>
        <p:txBody>
          <a:bodyPr>
            <a:normAutofit/>
          </a:bodyPr>
          <a:lstStyle/>
          <a:p>
            <a:r>
              <a:rPr lang="en-GB" dirty="0" smtClean="0"/>
              <a:t>We will look at how a DNS zone is constructed and what information you can store for a specific zone.</a:t>
            </a:r>
          </a:p>
          <a:p>
            <a:r>
              <a:rPr lang="en-GB" dirty="0" smtClean="0"/>
              <a:t>We use </a:t>
            </a:r>
            <a:r>
              <a:rPr lang="en-GB" b="1" dirty="0" smtClean="0"/>
              <a:t>mynewsite.ie</a:t>
            </a:r>
            <a:r>
              <a:rPr lang="en-GB" dirty="0" smtClean="0"/>
              <a:t> as an example of a zone and will go through the DNS records and explain their uses.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Zone Example</a:t>
            </a:r>
            <a:endParaRPr lang="en-IE"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371600" y="1143000"/>
            <a:ext cx="6096000" cy="548915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Zone Example</a:t>
            </a:r>
            <a:endParaRPr lang="en-IE" dirty="0"/>
          </a:p>
        </p:txBody>
      </p:sp>
      <p:sp>
        <p:nvSpPr>
          <p:cNvPr id="3" name="Content Placeholder 2"/>
          <p:cNvSpPr>
            <a:spLocks noGrp="1"/>
          </p:cNvSpPr>
          <p:nvPr>
            <p:ph idx="1"/>
          </p:nvPr>
        </p:nvSpPr>
        <p:spPr/>
        <p:txBody>
          <a:bodyPr/>
          <a:lstStyle/>
          <a:p>
            <a:r>
              <a:rPr lang="en-IE" dirty="0" smtClean="0"/>
              <a:t>Start of Authority (SOA)</a:t>
            </a:r>
          </a:p>
          <a:p>
            <a:pPr lvl="1"/>
            <a:r>
              <a:rPr lang="en-GB" dirty="0" smtClean="0"/>
              <a:t>That this zone is authoritative for the domain in question, mynewsite.ie.</a:t>
            </a:r>
          </a:p>
          <a:p>
            <a:pPr lvl="1"/>
            <a:r>
              <a:rPr lang="en-GB" dirty="0" smtClean="0"/>
              <a:t>Ends in a full stop: the delimiter for the end of the DNS tree</a:t>
            </a:r>
          </a:p>
          <a:p>
            <a:pPr lvl="2"/>
            <a:r>
              <a:rPr lang="en-GB" dirty="0" smtClean="0"/>
              <a:t>E.g. the </a:t>
            </a:r>
            <a:r>
              <a:rPr lang="en-GB" dirty="0" err="1" smtClean="0"/>
              <a:t>aoife</a:t>
            </a:r>
            <a:r>
              <a:rPr lang="en-GB" dirty="0" smtClean="0"/>
              <a:t> record listed at the end in the example, the SOA’s domain will be appended to the host name in the record. = aoife.mynewsite.ie</a:t>
            </a:r>
            <a:endParaRPr lang="en-I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Zone Example</a:t>
            </a:r>
            <a:endParaRPr lang="en-IE" dirty="0"/>
          </a:p>
        </p:txBody>
      </p:sp>
      <p:sp>
        <p:nvSpPr>
          <p:cNvPr id="3" name="Content Placeholder 2"/>
          <p:cNvSpPr>
            <a:spLocks noGrp="1"/>
          </p:cNvSpPr>
          <p:nvPr>
            <p:ph idx="1"/>
          </p:nvPr>
        </p:nvSpPr>
        <p:spPr/>
        <p:txBody>
          <a:bodyPr/>
          <a:lstStyle/>
          <a:p>
            <a:r>
              <a:rPr lang="en-IE" dirty="0" smtClean="0"/>
              <a:t>SOA Server</a:t>
            </a:r>
          </a:p>
          <a:p>
            <a:pPr lvl="1"/>
            <a:r>
              <a:rPr lang="en-GB" dirty="0" smtClean="0"/>
              <a:t>server that is authoritative for the domain. </a:t>
            </a:r>
          </a:p>
          <a:p>
            <a:pPr lvl="1"/>
            <a:r>
              <a:rPr lang="en-GB" dirty="0" smtClean="0"/>
              <a:t>BIND is aware that it needs to find the IP address for the server from its zone file. </a:t>
            </a:r>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Zone Example</a:t>
            </a:r>
            <a:endParaRPr lang="en-IE" dirty="0"/>
          </a:p>
        </p:txBody>
      </p:sp>
      <p:sp>
        <p:nvSpPr>
          <p:cNvPr id="3" name="Content Placeholder 2"/>
          <p:cNvSpPr>
            <a:spLocks noGrp="1"/>
          </p:cNvSpPr>
          <p:nvPr>
            <p:ph idx="1"/>
          </p:nvPr>
        </p:nvSpPr>
        <p:spPr/>
        <p:txBody>
          <a:bodyPr/>
          <a:lstStyle/>
          <a:p>
            <a:r>
              <a:rPr lang="en-IE" dirty="0" err="1" smtClean="0"/>
              <a:t>Hostmaster</a:t>
            </a:r>
            <a:endParaRPr lang="en-IE" dirty="0" smtClean="0"/>
          </a:p>
          <a:p>
            <a:pPr lvl="1"/>
            <a:r>
              <a:rPr lang="en-GB" dirty="0" smtClean="0"/>
              <a:t>The </a:t>
            </a:r>
            <a:r>
              <a:rPr lang="en-GB" dirty="0" err="1" smtClean="0"/>
              <a:t>hostmaster</a:t>
            </a:r>
            <a:r>
              <a:rPr lang="en-GB" dirty="0" smtClean="0"/>
              <a:t> for the mynewsite.ie zone is john.mynewsite.ie (john@mynewsite.ie). </a:t>
            </a:r>
          </a:p>
          <a:p>
            <a:pPr lvl="1"/>
            <a:r>
              <a:rPr lang="en-GB" dirty="0" smtClean="0"/>
              <a:t>You will notice that there is no @ sign in the email address, but a full stop.</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Zone Example</a:t>
            </a:r>
            <a:endParaRPr lang="en-IE" dirty="0"/>
          </a:p>
        </p:txBody>
      </p:sp>
      <p:sp>
        <p:nvSpPr>
          <p:cNvPr id="3" name="Content Placeholder 2"/>
          <p:cNvSpPr>
            <a:spLocks noGrp="1"/>
          </p:cNvSpPr>
          <p:nvPr>
            <p:ph idx="1"/>
          </p:nvPr>
        </p:nvSpPr>
        <p:spPr/>
        <p:txBody>
          <a:bodyPr/>
          <a:lstStyle/>
          <a:p>
            <a:r>
              <a:rPr lang="en-IE" dirty="0" smtClean="0"/>
              <a:t>SOA Record</a:t>
            </a:r>
          </a:p>
          <a:p>
            <a:pPr lvl="1"/>
            <a:r>
              <a:rPr lang="en-GB" dirty="0" smtClean="0"/>
              <a:t>The brackets around the rest of the data dictate that everything else up to the closing bracket is part of the SOA record. </a:t>
            </a:r>
          </a:p>
          <a:p>
            <a:pPr lvl="1"/>
            <a:r>
              <a:rPr lang="en-GB" dirty="0" smtClean="0"/>
              <a:t>All time settings are in seconds.</a:t>
            </a:r>
            <a:endParaRPr lang="en-IE" dirty="0" smtClean="0"/>
          </a:p>
          <a:p>
            <a:pPr lvl="1"/>
            <a:endParaRPr lang="en-I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Zone Example</a:t>
            </a:r>
            <a:endParaRPr lang="en-IE" dirty="0"/>
          </a:p>
        </p:txBody>
      </p:sp>
      <p:sp>
        <p:nvSpPr>
          <p:cNvPr id="3" name="Content Placeholder 2"/>
          <p:cNvSpPr>
            <a:spLocks noGrp="1"/>
          </p:cNvSpPr>
          <p:nvPr>
            <p:ph idx="1"/>
          </p:nvPr>
        </p:nvSpPr>
        <p:spPr/>
        <p:txBody>
          <a:bodyPr/>
          <a:lstStyle/>
          <a:p>
            <a:r>
              <a:rPr lang="en-IE" dirty="0" smtClean="0"/>
              <a:t>Serial Number</a:t>
            </a:r>
          </a:p>
          <a:p>
            <a:pPr lvl="1"/>
            <a:r>
              <a:rPr lang="en-GB" dirty="0" smtClean="0"/>
              <a:t>tells other DNS servers that are querying your DNS server that data has changed.</a:t>
            </a:r>
          </a:p>
          <a:p>
            <a:pPr lvl="1"/>
            <a:r>
              <a:rPr lang="en-GB" dirty="0" smtClean="0"/>
              <a:t>must be changed any time you edit the zone file.</a:t>
            </a:r>
          </a:p>
          <a:p>
            <a:pPr lvl="2"/>
            <a:r>
              <a:rPr lang="en-GB" dirty="0" smtClean="0"/>
              <a:t>If not, your changes will not get propagated through the system.</a:t>
            </a:r>
            <a:endParaRPr lang="en-IE" dirty="0" smtClean="0"/>
          </a:p>
          <a:p>
            <a:pPr lvl="1"/>
            <a:endParaRPr lang="en-I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Zone Example</a:t>
            </a:r>
            <a:endParaRPr lang="en-IE" dirty="0"/>
          </a:p>
        </p:txBody>
      </p:sp>
      <p:sp>
        <p:nvSpPr>
          <p:cNvPr id="3" name="Content Placeholder 2"/>
          <p:cNvSpPr>
            <a:spLocks noGrp="1"/>
          </p:cNvSpPr>
          <p:nvPr>
            <p:ph idx="1"/>
          </p:nvPr>
        </p:nvSpPr>
        <p:spPr/>
        <p:txBody>
          <a:bodyPr/>
          <a:lstStyle/>
          <a:p>
            <a:r>
              <a:rPr lang="en-IE" dirty="0" smtClean="0"/>
              <a:t>Refresh Rate</a:t>
            </a:r>
          </a:p>
          <a:p>
            <a:pPr lvl="1"/>
            <a:r>
              <a:rPr lang="en-GB" dirty="0" smtClean="0"/>
              <a:t>If you have a slave DNS server, the refresh rate tells the slave server how often to check for updates to the zone. </a:t>
            </a:r>
          </a:p>
          <a:p>
            <a:r>
              <a:rPr lang="en-GB" dirty="0" smtClean="0"/>
              <a:t>Retry Rate</a:t>
            </a:r>
          </a:p>
          <a:p>
            <a:pPr lvl="1"/>
            <a:r>
              <a:rPr lang="en-GB" dirty="0" smtClean="0"/>
              <a:t>If your slave server cannot contact the master, the retry rate is how often it will attempt to contact the master. </a:t>
            </a:r>
            <a:endParaRPr lang="en-IE" dirty="0" smtClean="0"/>
          </a:p>
          <a:p>
            <a:pPr lvl="1"/>
            <a:endParaRPr lang="en-I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Zone Example</a:t>
            </a:r>
            <a:endParaRPr lang="en-IE" dirty="0"/>
          </a:p>
        </p:txBody>
      </p:sp>
      <p:sp>
        <p:nvSpPr>
          <p:cNvPr id="3" name="Content Placeholder 2"/>
          <p:cNvSpPr>
            <a:spLocks noGrp="1"/>
          </p:cNvSpPr>
          <p:nvPr>
            <p:ph idx="1"/>
          </p:nvPr>
        </p:nvSpPr>
        <p:spPr/>
        <p:txBody>
          <a:bodyPr/>
          <a:lstStyle/>
          <a:p>
            <a:r>
              <a:rPr lang="en-IE" dirty="0" smtClean="0"/>
              <a:t>Time to Live (TTL)</a:t>
            </a:r>
          </a:p>
          <a:p>
            <a:pPr lvl="1"/>
            <a:r>
              <a:rPr lang="en-GB" dirty="0" smtClean="0"/>
              <a:t>The amount of time before a name server that has requested a record considers it stale</a:t>
            </a:r>
          </a:p>
          <a:p>
            <a:r>
              <a:rPr lang="en-GB" dirty="0" smtClean="0"/>
              <a:t>NS Entry</a:t>
            </a:r>
          </a:p>
          <a:p>
            <a:pPr lvl="1"/>
            <a:r>
              <a:rPr lang="en-GB" dirty="0" smtClean="0"/>
              <a:t>Every zone should have an NS entry (</a:t>
            </a:r>
            <a:r>
              <a:rPr lang="en-GB" dirty="0" err="1" smtClean="0"/>
              <a:t>nameserver</a:t>
            </a:r>
            <a:r>
              <a:rPr lang="en-GB" dirty="0" smtClean="0"/>
              <a:t>), and in this case, the </a:t>
            </a:r>
            <a:r>
              <a:rPr lang="en-GB" dirty="0" err="1" smtClean="0"/>
              <a:t>nameserver</a:t>
            </a:r>
            <a:r>
              <a:rPr lang="en-GB" dirty="0" smtClean="0"/>
              <a:t> for mynewsite.ie is the machine </a:t>
            </a:r>
            <a:r>
              <a:rPr lang="en-GB" dirty="0" err="1" smtClean="0"/>
              <a:t>aoife</a:t>
            </a:r>
            <a:r>
              <a:rPr lang="en-GB" dirty="0" smtClean="0"/>
              <a:t> .</a:t>
            </a:r>
          </a:p>
          <a:p>
            <a:pPr lvl="1"/>
            <a:r>
              <a:rPr lang="en-GB" dirty="0" smtClean="0"/>
              <a:t>Remember that with no full stop, it gets expanded to aoife.mynewsite.ie</a:t>
            </a:r>
            <a:endParaRPr lang="en-I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Mail Exchanger</a:t>
            </a:r>
            <a:endParaRPr lang="en-IE" dirty="0"/>
          </a:p>
        </p:txBody>
      </p:sp>
      <p:sp>
        <p:nvSpPr>
          <p:cNvPr id="3" name="Content Placeholder 2"/>
          <p:cNvSpPr>
            <a:spLocks noGrp="1"/>
          </p:cNvSpPr>
          <p:nvPr>
            <p:ph idx="1"/>
          </p:nvPr>
        </p:nvSpPr>
        <p:spPr/>
        <p:txBody>
          <a:bodyPr/>
          <a:lstStyle/>
          <a:p>
            <a:r>
              <a:rPr lang="en-GB" dirty="0" smtClean="0"/>
              <a:t>To receive mail for your domain, you must specify an MX record for it.</a:t>
            </a:r>
          </a:p>
          <a:p>
            <a:r>
              <a:rPr lang="en-GB" dirty="0" smtClean="0"/>
              <a:t>Defines the host that receives mail for this domain.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lstStyle/>
          <a:p>
            <a:r>
              <a:rPr lang="en-IE" dirty="0" smtClean="0"/>
              <a:t>In this lecture we will firstly look at DNS in Ubuntu (BIND9) </a:t>
            </a:r>
          </a:p>
          <a:p>
            <a:pPr lvl="1"/>
            <a:r>
              <a:rPr lang="en-IE" dirty="0" smtClean="0"/>
              <a:t>BIND (</a:t>
            </a:r>
            <a:r>
              <a:rPr lang="en-IE" dirty="0"/>
              <a:t>Berkeley Internet Name Domain</a:t>
            </a:r>
            <a:r>
              <a:rPr lang="en-IE" dirty="0" smtClean="0"/>
              <a:t>)</a:t>
            </a:r>
          </a:p>
          <a:p>
            <a:r>
              <a:rPr lang="en-IE" dirty="0" smtClean="0"/>
              <a:t>Then we will look at how we can setup </a:t>
            </a:r>
          </a:p>
          <a:p>
            <a:pPr marL="0" indent="0">
              <a:buNone/>
            </a:pPr>
            <a:r>
              <a:rPr lang="en-IE" dirty="0" smtClean="0"/>
              <a:t>    Master &amp; Slave DNS Servers using BIND9</a:t>
            </a:r>
            <a:endParaRPr lang="en-I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Mail Exchanger</a:t>
            </a:r>
            <a:endParaRPr lang="en-IE" dirty="0"/>
          </a:p>
        </p:txBody>
      </p:sp>
      <p:sp>
        <p:nvSpPr>
          <p:cNvPr id="3" name="Content Placeholder 2"/>
          <p:cNvSpPr>
            <a:spLocks noGrp="1"/>
          </p:cNvSpPr>
          <p:nvPr>
            <p:ph idx="1"/>
          </p:nvPr>
        </p:nvSpPr>
        <p:spPr/>
        <p:txBody>
          <a:bodyPr/>
          <a:lstStyle/>
          <a:p>
            <a:r>
              <a:rPr lang="en-GB" dirty="0" smtClean="0"/>
              <a:t>To receive mail for your domain, you must specify an MX record for it.</a:t>
            </a:r>
          </a:p>
          <a:p>
            <a:r>
              <a:rPr lang="en-GB" dirty="0" smtClean="0"/>
              <a:t>Defines the host that receives mail for this domain.</a:t>
            </a:r>
          </a:p>
          <a:p>
            <a:r>
              <a:rPr lang="en-GB" dirty="0" smtClean="0"/>
              <a:t>For Example: When an SMTP server needs to find the host that handles mail for a domain, it will query the MX record for the machine to connect to.</a:t>
            </a:r>
            <a:endParaRPr lang="en-I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Zone Example</a:t>
            </a:r>
            <a:endParaRPr lang="en-IE"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371600" y="1143000"/>
            <a:ext cx="6096000" cy="548915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Mail Exchanger</a:t>
            </a:r>
            <a:endParaRPr lang="en-IE" dirty="0"/>
          </a:p>
        </p:txBody>
      </p:sp>
      <p:sp>
        <p:nvSpPr>
          <p:cNvPr id="3" name="Content Placeholder 2"/>
          <p:cNvSpPr>
            <a:spLocks noGrp="1"/>
          </p:cNvSpPr>
          <p:nvPr>
            <p:ph idx="1"/>
          </p:nvPr>
        </p:nvSpPr>
        <p:spPr/>
        <p:txBody>
          <a:bodyPr>
            <a:normAutofit/>
          </a:bodyPr>
          <a:lstStyle/>
          <a:p>
            <a:r>
              <a:rPr lang="en-GB" dirty="0" smtClean="0"/>
              <a:t>In the MX record in the example the number in the second field indicates the preference order for the MX host specified.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Mail Exchanger</a:t>
            </a:r>
            <a:endParaRPr lang="en-IE" dirty="0"/>
          </a:p>
        </p:txBody>
      </p:sp>
      <p:sp>
        <p:nvSpPr>
          <p:cNvPr id="3" name="Content Placeholder 2"/>
          <p:cNvSpPr>
            <a:spLocks noGrp="1"/>
          </p:cNvSpPr>
          <p:nvPr>
            <p:ph idx="1"/>
          </p:nvPr>
        </p:nvSpPr>
        <p:spPr/>
        <p:txBody>
          <a:bodyPr>
            <a:normAutofit/>
          </a:bodyPr>
          <a:lstStyle/>
          <a:p>
            <a:r>
              <a:rPr lang="en-GB" dirty="0" smtClean="0"/>
              <a:t>In the MX record in the example the number in the second field indicates the preference order for the MX host specified. </a:t>
            </a:r>
          </a:p>
          <a:p>
            <a:pPr lvl="1"/>
            <a:r>
              <a:rPr lang="en-GB" dirty="0" smtClean="0"/>
              <a:t>The lower the number, the higher the preference.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Mail Exchanger</a:t>
            </a:r>
            <a:endParaRPr lang="en-IE" dirty="0"/>
          </a:p>
        </p:txBody>
      </p:sp>
      <p:sp>
        <p:nvSpPr>
          <p:cNvPr id="3" name="Content Placeholder 2"/>
          <p:cNvSpPr>
            <a:spLocks noGrp="1"/>
          </p:cNvSpPr>
          <p:nvPr>
            <p:ph idx="1"/>
          </p:nvPr>
        </p:nvSpPr>
        <p:spPr/>
        <p:txBody>
          <a:bodyPr>
            <a:normAutofit/>
          </a:bodyPr>
          <a:lstStyle/>
          <a:p>
            <a:r>
              <a:rPr lang="en-GB" dirty="0" smtClean="0"/>
              <a:t>In the MX record in the example the number in the second field indicates the preference order for the MX host specified. </a:t>
            </a:r>
          </a:p>
          <a:p>
            <a:pPr lvl="1"/>
            <a:r>
              <a:rPr lang="en-GB" dirty="0" smtClean="0"/>
              <a:t>The lower the number, the higher the preference. </a:t>
            </a:r>
          </a:p>
          <a:p>
            <a:pPr lvl="1"/>
            <a:r>
              <a:rPr lang="en-GB" dirty="0" smtClean="0"/>
              <a:t>So in this case, all SMTP transactions for this domain will attempt to connect to mail.mynewsite.ie, and if that fails they will try the machine pirhana.ucd.ie (the backup MX server)</a:t>
            </a:r>
            <a:endParaRPr lang="en-I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Installing BIND</a:t>
            </a:r>
            <a:endParaRPr lang="en-IE" dirty="0"/>
          </a:p>
        </p:txBody>
      </p:sp>
      <p:sp>
        <p:nvSpPr>
          <p:cNvPr id="3" name="Content Placeholder 2"/>
          <p:cNvSpPr>
            <a:spLocks noGrp="1"/>
          </p:cNvSpPr>
          <p:nvPr>
            <p:ph idx="1"/>
          </p:nvPr>
        </p:nvSpPr>
        <p:spPr/>
        <p:txBody>
          <a:bodyPr/>
          <a:lstStyle/>
          <a:p>
            <a:r>
              <a:rPr lang="en-GB" dirty="0" smtClean="0"/>
              <a:t>Install during the initial Ubuntu install </a:t>
            </a:r>
          </a:p>
          <a:p>
            <a:pPr lvl="1"/>
            <a:r>
              <a:rPr lang="en-GB" dirty="0" smtClean="0"/>
              <a:t>use </a:t>
            </a:r>
            <a:r>
              <a:rPr lang="en-GB" b="1" dirty="0" err="1" smtClean="0"/>
              <a:t>tasksel</a:t>
            </a:r>
            <a:r>
              <a:rPr lang="en-GB" dirty="0" smtClean="0"/>
              <a:t>. </a:t>
            </a:r>
          </a:p>
          <a:p>
            <a:r>
              <a:rPr lang="en-GB" dirty="0" smtClean="0"/>
              <a:t>Alternatively you can just run</a:t>
            </a:r>
          </a:p>
          <a:p>
            <a:pPr lvl="1"/>
            <a:r>
              <a:rPr lang="en-GB" dirty="0" smtClean="0"/>
              <a:t> </a:t>
            </a:r>
            <a:r>
              <a:rPr lang="en-GB" b="1" dirty="0" smtClean="0"/>
              <a:t># apt-get install bind9 </a:t>
            </a:r>
            <a:r>
              <a:rPr lang="en-GB" b="1" dirty="0" err="1" smtClean="0"/>
              <a:t>bind9</a:t>
            </a:r>
            <a:r>
              <a:rPr lang="en-GB" b="1" dirty="0" smtClean="0"/>
              <a:t>-doc</a:t>
            </a:r>
          </a:p>
          <a:p>
            <a:endParaRPr lang="en-GB" dirty="0" smtClean="0"/>
          </a:p>
          <a:p>
            <a:r>
              <a:rPr lang="en-GB" dirty="0" smtClean="0"/>
              <a:t>This default setup configures a caching name server for recursive queries.</a:t>
            </a:r>
            <a:endParaRPr lang="en-I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BIND File Locations</a:t>
            </a:r>
            <a:endParaRPr lang="en-IE" dirty="0"/>
          </a:p>
        </p:txBody>
      </p:sp>
      <p:sp>
        <p:nvSpPr>
          <p:cNvPr id="3" name="Content Placeholder 2"/>
          <p:cNvSpPr>
            <a:spLocks noGrp="1"/>
          </p:cNvSpPr>
          <p:nvPr>
            <p:ph idx="1"/>
          </p:nvPr>
        </p:nvSpPr>
        <p:spPr/>
        <p:txBody>
          <a:bodyPr/>
          <a:lstStyle/>
          <a:p>
            <a:r>
              <a:rPr lang="en-GB" b="1" dirty="0" smtClean="0"/>
              <a:t>/etc/bind/</a:t>
            </a:r>
            <a:r>
              <a:rPr lang="en-GB" dirty="0" smtClean="0"/>
              <a:t> </a:t>
            </a:r>
          </a:p>
          <a:p>
            <a:pPr lvl="1"/>
            <a:r>
              <a:rPr lang="en-GB" dirty="0" smtClean="0"/>
              <a:t>Contains the main BIND configuration file, </a:t>
            </a:r>
            <a:r>
              <a:rPr lang="en-GB" dirty="0" err="1" smtClean="0"/>
              <a:t>named.conf</a:t>
            </a:r>
            <a:r>
              <a:rPr lang="en-GB" dirty="0" smtClean="0"/>
              <a:t>, as well as any individual zone files.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BIND File Locations</a:t>
            </a:r>
            <a:endParaRPr lang="en-IE" dirty="0"/>
          </a:p>
        </p:txBody>
      </p:sp>
      <p:sp>
        <p:nvSpPr>
          <p:cNvPr id="3" name="Content Placeholder 2"/>
          <p:cNvSpPr>
            <a:spLocks noGrp="1"/>
          </p:cNvSpPr>
          <p:nvPr>
            <p:ph idx="1"/>
          </p:nvPr>
        </p:nvSpPr>
        <p:spPr/>
        <p:txBody>
          <a:bodyPr/>
          <a:lstStyle/>
          <a:p>
            <a:r>
              <a:rPr lang="en-GB" b="1" dirty="0" smtClean="0"/>
              <a:t>/etc/bind/db.*</a:t>
            </a:r>
            <a:r>
              <a:rPr lang="en-GB" dirty="0" smtClean="0"/>
              <a:t> </a:t>
            </a:r>
          </a:p>
          <a:p>
            <a:pPr lvl="1"/>
            <a:r>
              <a:rPr lang="en-GB" dirty="0" smtClean="0"/>
              <a:t>all zone files start with db.</a:t>
            </a:r>
          </a:p>
          <a:p>
            <a:pPr lvl="1"/>
            <a:r>
              <a:rPr lang="en-GB" dirty="0" smtClean="0"/>
              <a:t>Names are typically used when the zone contains traditional forward DNS records (names mapped to IPs), and numbers are typically used for reverse DNS records (IPs mapped back to a name). </a:t>
            </a:r>
          </a:p>
          <a:p>
            <a:pPr lvl="1">
              <a:buNone/>
            </a:pPr>
            <a:endParaRPr lang="en-GB"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BIND File Locations</a:t>
            </a:r>
            <a:endParaRPr lang="en-IE" dirty="0"/>
          </a:p>
        </p:txBody>
      </p:sp>
      <p:sp>
        <p:nvSpPr>
          <p:cNvPr id="3" name="Content Placeholder 2"/>
          <p:cNvSpPr>
            <a:spLocks noGrp="1"/>
          </p:cNvSpPr>
          <p:nvPr>
            <p:ph idx="1"/>
          </p:nvPr>
        </p:nvSpPr>
        <p:spPr/>
        <p:txBody>
          <a:bodyPr/>
          <a:lstStyle/>
          <a:p>
            <a:pPr lvl="0"/>
            <a:r>
              <a:rPr lang="en-GB" b="1" dirty="0" smtClean="0"/>
              <a:t>/var/cache/bind</a:t>
            </a:r>
            <a:r>
              <a:rPr lang="en-GB" dirty="0" smtClean="0"/>
              <a:t> </a:t>
            </a:r>
          </a:p>
          <a:p>
            <a:pPr lvl="1"/>
            <a:r>
              <a:rPr lang="en-GB" dirty="0" smtClean="0"/>
              <a:t>BIND’s working directory &amp; where it will store slave zone files. </a:t>
            </a:r>
          </a:p>
          <a:p>
            <a:pPr lvl="1"/>
            <a:r>
              <a:rPr lang="en-GB" dirty="0" smtClean="0"/>
              <a:t>If your server will act as a slave for a particular zone, configure it to store its files here.</a:t>
            </a:r>
            <a:endParaRPr lang="en-IE" dirty="0" smtClean="0"/>
          </a:p>
          <a:p>
            <a:pPr lvl="1">
              <a:buNone/>
            </a:pPr>
            <a:endParaRPr lang="en-GB"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BIND File Locations</a:t>
            </a:r>
            <a:endParaRPr lang="en-IE" dirty="0"/>
          </a:p>
        </p:txBody>
      </p:sp>
      <p:sp>
        <p:nvSpPr>
          <p:cNvPr id="3" name="Content Placeholder 2"/>
          <p:cNvSpPr>
            <a:spLocks noGrp="1"/>
          </p:cNvSpPr>
          <p:nvPr>
            <p:ph idx="1"/>
          </p:nvPr>
        </p:nvSpPr>
        <p:spPr/>
        <p:txBody>
          <a:bodyPr/>
          <a:lstStyle/>
          <a:p>
            <a:pPr lvl="0"/>
            <a:r>
              <a:rPr lang="en-GB" b="1" dirty="0" smtClean="0"/>
              <a:t>/etc/</a:t>
            </a:r>
            <a:r>
              <a:rPr lang="en-GB" b="1" dirty="0" err="1" smtClean="0"/>
              <a:t>init.d</a:t>
            </a:r>
            <a:r>
              <a:rPr lang="en-GB" b="1" dirty="0" smtClean="0"/>
              <a:t>/bind9</a:t>
            </a:r>
            <a:r>
              <a:rPr lang="en-GB" dirty="0" smtClean="0"/>
              <a:t> </a:t>
            </a:r>
          </a:p>
          <a:p>
            <a:pPr lvl="1"/>
            <a:r>
              <a:rPr lang="en-GB" dirty="0" smtClean="0"/>
              <a:t>BIND’s init script. </a:t>
            </a:r>
          </a:p>
          <a:p>
            <a:pPr lvl="1"/>
            <a:r>
              <a:rPr lang="en-GB" dirty="0" smtClean="0"/>
              <a:t>Once you install the bind9 package, it will automatically be set up to start on system boot, but you can run the init script manually with </a:t>
            </a:r>
            <a:r>
              <a:rPr lang="en-GB" b="1" dirty="0" smtClean="0"/>
              <a:t>/etc/</a:t>
            </a:r>
            <a:r>
              <a:rPr lang="en-GB" b="1" dirty="0" err="1" smtClean="0"/>
              <a:t>init.d</a:t>
            </a:r>
            <a:r>
              <a:rPr lang="en-GB" b="1" dirty="0" smtClean="0"/>
              <a:t>/bind9</a:t>
            </a:r>
            <a:r>
              <a:rPr lang="en-GB" dirty="0" smtClean="0"/>
              <a:t>, or </a:t>
            </a:r>
            <a:r>
              <a:rPr lang="en-GB" b="1" dirty="0" smtClean="0"/>
              <a:t>service bind9</a:t>
            </a:r>
            <a:r>
              <a:rPr lang="en-GB"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&amp; BIND9</a:t>
            </a:r>
            <a:endParaRPr lang="en-IE" dirty="0"/>
          </a:p>
        </p:txBody>
      </p:sp>
      <p:sp>
        <p:nvSpPr>
          <p:cNvPr id="3" name="Content Placeholder 2"/>
          <p:cNvSpPr>
            <a:spLocks noGrp="1"/>
          </p:cNvSpPr>
          <p:nvPr>
            <p:ph idx="1"/>
          </p:nvPr>
        </p:nvSpPr>
        <p:spPr/>
        <p:txBody>
          <a:bodyPr/>
          <a:lstStyle/>
          <a:p>
            <a:r>
              <a:rPr lang="en-GB" dirty="0" smtClean="0"/>
              <a:t>DNS, is one of the Internet's fundamental building blocks.</a:t>
            </a:r>
          </a:p>
          <a:p>
            <a:r>
              <a:rPr lang="en-GB" dirty="0" smtClean="0"/>
              <a:t>The global, hierarchical, and distributed host information database that's responsible for translating names into addresses and vice versa.</a:t>
            </a:r>
          </a:p>
          <a:p>
            <a:r>
              <a:rPr lang="en-GB" dirty="0" smtClean="0"/>
              <a:t>BIND9 is the Ubuntu Server package that implements the DNS service.</a:t>
            </a:r>
            <a:endParaRPr lang="en-I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Master</a:t>
            </a:r>
            <a:endParaRPr lang="en-IE" dirty="0"/>
          </a:p>
        </p:txBody>
      </p:sp>
      <p:sp>
        <p:nvSpPr>
          <p:cNvPr id="3" name="Content Placeholder 2"/>
          <p:cNvSpPr>
            <a:spLocks noGrp="1"/>
          </p:cNvSpPr>
          <p:nvPr>
            <p:ph idx="1"/>
          </p:nvPr>
        </p:nvSpPr>
        <p:spPr/>
        <p:txBody>
          <a:bodyPr/>
          <a:lstStyle/>
          <a:p>
            <a:pPr lvl="0"/>
            <a:r>
              <a:rPr lang="en-GB" dirty="0" smtClean="0"/>
              <a:t>Caching name servers are very useful, but when most people install BIND, they intend to host some zone files of their own. </a:t>
            </a:r>
          </a:p>
          <a:p>
            <a:pPr lvl="0"/>
            <a:r>
              <a:rPr lang="en-GB" dirty="0" smtClean="0"/>
              <a:t>When a name server hosts zone files locally and doesn’t need to retrieve them from any other source, it is known as a master.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Master</a:t>
            </a:r>
            <a:endParaRPr lang="en-IE" dirty="0"/>
          </a:p>
        </p:txBody>
      </p:sp>
      <p:sp>
        <p:nvSpPr>
          <p:cNvPr id="3" name="Content Placeholder 2"/>
          <p:cNvSpPr>
            <a:spLocks noGrp="1"/>
          </p:cNvSpPr>
          <p:nvPr>
            <p:ph idx="1"/>
          </p:nvPr>
        </p:nvSpPr>
        <p:spPr/>
        <p:txBody>
          <a:bodyPr/>
          <a:lstStyle/>
          <a:p>
            <a:pPr lvl="0"/>
            <a:r>
              <a:rPr lang="en-GB" dirty="0" smtClean="0"/>
              <a:t>To add a zone to a DNS Server:</a:t>
            </a:r>
          </a:p>
          <a:p>
            <a:pPr marL="971550" lvl="1" indent="-514350">
              <a:buFont typeface="+mj-lt"/>
              <a:buAutoNum type="arabicPeriod"/>
            </a:pPr>
            <a:r>
              <a:rPr lang="en-GB" dirty="0" smtClean="0"/>
              <a:t>Create a Zone File</a:t>
            </a:r>
          </a:p>
          <a:p>
            <a:pPr marL="971550" lvl="1" indent="-514350">
              <a:buFont typeface="+mj-lt"/>
              <a:buAutoNum type="arabicPeriod"/>
            </a:pPr>
            <a:r>
              <a:rPr lang="en-GB" dirty="0" smtClean="0"/>
              <a:t>Add a reference to that zone file in </a:t>
            </a:r>
            <a:r>
              <a:rPr lang="en-GB" dirty="0" err="1" smtClean="0"/>
              <a:t>named.conf.default</a:t>
            </a:r>
            <a:r>
              <a:rPr lang="en-GB" dirty="0" smtClean="0"/>
              <a:t>-zones</a:t>
            </a:r>
            <a:endParaRPr lang="en-IE" dirty="0" smtClean="0"/>
          </a:p>
          <a:p>
            <a:pPr marL="971550" lvl="1" indent="-514350">
              <a:buFont typeface="+mj-lt"/>
              <a:buAutoNum type="arabicPeriod"/>
            </a:pPr>
            <a:r>
              <a:rPr lang="en-GB" dirty="0" smtClean="0"/>
              <a:t>Tell BIND to reload its configuration.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Master</a:t>
            </a:r>
            <a:endParaRPr lang="en-IE" dirty="0"/>
          </a:p>
        </p:txBody>
      </p:sp>
      <p:sp>
        <p:nvSpPr>
          <p:cNvPr id="3" name="Content Placeholder 2"/>
          <p:cNvSpPr>
            <a:spLocks noGrp="1"/>
          </p:cNvSpPr>
          <p:nvPr>
            <p:ph idx="1"/>
          </p:nvPr>
        </p:nvSpPr>
        <p:spPr/>
        <p:txBody>
          <a:bodyPr/>
          <a:lstStyle/>
          <a:p>
            <a:pPr lvl="0"/>
            <a:r>
              <a:rPr lang="en-GB" dirty="0" smtClean="0"/>
              <a:t>To add a zone to a DNS Server (Example):</a:t>
            </a:r>
          </a:p>
          <a:p>
            <a:pPr lvl="1"/>
            <a:r>
              <a:rPr lang="en-GB" dirty="0" smtClean="0"/>
              <a:t>name server inside my network at 192.168.0.5 </a:t>
            </a:r>
          </a:p>
          <a:p>
            <a:pPr lvl="1"/>
            <a:r>
              <a:rPr lang="en-GB" dirty="0" smtClean="0"/>
              <a:t>I registered mynewsite.ie. </a:t>
            </a:r>
          </a:p>
          <a:p>
            <a:pPr lvl="1"/>
            <a:r>
              <a:rPr lang="en-GB" dirty="0" smtClean="0"/>
              <a:t>I want this name server to have the following entries:</a:t>
            </a:r>
          </a:p>
          <a:p>
            <a:pPr lvl="2"/>
            <a:r>
              <a:rPr lang="en-GB" dirty="0" smtClean="0"/>
              <a:t>ns1.mynewsite.ie points to192.168.0.5(the </a:t>
            </a:r>
            <a:r>
              <a:rPr lang="en-GB" dirty="0" err="1" smtClean="0"/>
              <a:t>nameserver</a:t>
            </a:r>
            <a:r>
              <a:rPr lang="en-GB" dirty="0" smtClean="0"/>
              <a:t> itself).</a:t>
            </a:r>
            <a:endParaRPr lang="en-IE" dirty="0" smtClean="0"/>
          </a:p>
          <a:p>
            <a:pPr lvl="2"/>
            <a:r>
              <a:rPr lang="en-GB" u="sng" dirty="0" smtClean="0">
                <a:hlinkClick r:id="rId2"/>
              </a:rPr>
              <a:t>www.mynewsite.ie</a:t>
            </a:r>
            <a:r>
              <a:rPr lang="en-GB" dirty="0" smtClean="0"/>
              <a:t> points to192.168.0.7.</a:t>
            </a:r>
            <a:endParaRPr lang="en-IE" dirty="0" smtClean="0"/>
          </a:p>
          <a:p>
            <a:pPr lvl="2"/>
            <a:r>
              <a:rPr lang="en-GB" dirty="0" smtClean="0"/>
              <a:t>gw.mynewsite.ie points to192.168.0.1.</a:t>
            </a:r>
            <a:endParaRPr lang="en-IE" dirty="0" smtClean="0"/>
          </a:p>
          <a:p>
            <a:pPr lvl="2">
              <a:buNone/>
            </a:pPr>
            <a:endParaRPr lang="en-GB"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Master</a:t>
            </a:r>
            <a:endParaRPr lang="en-IE" dirty="0"/>
          </a:p>
        </p:txBody>
      </p:sp>
      <p:sp>
        <p:nvSpPr>
          <p:cNvPr id="3" name="Content Placeholder 2"/>
          <p:cNvSpPr>
            <a:spLocks noGrp="1"/>
          </p:cNvSpPr>
          <p:nvPr>
            <p:ph idx="1"/>
          </p:nvPr>
        </p:nvSpPr>
        <p:spPr/>
        <p:txBody>
          <a:bodyPr>
            <a:normAutofit/>
          </a:bodyPr>
          <a:lstStyle/>
          <a:p>
            <a:pPr lvl="0"/>
            <a:r>
              <a:rPr lang="en-GB" dirty="0" smtClean="0"/>
              <a:t>To add a zone to a DNS Server (Example):</a:t>
            </a:r>
          </a:p>
          <a:p>
            <a:r>
              <a:rPr lang="en-GB" dirty="0" smtClean="0"/>
              <a:t>To begin, the simplest way to create a Zone file is to copy one you already have and change it. </a:t>
            </a:r>
          </a:p>
          <a:p>
            <a:pPr lvl="1"/>
            <a:r>
              <a:rPr lang="en-GB" dirty="0" smtClean="0"/>
              <a:t>In this case the best candidate is the </a:t>
            </a:r>
            <a:r>
              <a:rPr lang="en-GB" b="1" dirty="0" smtClean="0"/>
              <a:t>/etc/bind/</a:t>
            </a:r>
            <a:r>
              <a:rPr lang="en-GB" b="1" dirty="0" err="1" smtClean="0"/>
              <a:t>db.local</a:t>
            </a:r>
            <a:r>
              <a:rPr lang="en-GB" b="1" dirty="0" smtClean="0"/>
              <a:t> </a:t>
            </a:r>
            <a:r>
              <a:rPr lang="en-GB" dirty="0" smtClean="0"/>
              <a:t>file, so I copy it to </a:t>
            </a:r>
            <a:r>
              <a:rPr lang="en-GB" b="1" dirty="0" smtClean="0"/>
              <a:t>db.mynewsite.ie</a:t>
            </a:r>
            <a:r>
              <a:rPr lang="en-GB" dirty="0" smtClean="0"/>
              <a:t>:</a:t>
            </a:r>
            <a:endParaRPr lang="en-IE" dirty="0" smtClean="0"/>
          </a:p>
          <a:p>
            <a:pPr lvl="2"/>
            <a:r>
              <a:rPr lang="en-GB" b="1" dirty="0" smtClean="0"/>
              <a:t># cp /etc/bind/</a:t>
            </a:r>
            <a:r>
              <a:rPr lang="en-GB" b="1" dirty="0" err="1" smtClean="0"/>
              <a:t>db.local</a:t>
            </a:r>
            <a:r>
              <a:rPr lang="en-GB" b="1" dirty="0" smtClean="0"/>
              <a:t> /etc/bind/db.mynewsite.ie</a:t>
            </a:r>
            <a:endParaRPr lang="en-IE" dirty="0" smtClean="0"/>
          </a:p>
          <a:p>
            <a:pPr lvl="1"/>
            <a:endParaRPr lang="en-GB"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 a zone to a DNS Server (Example)</a:t>
            </a:r>
            <a:endParaRPr lang="en-IE" dirty="0"/>
          </a:p>
        </p:txBody>
      </p:sp>
      <p:sp>
        <p:nvSpPr>
          <p:cNvPr id="3" name="Content Placeholder 2"/>
          <p:cNvSpPr>
            <a:spLocks noGrp="1"/>
          </p:cNvSpPr>
          <p:nvPr>
            <p:ph sz="half" idx="1"/>
          </p:nvPr>
        </p:nvSpPr>
        <p:spPr>
          <a:xfrm>
            <a:off x="457200" y="1600201"/>
            <a:ext cx="8001000" cy="1524000"/>
          </a:xfrm>
        </p:spPr>
        <p:txBody>
          <a:bodyPr/>
          <a:lstStyle/>
          <a:p>
            <a:r>
              <a:rPr lang="en-GB" dirty="0" smtClean="0"/>
              <a:t>When I open db.mynewsite.ie in a text editor, I will see the following configuration:</a:t>
            </a:r>
            <a:endParaRPr lang="en-IE" dirty="0"/>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1066800" y="2600937"/>
            <a:ext cx="7467600" cy="4257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 a zone to a DNS Server (Example)</a:t>
            </a:r>
            <a:endParaRPr lang="en-IE" dirty="0"/>
          </a:p>
        </p:txBody>
      </p:sp>
      <p:sp>
        <p:nvSpPr>
          <p:cNvPr id="3" name="Content Placeholder 2"/>
          <p:cNvSpPr>
            <a:spLocks noGrp="1"/>
          </p:cNvSpPr>
          <p:nvPr>
            <p:ph sz="half" idx="1"/>
          </p:nvPr>
        </p:nvSpPr>
        <p:spPr>
          <a:xfrm>
            <a:off x="457200" y="1600201"/>
            <a:ext cx="8001000" cy="1524000"/>
          </a:xfrm>
        </p:spPr>
        <p:txBody>
          <a:bodyPr>
            <a:normAutofit/>
          </a:bodyPr>
          <a:lstStyle/>
          <a:p>
            <a:r>
              <a:rPr lang="en-GB" sz="1800" dirty="0" smtClean="0"/>
              <a:t>The file lists </a:t>
            </a:r>
            <a:r>
              <a:rPr lang="en-GB" sz="1800" dirty="0" err="1" smtClean="0"/>
              <a:t>localhost</a:t>
            </a:r>
            <a:r>
              <a:rPr lang="en-GB" sz="1800" dirty="0" smtClean="0"/>
              <a:t> as a name server for this zone with an NS record, then sets </a:t>
            </a:r>
            <a:r>
              <a:rPr lang="en-GB" sz="1800" dirty="0" err="1" smtClean="0"/>
              <a:t>localhost’s</a:t>
            </a:r>
            <a:r>
              <a:rPr lang="en-GB" sz="1800" dirty="0" smtClean="0"/>
              <a:t> IP address to be 127.0.0.1 and even adds an IPv6 address for </a:t>
            </a:r>
            <a:r>
              <a:rPr lang="en-GB" sz="1800" dirty="0" err="1" smtClean="0"/>
              <a:t>localhost</a:t>
            </a:r>
            <a:r>
              <a:rPr lang="en-GB" sz="1800" dirty="0" smtClean="0"/>
              <a:t> with the AAAA record. We have changed this record to suit the requirements I set out previously, and this is the resulting zone file:</a:t>
            </a:r>
            <a:endParaRPr lang="en-IE" sz="1800" dirty="0"/>
          </a:p>
        </p:txBody>
      </p:sp>
      <p:sp>
        <p:nvSpPr>
          <p:cNvPr id="5" name="Content Placeholder 4"/>
          <p:cNvSpPr>
            <a:spLocks noGrp="1"/>
          </p:cNvSpPr>
          <p:nvPr>
            <p:ph sz="half" idx="2"/>
          </p:nvPr>
        </p:nvSpPr>
        <p:spPr/>
        <p:txBody>
          <a:bodyPr/>
          <a:lstStyle/>
          <a:p>
            <a:endParaRPr lang="en-IE"/>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43199"/>
            <a:ext cx="6248400" cy="4067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 a zone to a DNS Server (Example)</a:t>
            </a:r>
            <a:endParaRPr lang="en-IE" dirty="0"/>
          </a:p>
        </p:txBody>
      </p:sp>
      <p:sp>
        <p:nvSpPr>
          <p:cNvPr id="3" name="Content Placeholder 2"/>
          <p:cNvSpPr>
            <a:spLocks noGrp="1"/>
          </p:cNvSpPr>
          <p:nvPr>
            <p:ph sz="half" idx="1"/>
          </p:nvPr>
        </p:nvSpPr>
        <p:spPr>
          <a:xfrm>
            <a:off x="457200" y="1600201"/>
            <a:ext cx="8001000" cy="1524000"/>
          </a:xfrm>
        </p:spPr>
        <p:txBody>
          <a:bodyPr>
            <a:normAutofit/>
          </a:bodyPr>
          <a:lstStyle/>
          <a:p>
            <a:r>
              <a:rPr lang="en-GB" sz="1800" dirty="0" smtClean="0"/>
              <a:t>I set ns1.mynewsite.ie as the SOA and root@mynewsite.ie as the contact e-mail address. I also set ns1.mynewsite.ie as the name server to use for this zone, but notice that the NS record references the name of the host. </a:t>
            </a:r>
            <a:endParaRPr lang="en-IE" sz="1800" dirty="0"/>
          </a:p>
        </p:txBody>
      </p:sp>
      <p:sp>
        <p:nvSpPr>
          <p:cNvPr id="4" name="Content Placeholder 3"/>
          <p:cNvSpPr>
            <a:spLocks noGrp="1"/>
          </p:cNvSpPr>
          <p:nvPr>
            <p:ph sz="half" idx="2"/>
          </p:nvPr>
        </p:nvSpPr>
        <p:spPr/>
        <p:txBody>
          <a:bodyPr/>
          <a:lstStyle/>
          <a:p>
            <a:endParaRPr lang="en-IE"/>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754" y="2514600"/>
            <a:ext cx="6501245" cy="423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 a zone to a DNS Server (Example)</a:t>
            </a:r>
            <a:endParaRPr lang="en-IE" dirty="0"/>
          </a:p>
        </p:txBody>
      </p:sp>
      <p:sp>
        <p:nvSpPr>
          <p:cNvPr id="3" name="Content Placeholder 2"/>
          <p:cNvSpPr>
            <a:spLocks noGrp="1"/>
          </p:cNvSpPr>
          <p:nvPr>
            <p:ph sz="half" idx="1"/>
          </p:nvPr>
        </p:nvSpPr>
        <p:spPr>
          <a:xfrm>
            <a:off x="457200" y="1600201"/>
            <a:ext cx="8001000" cy="1524000"/>
          </a:xfrm>
        </p:spPr>
        <p:txBody>
          <a:bodyPr>
            <a:normAutofit/>
          </a:bodyPr>
          <a:lstStyle/>
          <a:p>
            <a:r>
              <a:rPr lang="en-GB" sz="1800" dirty="0" smtClean="0"/>
              <a:t>Since this name server is in the same domain, mynewsite.ie, I needed to make sure I added a record for it here that listed its IP address. Also note that I didn’t need to add .</a:t>
            </a:r>
            <a:r>
              <a:rPr lang="en-GB" sz="1800" dirty="0" err="1" smtClean="0"/>
              <a:t>mynewsite.ie</a:t>
            </a:r>
            <a:r>
              <a:rPr lang="en-GB" sz="1800" dirty="0" smtClean="0"/>
              <a:t> to any of the A records.</a:t>
            </a:r>
            <a:endParaRPr lang="en-IE" sz="1800" dirty="0"/>
          </a:p>
        </p:txBody>
      </p:sp>
      <p:sp>
        <p:nvSpPr>
          <p:cNvPr id="4" name="Content Placeholder 3"/>
          <p:cNvSpPr>
            <a:spLocks noGrp="1"/>
          </p:cNvSpPr>
          <p:nvPr>
            <p:ph sz="half" idx="2"/>
          </p:nvPr>
        </p:nvSpPr>
        <p:spPr/>
        <p:txBody>
          <a:bodyPr/>
          <a:lstStyle/>
          <a:p>
            <a:endParaRPr lang="en-I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6705600" cy="4364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 a zone to a DNS Server (Example)</a:t>
            </a:r>
            <a:endParaRPr lang="en-IE" dirty="0"/>
          </a:p>
        </p:txBody>
      </p:sp>
      <p:sp>
        <p:nvSpPr>
          <p:cNvPr id="3" name="Content Placeholder 2"/>
          <p:cNvSpPr>
            <a:spLocks noGrp="1"/>
          </p:cNvSpPr>
          <p:nvPr>
            <p:ph idx="1"/>
          </p:nvPr>
        </p:nvSpPr>
        <p:spPr/>
        <p:txBody>
          <a:bodyPr/>
          <a:lstStyle/>
          <a:p>
            <a:r>
              <a:rPr lang="en-GB" dirty="0" smtClean="0"/>
              <a:t>Be sure once you save your zone file that it has the same permissions and ownership as the other zone files in the directory—that’s the best way to avoid any permission headaches later on once you reload BIND.</a:t>
            </a:r>
            <a:endParaRPr lang="en-IE"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 a zone to a DNS Server (Example)</a:t>
            </a:r>
            <a:endParaRPr lang="en-IE"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GB" dirty="0" smtClean="0"/>
              <a:t>Now that I have created the zone file, I need to add a reference to it in </a:t>
            </a:r>
            <a:r>
              <a:rPr lang="en-GB" b="1" dirty="0" err="1" smtClean="0"/>
              <a:t>named.conf.default</a:t>
            </a:r>
            <a:r>
              <a:rPr lang="en-GB" b="1" dirty="0" smtClean="0"/>
              <a:t>-zones</a:t>
            </a:r>
            <a:r>
              <a:rPr lang="en-GB" dirty="0" smtClean="0"/>
              <a:t>. When I open it with my text editor, I can see a number of similar zone examples such as the one for the </a:t>
            </a:r>
            <a:r>
              <a:rPr lang="en-GB" dirty="0" err="1" smtClean="0"/>
              <a:t>db.local</a:t>
            </a:r>
            <a:r>
              <a:rPr lang="en-GB" dirty="0" smtClean="0"/>
              <a:t> file:</a:t>
            </a:r>
            <a:endParaRPr lang="en-IE" dirty="0" smtClean="0"/>
          </a:p>
          <a:p>
            <a:pPr lvl="1">
              <a:buNone/>
            </a:pPr>
            <a:endParaRPr lang="en-GB" b="1" dirty="0" smtClean="0"/>
          </a:p>
          <a:p>
            <a:pPr lvl="1">
              <a:buNone/>
            </a:pPr>
            <a:r>
              <a:rPr lang="en-GB" b="1" dirty="0" smtClean="0"/>
              <a:t>zone "</a:t>
            </a:r>
            <a:r>
              <a:rPr lang="en-GB" b="1" dirty="0" err="1" smtClean="0"/>
              <a:t>localhost</a:t>
            </a:r>
            <a:r>
              <a:rPr lang="en-GB" b="1" dirty="0" smtClean="0"/>
              <a:t>" { type master;</a:t>
            </a:r>
            <a:endParaRPr lang="en-IE" b="1" dirty="0" smtClean="0"/>
          </a:p>
          <a:p>
            <a:pPr lvl="1">
              <a:buNone/>
            </a:pPr>
            <a:r>
              <a:rPr lang="en-GB" b="1" dirty="0" smtClean="0"/>
              <a:t>file "/etc/bind/</a:t>
            </a:r>
            <a:r>
              <a:rPr lang="en-GB" b="1" dirty="0" err="1" smtClean="0"/>
              <a:t>db.local</a:t>
            </a:r>
            <a:r>
              <a:rPr lang="en-GB" b="1" dirty="0" smtClean="0"/>
              <a:t>";</a:t>
            </a:r>
            <a:endParaRPr lang="en-IE" b="1" dirty="0" smtClean="0"/>
          </a:p>
          <a:p>
            <a:pPr lvl="1">
              <a:buNone/>
            </a:pPr>
            <a:r>
              <a:rPr lang="en-GB" b="1" dirty="0" smtClean="0"/>
              <a:t>};</a:t>
            </a:r>
          </a:p>
          <a:p>
            <a:pPr lvl="1">
              <a:buNone/>
            </a:pPr>
            <a:endParaRPr lang="en-IE" dirty="0" smtClean="0"/>
          </a:p>
          <a:p>
            <a:r>
              <a:rPr lang="en-GB" dirty="0" smtClean="0"/>
              <a:t>So I just add a similar entry to the very bottom of the file:</a:t>
            </a:r>
            <a:endParaRPr lang="en-IE" dirty="0" smtClean="0"/>
          </a:p>
          <a:p>
            <a:pPr lvl="1">
              <a:buNone/>
            </a:pPr>
            <a:endParaRPr lang="en-GB" b="1" dirty="0" smtClean="0"/>
          </a:p>
          <a:p>
            <a:pPr lvl="1">
              <a:buNone/>
            </a:pPr>
            <a:r>
              <a:rPr lang="en-GB" b="1" dirty="0" smtClean="0"/>
              <a:t>zone "mynewsite.ie" { type master;</a:t>
            </a:r>
            <a:endParaRPr lang="en-IE" b="1" dirty="0" smtClean="0"/>
          </a:p>
          <a:p>
            <a:pPr lvl="1">
              <a:buNone/>
            </a:pPr>
            <a:r>
              <a:rPr lang="en-GB" b="1" dirty="0" smtClean="0"/>
              <a:t>file "/etc/bind/db.mynewsite.ie";</a:t>
            </a:r>
            <a:endParaRPr lang="en-IE" b="1" dirty="0" smtClean="0"/>
          </a:p>
          <a:p>
            <a:pPr lvl="1">
              <a:buNone/>
            </a:pPr>
            <a:r>
              <a:rPr lang="en-GB" b="1" dirty="0" smtClean="0"/>
              <a:t>};</a:t>
            </a:r>
            <a:endParaRPr lang="en-IE"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&amp; BIND9</a:t>
            </a:r>
            <a:endParaRPr lang="en-IE" dirty="0"/>
          </a:p>
        </p:txBody>
      </p:sp>
      <p:sp>
        <p:nvSpPr>
          <p:cNvPr id="3" name="Content Placeholder 2"/>
          <p:cNvSpPr>
            <a:spLocks noGrp="1"/>
          </p:cNvSpPr>
          <p:nvPr>
            <p:ph idx="1"/>
          </p:nvPr>
        </p:nvSpPr>
        <p:spPr/>
        <p:txBody>
          <a:bodyPr/>
          <a:lstStyle/>
          <a:p>
            <a:r>
              <a:rPr lang="en-GB" dirty="0" smtClean="0"/>
              <a:t>DNS </a:t>
            </a:r>
            <a:r>
              <a:rPr lang="en-IE" dirty="0"/>
              <a:t>servers maintain a local directory of names and </a:t>
            </a:r>
            <a:r>
              <a:rPr lang="en-IE" dirty="0" smtClean="0"/>
              <a:t>IP addresses </a:t>
            </a:r>
            <a:r>
              <a:rPr lang="en-IE" dirty="0"/>
              <a:t>for which they are </a:t>
            </a:r>
            <a:r>
              <a:rPr lang="en-IE" dirty="0" smtClean="0"/>
              <a:t>authoritative.</a:t>
            </a:r>
          </a:p>
          <a:p>
            <a:r>
              <a:rPr lang="en-IE" dirty="0"/>
              <a:t>Many DNS servers can serve </a:t>
            </a:r>
            <a:r>
              <a:rPr lang="en-IE" dirty="0" smtClean="0"/>
              <a:t>recursive requests </a:t>
            </a:r>
            <a:r>
              <a:rPr lang="en-IE" dirty="0"/>
              <a:t>as well.</a:t>
            </a:r>
          </a:p>
        </p:txBody>
      </p:sp>
    </p:spTree>
    <p:extLst>
      <p:ext uri="{BB962C8B-B14F-4D97-AF65-F5344CB8AC3E}">
        <p14:creationId xmlns:p14="http://schemas.microsoft.com/office/powerpoint/2010/main" val="512842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 a zone to a DNS Server (Example)</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Now reload the BIND configuration</a:t>
            </a:r>
          </a:p>
          <a:p>
            <a:pPr lvl="1">
              <a:buNone/>
            </a:pPr>
            <a:r>
              <a:rPr lang="en-GB" dirty="0" smtClean="0"/>
              <a:t>		# </a:t>
            </a:r>
            <a:r>
              <a:rPr lang="en-GB" b="1" dirty="0" smtClean="0"/>
              <a:t>service bind9 reload</a:t>
            </a:r>
          </a:p>
          <a:p>
            <a:endParaRPr lang="en-GB" dirty="0" smtClean="0"/>
          </a:p>
          <a:p>
            <a:r>
              <a:rPr lang="en-GB" dirty="0" smtClean="0"/>
              <a:t>You should now be able to query the name server for one of the new records:</a:t>
            </a:r>
          </a:p>
          <a:p>
            <a:pPr lvl="2">
              <a:buNone/>
            </a:pPr>
            <a:r>
              <a:rPr lang="en-GB" dirty="0" smtClean="0"/>
              <a:t># </a:t>
            </a:r>
            <a:r>
              <a:rPr lang="en-GB" b="1" dirty="0" err="1" smtClean="0"/>
              <a:t>nslookup</a:t>
            </a:r>
            <a:r>
              <a:rPr lang="en-GB" b="1" dirty="0" smtClean="0"/>
              <a:t> www.mynewsite.ie </a:t>
            </a:r>
            <a:r>
              <a:rPr lang="en-GB" b="1" dirty="0" err="1" smtClean="0"/>
              <a:t>localhost</a:t>
            </a:r>
            <a:endParaRPr lang="en-IE" b="1" dirty="0" smtClean="0"/>
          </a:p>
          <a:p>
            <a:pPr lvl="2">
              <a:buNone/>
            </a:pPr>
            <a:r>
              <a:rPr lang="en-GB" dirty="0" smtClean="0"/>
              <a:t>Server:	</a:t>
            </a:r>
            <a:r>
              <a:rPr lang="en-GB" dirty="0" err="1" smtClean="0"/>
              <a:t>localhost</a:t>
            </a:r>
            <a:endParaRPr lang="en-IE" dirty="0" smtClean="0"/>
          </a:p>
          <a:p>
            <a:pPr lvl="2">
              <a:buNone/>
            </a:pPr>
            <a:r>
              <a:rPr lang="en-GB" dirty="0" smtClean="0"/>
              <a:t>Address:	127.0.0.1#53</a:t>
            </a:r>
            <a:endParaRPr lang="en-IE" dirty="0" smtClean="0"/>
          </a:p>
          <a:p>
            <a:pPr lvl="2">
              <a:buNone/>
            </a:pPr>
            <a:r>
              <a:rPr lang="en-GB" dirty="0" smtClean="0"/>
              <a:t>Name: </a:t>
            </a:r>
            <a:r>
              <a:rPr lang="en-GB" u="sng" dirty="0" smtClean="0">
                <a:hlinkClick r:id="rId2"/>
              </a:rPr>
              <a:t>www.mynewsite.ie</a:t>
            </a:r>
            <a:endParaRPr lang="en-IE" dirty="0" smtClean="0"/>
          </a:p>
          <a:p>
            <a:pPr lvl="2">
              <a:buNone/>
            </a:pPr>
            <a:r>
              <a:rPr lang="en-GB" dirty="0" smtClean="0"/>
              <a:t>Address: 192.168.0.7</a:t>
            </a:r>
            <a:endParaRPr lang="en-IE" dirty="0" smtClean="0"/>
          </a:p>
          <a:p>
            <a:pPr lvl="1"/>
            <a:endParaRPr lang="en-IE" dirty="0" smtClean="0"/>
          </a:p>
          <a:p>
            <a:pPr>
              <a:buNone/>
            </a:pPr>
            <a:endParaRPr lang="en-IE"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Slave</a:t>
            </a:r>
            <a:endParaRPr lang="en-IE"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IE" dirty="0" smtClean="0"/>
              <a:t>A DNS Server that </a:t>
            </a:r>
            <a:r>
              <a:rPr lang="en-GB" dirty="0" smtClean="0"/>
              <a:t>retrieves its zone information from a different DNS server known as </a:t>
            </a:r>
            <a:r>
              <a:rPr lang="en-GB" dirty="0" smtClean="0"/>
              <a:t>a </a:t>
            </a:r>
            <a:r>
              <a:rPr lang="en-GB" b="1" dirty="0" smtClean="0"/>
              <a:t>slave</a:t>
            </a:r>
            <a:r>
              <a:rPr lang="en-GB" dirty="0" smtClean="0"/>
              <a:t>.</a:t>
            </a:r>
          </a:p>
          <a:p>
            <a:r>
              <a:rPr lang="en-GB" dirty="0" smtClean="0"/>
              <a:t>The DNS Server that gives it the zone information is known as the </a:t>
            </a:r>
            <a:r>
              <a:rPr lang="en-GB" b="1" dirty="0" smtClean="0"/>
              <a:t>master</a:t>
            </a:r>
            <a:r>
              <a:rPr lang="en-GB" dirty="0" smtClean="0"/>
              <a:t>.</a:t>
            </a:r>
            <a:endParaRPr lang="en-GB" b="1" dirty="0" smtClean="0"/>
          </a:p>
          <a:p>
            <a:r>
              <a:rPr lang="en-GB" dirty="0" smtClean="0"/>
              <a:t>Simplifies your DNS administration because you have to update zone information only on the master and it automatically propagates to the slaves (On the master increment the serial number inside that zone, &amp; reloads BIND – update then occurs automatically)</a:t>
            </a:r>
            <a:endParaRPr lang="en-IE"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Configuring BIND on a Slave</a:t>
            </a:r>
            <a:endParaRPr lang="en-IE" dirty="0"/>
          </a:p>
        </p:txBody>
      </p:sp>
      <p:sp>
        <p:nvSpPr>
          <p:cNvPr id="3" name="Content Placeholder 2"/>
          <p:cNvSpPr>
            <a:spLocks noGrp="1"/>
          </p:cNvSpPr>
          <p:nvPr>
            <p:ph idx="1"/>
          </p:nvPr>
        </p:nvSpPr>
        <p:spPr/>
        <p:txBody>
          <a:bodyPr/>
          <a:lstStyle/>
          <a:p>
            <a:r>
              <a:rPr lang="en-GB" dirty="0" smtClean="0"/>
              <a:t>Slave DNS server retrieves its zone information from the master </a:t>
            </a:r>
          </a:p>
          <a:p>
            <a:pPr lvl="1">
              <a:buFont typeface="Symbol"/>
              <a:buChar char="Þ"/>
            </a:pPr>
            <a:r>
              <a:rPr lang="en-GB" dirty="0" smtClean="0"/>
              <a:t>its configuration is much simpler</a:t>
            </a:r>
          </a:p>
          <a:p>
            <a:r>
              <a:rPr lang="en-GB" dirty="0" smtClean="0"/>
              <a:t>Provided the master is configured to allow zone transfers from the slave, on the slave you simply have to add an entry to </a:t>
            </a:r>
            <a:r>
              <a:rPr lang="en-GB" b="1" dirty="0" err="1" smtClean="0"/>
              <a:t>named.conf.default</a:t>
            </a:r>
            <a:r>
              <a:rPr lang="en-GB" b="1" dirty="0" smtClean="0"/>
              <a:t>-zones</a:t>
            </a:r>
            <a:r>
              <a:rPr lang="en-GB" dirty="0" smtClean="0"/>
              <a:t>.</a:t>
            </a:r>
            <a:endParaRPr lang="en-IE"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Configuring BIND on a Slave</a:t>
            </a:r>
            <a:endParaRPr lang="en-IE" dirty="0"/>
          </a:p>
        </p:txBody>
      </p:sp>
      <p:sp>
        <p:nvSpPr>
          <p:cNvPr id="3" name="Content Placeholder 2"/>
          <p:cNvSpPr>
            <a:spLocks noGrp="1"/>
          </p:cNvSpPr>
          <p:nvPr>
            <p:ph idx="1"/>
          </p:nvPr>
        </p:nvSpPr>
        <p:spPr/>
        <p:txBody>
          <a:bodyPr/>
          <a:lstStyle/>
          <a:p>
            <a:r>
              <a:rPr lang="en-GB" dirty="0" smtClean="0"/>
              <a:t>Example:</a:t>
            </a:r>
          </a:p>
          <a:p>
            <a:pPr lvl="1"/>
            <a:r>
              <a:rPr lang="en-GB" dirty="0" smtClean="0"/>
              <a:t>To add to a second name server to our previous example </a:t>
            </a:r>
          </a:p>
          <a:p>
            <a:pPr lvl="2"/>
            <a:r>
              <a:rPr lang="en-GB" dirty="0" smtClean="0"/>
              <a:t>ns2.mynewsite.ie at 192.168.0.10.</a:t>
            </a:r>
            <a:endParaRPr lang="en-IE"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Configuring BIND on a Slave (Example)</a:t>
            </a:r>
            <a:endParaRPr lang="en-IE" dirty="0"/>
          </a:p>
        </p:txBody>
      </p:sp>
      <p:sp>
        <p:nvSpPr>
          <p:cNvPr id="4" name="Text Placeholder 3"/>
          <p:cNvSpPr>
            <a:spLocks noGrp="1"/>
          </p:cNvSpPr>
          <p:nvPr>
            <p:ph type="body" sz="half" idx="2"/>
          </p:nvPr>
        </p:nvSpPr>
        <p:spPr>
          <a:xfrm>
            <a:off x="457201" y="1435100"/>
            <a:ext cx="2438400" cy="4691063"/>
          </a:xfrm>
        </p:spPr>
        <p:txBody>
          <a:bodyPr/>
          <a:lstStyle/>
          <a:p>
            <a:r>
              <a:rPr lang="en-GB" dirty="0" smtClean="0"/>
              <a:t>On my master server, 192.168.0.5, I would need to edit my </a:t>
            </a:r>
            <a:r>
              <a:rPr lang="en-GB" b="1" dirty="0" smtClean="0"/>
              <a:t>db.mynewsite.ie</a:t>
            </a:r>
            <a:r>
              <a:rPr lang="en-GB" dirty="0" smtClean="0"/>
              <a:t> file and add the references to ns2.mynewsite.ie</a:t>
            </a:r>
            <a:endParaRPr lang="en-IE"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3200400" y="838200"/>
            <a:ext cx="5943600" cy="458486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Configuring BIND on a Slave (Example)</a:t>
            </a:r>
            <a:endParaRPr lang="en-IE" dirty="0"/>
          </a:p>
        </p:txBody>
      </p:sp>
      <p:sp>
        <p:nvSpPr>
          <p:cNvPr id="3" name="Content Placeholder 2"/>
          <p:cNvSpPr>
            <a:spLocks noGrp="1"/>
          </p:cNvSpPr>
          <p:nvPr>
            <p:ph idx="1"/>
          </p:nvPr>
        </p:nvSpPr>
        <p:spPr/>
        <p:txBody>
          <a:bodyPr>
            <a:normAutofit fontScale="92500" lnSpcReduction="10000"/>
          </a:bodyPr>
          <a:lstStyle/>
          <a:p>
            <a:r>
              <a:rPr lang="en-GB" dirty="0" smtClean="0"/>
              <a:t>Also on the master: Now I need to add a line to the mynewsite.ie configuration in </a:t>
            </a:r>
            <a:r>
              <a:rPr lang="en-GB" b="1" dirty="0" err="1" smtClean="0"/>
              <a:t>named.conf.default</a:t>
            </a:r>
            <a:r>
              <a:rPr lang="en-GB" b="1" dirty="0" smtClean="0"/>
              <a:t>-zones</a:t>
            </a:r>
            <a:r>
              <a:rPr lang="en-GB" dirty="0" smtClean="0"/>
              <a:t> so that it allows zone transfers to 192.168.0.10, so </a:t>
            </a:r>
            <a:r>
              <a:rPr lang="en-GB" dirty="0" err="1" smtClean="0"/>
              <a:t>mynewsite.ie’s</a:t>
            </a:r>
            <a:r>
              <a:rPr lang="en-GB" dirty="0" smtClean="0"/>
              <a:t> entry in </a:t>
            </a:r>
            <a:r>
              <a:rPr lang="en-GB" b="1" dirty="0" err="1" smtClean="0"/>
              <a:t>named.conf.default</a:t>
            </a:r>
            <a:r>
              <a:rPr lang="en-GB" b="1" dirty="0" smtClean="0"/>
              <a:t>-zones</a:t>
            </a:r>
            <a:r>
              <a:rPr lang="en-GB" dirty="0" smtClean="0"/>
              <a:t> becomes:</a:t>
            </a:r>
          </a:p>
          <a:p>
            <a:pPr>
              <a:buNone/>
            </a:pPr>
            <a:endParaRPr lang="en-GB" dirty="0" smtClean="0"/>
          </a:p>
          <a:p>
            <a:pPr lvl="1">
              <a:buNone/>
            </a:pPr>
            <a:r>
              <a:rPr lang="en-GB" b="1" dirty="0" smtClean="0"/>
              <a:t>zone "mynewsite.ie" {type master;</a:t>
            </a:r>
            <a:endParaRPr lang="en-IE" b="1" dirty="0" smtClean="0"/>
          </a:p>
          <a:p>
            <a:pPr lvl="1">
              <a:buNone/>
            </a:pPr>
            <a:r>
              <a:rPr lang="en-GB" b="1" dirty="0" smtClean="0"/>
              <a:t>file "/etc/bind/db.mynewsite.ie"; </a:t>
            </a:r>
          </a:p>
          <a:p>
            <a:pPr lvl="1">
              <a:buNone/>
            </a:pPr>
            <a:r>
              <a:rPr lang="en-GB" b="1" dirty="0" smtClean="0">
                <a:solidFill>
                  <a:srgbClr val="FF0000"/>
                </a:solidFill>
              </a:rPr>
              <a:t>allow-transfer {192.168.0.10;};</a:t>
            </a:r>
            <a:endParaRPr lang="en-IE" b="1" dirty="0" smtClean="0">
              <a:solidFill>
                <a:srgbClr val="FF0000"/>
              </a:solidFill>
            </a:endParaRPr>
          </a:p>
          <a:p>
            <a:pPr lvl="1">
              <a:buNone/>
            </a:pPr>
            <a:r>
              <a:rPr lang="en-GB" b="1" dirty="0" smtClean="0"/>
              <a:t>};</a:t>
            </a:r>
            <a:endParaRPr lang="en-IE" b="1" dirty="0" smtClean="0"/>
          </a:p>
          <a:p>
            <a:endParaRPr lang="en-IE"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Configuring BIND on a Slave (Example)</a:t>
            </a:r>
            <a:endParaRPr lang="en-IE" dirty="0"/>
          </a:p>
        </p:txBody>
      </p:sp>
      <p:sp>
        <p:nvSpPr>
          <p:cNvPr id="3" name="Content Placeholder 2"/>
          <p:cNvSpPr>
            <a:spLocks noGrp="1"/>
          </p:cNvSpPr>
          <p:nvPr>
            <p:ph idx="1"/>
          </p:nvPr>
        </p:nvSpPr>
        <p:spPr/>
        <p:txBody>
          <a:bodyPr>
            <a:normAutofit fontScale="92500"/>
          </a:bodyPr>
          <a:lstStyle/>
          <a:p>
            <a:r>
              <a:rPr lang="en-IE" dirty="0" smtClean="0"/>
              <a:t>Now on the Slave Server:</a:t>
            </a:r>
          </a:p>
          <a:p>
            <a:pPr lvl="1"/>
            <a:r>
              <a:rPr lang="en-GB" dirty="0" smtClean="0"/>
              <a:t>I install the bind9 package either through </a:t>
            </a:r>
            <a:r>
              <a:rPr lang="en-GB" b="1" dirty="0" err="1" smtClean="0"/>
              <a:t>tasksel</a:t>
            </a:r>
            <a:r>
              <a:rPr lang="en-GB" dirty="0" smtClean="0"/>
              <a:t> or </a:t>
            </a:r>
            <a:r>
              <a:rPr lang="en-GB" b="1" dirty="0" smtClean="0"/>
              <a:t>apt-get,</a:t>
            </a:r>
            <a:r>
              <a:rPr lang="en-GB" dirty="0" smtClean="0"/>
              <a:t> and then all I need to do is add a slave entry for mynewsite.ie at</a:t>
            </a:r>
            <a:br>
              <a:rPr lang="en-GB" dirty="0" smtClean="0"/>
            </a:br>
            <a:r>
              <a:rPr lang="en-GB" dirty="0" smtClean="0"/>
              <a:t>the bottom of </a:t>
            </a:r>
            <a:r>
              <a:rPr lang="en-GB" b="1" dirty="0" smtClean="0"/>
              <a:t>/etc/bind/ </a:t>
            </a:r>
            <a:r>
              <a:rPr lang="en-GB" b="1" dirty="0" err="1" smtClean="0"/>
              <a:t>named.conf.default</a:t>
            </a:r>
            <a:r>
              <a:rPr lang="en-GB" b="1" dirty="0" smtClean="0"/>
              <a:t>-zones</a:t>
            </a:r>
            <a:r>
              <a:rPr lang="en-GB" dirty="0" smtClean="0"/>
              <a:t>:</a:t>
            </a:r>
          </a:p>
          <a:p>
            <a:pPr lvl="1">
              <a:buNone/>
            </a:pPr>
            <a:endParaRPr lang="en-IE" dirty="0" smtClean="0"/>
          </a:p>
          <a:p>
            <a:pPr lvl="2">
              <a:buNone/>
            </a:pPr>
            <a:r>
              <a:rPr lang="en-GB" b="1" dirty="0" smtClean="0"/>
              <a:t>zone "mynewsite.ie" { type slave;</a:t>
            </a:r>
            <a:endParaRPr lang="en-IE" b="1" dirty="0" smtClean="0"/>
          </a:p>
          <a:p>
            <a:pPr lvl="2">
              <a:buNone/>
            </a:pPr>
            <a:r>
              <a:rPr lang="en-GB" b="1" dirty="0" smtClean="0"/>
              <a:t>file "/var/cache/bind/db.mynewsite.ie"; </a:t>
            </a:r>
          </a:p>
          <a:p>
            <a:pPr lvl="2">
              <a:buNone/>
            </a:pPr>
            <a:r>
              <a:rPr lang="en-GB" b="1" dirty="0" smtClean="0"/>
              <a:t>masters {192.168.0.5;};</a:t>
            </a:r>
            <a:endParaRPr lang="en-IE" b="1" dirty="0" smtClean="0"/>
          </a:p>
          <a:p>
            <a:pPr lvl="2">
              <a:buNone/>
            </a:pPr>
            <a:r>
              <a:rPr lang="en-GB" b="1" dirty="0" smtClean="0"/>
              <a:t>};</a:t>
            </a:r>
            <a:endParaRPr lang="en-IE" b="1" dirty="0" smtClean="0"/>
          </a:p>
          <a:p>
            <a:pPr lvl="1"/>
            <a:endParaRPr lang="en-IE" b="1" dirty="0" smtClean="0"/>
          </a:p>
          <a:p>
            <a:endParaRPr lang="en-I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Record Types</a:t>
            </a:r>
            <a:endParaRPr lang="en-IE" dirty="0"/>
          </a:p>
        </p:txBody>
      </p:sp>
      <p:sp>
        <p:nvSpPr>
          <p:cNvPr id="3" name="Content Placeholder 2"/>
          <p:cNvSpPr>
            <a:spLocks noGrp="1"/>
          </p:cNvSpPr>
          <p:nvPr>
            <p:ph idx="1"/>
          </p:nvPr>
        </p:nvSpPr>
        <p:spPr/>
        <p:txBody>
          <a:bodyPr/>
          <a:lstStyle/>
          <a:p>
            <a:r>
              <a:rPr lang="en-GB" dirty="0" smtClean="0"/>
              <a:t>Tells DNS what kind of information it is storing.</a:t>
            </a:r>
          </a:p>
          <a:p>
            <a:r>
              <a:rPr lang="en-GB" dirty="0" smtClean="0"/>
              <a:t>Something you can explicitly query.</a:t>
            </a:r>
          </a:p>
          <a:p>
            <a:pPr lvl="1"/>
            <a:r>
              <a:rPr lang="en-GB" dirty="0" smtClean="0"/>
              <a:t>Example: you can query the MX record for a domain to find out what mail server to use when sending mail to a recipient in the domain.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Record Types</a:t>
            </a:r>
            <a:endParaRPr lang="en-IE" dirty="0"/>
          </a:p>
        </p:txBody>
      </p:sp>
      <p:sp>
        <p:nvSpPr>
          <p:cNvPr id="3" name="Content Placeholder 2"/>
          <p:cNvSpPr>
            <a:spLocks noGrp="1"/>
          </p:cNvSpPr>
          <p:nvPr>
            <p:ph idx="1"/>
          </p:nvPr>
        </p:nvSpPr>
        <p:spPr/>
        <p:txBody>
          <a:bodyPr>
            <a:normAutofit lnSpcReduction="10000"/>
          </a:bodyPr>
          <a:lstStyle/>
          <a:p>
            <a:r>
              <a:rPr lang="en-GB" b="1" dirty="0" smtClean="0"/>
              <a:t>Address record</a:t>
            </a:r>
          </a:p>
          <a:p>
            <a:pPr lvl="1"/>
            <a:r>
              <a:rPr lang="en-GB" dirty="0" smtClean="0"/>
              <a:t>Most common record in DNS. </a:t>
            </a:r>
          </a:p>
          <a:p>
            <a:pPr lvl="1"/>
            <a:r>
              <a:rPr lang="en-GB" dirty="0" smtClean="0"/>
              <a:t>Used to translate a host name to an IP address.</a:t>
            </a:r>
          </a:p>
          <a:p>
            <a:r>
              <a:rPr lang="en-GB" b="1" dirty="0" smtClean="0"/>
              <a:t>Pointer </a:t>
            </a:r>
          </a:p>
          <a:p>
            <a:pPr lvl="1"/>
            <a:r>
              <a:rPr lang="en-GB" dirty="0" smtClean="0"/>
              <a:t>The reverse of an Address record. </a:t>
            </a:r>
          </a:p>
          <a:p>
            <a:pPr lvl="1"/>
            <a:r>
              <a:rPr lang="en-GB" dirty="0" smtClean="0"/>
              <a:t>Translates an IP address to a host name.</a:t>
            </a:r>
          </a:p>
          <a:p>
            <a:r>
              <a:rPr lang="en-GB" b="1" smtClean="0"/>
              <a:t>CNAME record</a:t>
            </a:r>
          </a:p>
          <a:p>
            <a:pPr lvl="1"/>
            <a:r>
              <a:rPr lang="en-GB" smtClean="0"/>
              <a:t>If </a:t>
            </a:r>
            <a:r>
              <a:rPr lang="en-GB" dirty="0" smtClean="0"/>
              <a:t>you want to create an alias of one host to another, a CNAME entry is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Record Types</a:t>
            </a:r>
            <a:endParaRPr lang="en-IE" dirty="0"/>
          </a:p>
        </p:txBody>
      </p:sp>
      <p:sp>
        <p:nvSpPr>
          <p:cNvPr id="3" name="Content Placeholder 2"/>
          <p:cNvSpPr>
            <a:spLocks noGrp="1"/>
          </p:cNvSpPr>
          <p:nvPr>
            <p:ph idx="1"/>
          </p:nvPr>
        </p:nvSpPr>
        <p:spPr/>
        <p:txBody>
          <a:bodyPr>
            <a:normAutofit fontScale="92500" lnSpcReduction="10000"/>
          </a:bodyPr>
          <a:lstStyle/>
          <a:p>
            <a:r>
              <a:rPr lang="en-GB" b="1" dirty="0" smtClean="0"/>
              <a:t>MX record</a:t>
            </a:r>
            <a:r>
              <a:rPr lang="en-GB" dirty="0" smtClean="0"/>
              <a:t> </a:t>
            </a:r>
          </a:p>
          <a:p>
            <a:pPr lvl="1"/>
            <a:r>
              <a:rPr lang="en-GB" dirty="0" smtClean="0"/>
              <a:t>Used to define a Mail Exchanger for the domain (or zone) you have created.</a:t>
            </a:r>
          </a:p>
          <a:p>
            <a:r>
              <a:rPr lang="en-GB" b="1" dirty="0" smtClean="0"/>
              <a:t>NS record </a:t>
            </a:r>
          </a:p>
          <a:p>
            <a:pPr lvl="1"/>
            <a:r>
              <a:rPr lang="en-GB" dirty="0" smtClean="0"/>
              <a:t>Used to define the </a:t>
            </a:r>
            <a:r>
              <a:rPr lang="en-GB" dirty="0" err="1" smtClean="0"/>
              <a:t>nameserver</a:t>
            </a:r>
            <a:r>
              <a:rPr lang="en-GB" dirty="0" smtClean="0"/>
              <a:t> for this domain.</a:t>
            </a:r>
          </a:p>
          <a:p>
            <a:r>
              <a:rPr lang="en-GB" b="1" dirty="0" smtClean="0"/>
              <a:t>SOA record</a:t>
            </a:r>
            <a:endParaRPr lang="en-GB" dirty="0" smtClean="0"/>
          </a:p>
          <a:p>
            <a:pPr lvl="1"/>
            <a:r>
              <a:rPr lang="en-GB" dirty="0" smtClean="0"/>
              <a:t>Start of Authority (SOA) is effectively the header for the zone in question. </a:t>
            </a:r>
          </a:p>
          <a:p>
            <a:pPr lvl="1"/>
            <a:r>
              <a:rPr lang="en-GB" dirty="0" smtClean="0"/>
              <a:t>Contains information about the zone itself and is mandatory.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Working with Zones</a:t>
            </a:r>
            <a:endParaRPr lang="en-IE" dirty="0"/>
          </a:p>
        </p:txBody>
      </p:sp>
      <p:sp>
        <p:nvSpPr>
          <p:cNvPr id="3" name="Content Placeholder 2"/>
          <p:cNvSpPr>
            <a:spLocks noGrp="1"/>
          </p:cNvSpPr>
          <p:nvPr>
            <p:ph idx="1"/>
          </p:nvPr>
        </p:nvSpPr>
        <p:spPr/>
        <p:txBody>
          <a:bodyPr>
            <a:normAutofit/>
          </a:bodyPr>
          <a:lstStyle/>
          <a:p>
            <a:r>
              <a:rPr lang="en-GB" b="1" dirty="0" smtClean="0"/>
              <a:t>Zone</a:t>
            </a:r>
          </a:p>
          <a:p>
            <a:pPr lvl="1"/>
            <a:r>
              <a:rPr lang="en-GB" dirty="0" smtClean="0"/>
              <a:t>Description, or a definition, of a domain (or </a:t>
            </a:r>
            <a:r>
              <a:rPr lang="en-GB" dirty="0" err="1" smtClean="0"/>
              <a:t>subdomain</a:t>
            </a:r>
            <a:r>
              <a:rPr lang="en-GB" dirty="0" smtClean="0"/>
              <a:t>). </a:t>
            </a:r>
          </a:p>
          <a:p>
            <a:pPr lvl="1"/>
            <a:r>
              <a:rPr lang="en-GB" dirty="0" smtClean="0"/>
              <a:t>What makes up the database records for a domain. </a:t>
            </a:r>
          </a:p>
          <a:p>
            <a:pPr lvl="1">
              <a:buNone/>
            </a:pPr>
            <a:endParaRPr lang="en-GB"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Working with Zones</a:t>
            </a:r>
            <a:endParaRPr lang="en-IE" dirty="0"/>
          </a:p>
        </p:txBody>
      </p:sp>
      <p:sp>
        <p:nvSpPr>
          <p:cNvPr id="3" name="Content Placeholder 2"/>
          <p:cNvSpPr>
            <a:spLocks noGrp="1"/>
          </p:cNvSpPr>
          <p:nvPr>
            <p:ph idx="1"/>
          </p:nvPr>
        </p:nvSpPr>
        <p:spPr/>
        <p:txBody>
          <a:bodyPr>
            <a:normAutofit/>
          </a:bodyPr>
          <a:lstStyle/>
          <a:p>
            <a:r>
              <a:rPr lang="en-GB" b="1" dirty="0" smtClean="0"/>
              <a:t>Zone files </a:t>
            </a:r>
          </a:p>
          <a:p>
            <a:pPr lvl="1"/>
            <a:r>
              <a:rPr lang="en-GB" dirty="0" smtClean="0"/>
              <a:t>Separate files located in </a:t>
            </a:r>
            <a:r>
              <a:rPr lang="en-GB" b="1" dirty="0" smtClean="0"/>
              <a:t>/etc/bind</a:t>
            </a:r>
            <a:r>
              <a:rPr lang="en-GB" dirty="0" smtClean="0"/>
              <a:t> </a:t>
            </a:r>
          </a:p>
          <a:p>
            <a:pPr lvl="1"/>
            <a:r>
              <a:rPr lang="en-GB" dirty="0" smtClean="0"/>
              <a:t>Text files containing the data for the zone. </a:t>
            </a:r>
          </a:p>
          <a:p>
            <a:pPr lvl="1"/>
            <a:r>
              <a:rPr lang="en-GB" dirty="0" smtClean="0"/>
              <a:t>BIND defines its zones in </a:t>
            </a:r>
            <a:r>
              <a:rPr lang="en-GB" b="1" dirty="0" smtClean="0"/>
              <a:t>/etc/</a:t>
            </a:r>
            <a:r>
              <a:rPr lang="en-GB" b="1" dirty="0" err="1" smtClean="0"/>
              <a:t>named.conf.default</a:t>
            </a:r>
            <a:r>
              <a:rPr lang="en-GB" b="1" dirty="0" smtClean="0"/>
              <a:t>-zones</a:t>
            </a:r>
            <a:r>
              <a:rPr lang="en-GB" dirty="0" smtClean="0"/>
              <a:t> by specifying the location of these zone files.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1588</TotalTime>
  <Words>1959</Words>
  <Application>Microsoft Office PowerPoint</Application>
  <PresentationFormat>On-screen Show (4:3)</PresentationFormat>
  <Paragraphs>201</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DNS &amp; Ubuntu BIND</vt:lpstr>
      <vt:lpstr>Introduction</vt:lpstr>
      <vt:lpstr>DNS &amp; BIND9</vt:lpstr>
      <vt:lpstr>DNS &amp; BIND9</vt:lpstr>
      <vt:lpstr>DNS Record Types</vt:lpstr>
      <vt:lpstr>DNS Record Types</vt:lpstr>
      <vt:lpstr>DNS Record Types</vt:lpstr>
      <vt:lpstr>Working with Zones</vt:lpstr>
      <vt:lpstr>Working with Zones</vt:lpstr>
      <vt:lpstr>Zone Example</vt:lpstr>
      <vt:lpstr>Zone Example</vt:lpstr>
      <vt:lpstr>Zone Example</vt:lpstr>
      <vt:lpstr>Zone Example</vt:lpstr>
      <vt:lpstr>Zone Example</vt:lpstr>
      <vt:lpstr>Zone Example</vt:lpstr>
      <vt:lpstr>Zone Example</vt:lpstr>
      <vt:lpstr>Zone Example</vt:lpstr>
      <vt:lpstr>Zone Example</vt:lpstr>
      <vt:lpstr>Mail Exchanger</vt:lpstr>
      <vt:lpstr>Mail Exchanger</vt:lpstr>
      <vt:lpstr>Zone Example</vt:lpstr>
      <vt:lpstr>Mail Exchanger</vt:lpstr>
      <vt:lpstr>Mail Exchanger</vt:lpstr>
      <vt:lpstr>Mail Exchanger</vt:lpstr>
      <vt:lpstr>Installing BIND</vt:lpstr>
      <vt:lpstr>BIND File Locations</vt:lpstr>
      <vt:lpstr>BIND File Locations</vt:lpstr>
      <vt:lpstr>BIND File Locations</vt:lpstr>
      <vt:lpstr>BIND File Locations</vt:lpstr>
      <vt:lpstr>DNS Master</vt:lpstr>
      <vt:lpstr>DNS Master</vt:lpstr>
      <vt:lpstr>DNS Master</vt:lpstr>
      <vt:lpstr>DNS Master</vt:lpstr>
      <vt:lpstr>Add a zone to a DNS Server (Example)</vt:lpstr>
      <vt:lpstr>Add a zone to a DNS Server (Example)</vt:lpstr>
      <vt:lpstr>Add a zone to a DNS Server (Example)</vt:lpstr>
      <vt:lpstr>Add a zone to a DNS Server (Example)</vt:lpstr>
      <vt:lpstr>Add a zone to a DNS Server (Example)</vt:lpstr>
      <vt:lpstr>Add a zone to a DNS Server (Example)</vt:lpstr>
      <vt:lpstr>Add a zone to a DNS Server (Example)</vt:lpstr>
      <vt:lpstr>DNS Slave</vt:lpstr>
      <vt:lpstr>Configuring BIND on a Slave</vt:lpstr>
      <vt:lpstr>Configuring BIND on a Slave</vt:lpstr>
      <vt:lpstr>Configuring BIND on a Slave (Example)</vt:lpstr>
      <vt:lpstr>Configuring BIND on a Slave (Example)</vt:lpstr>
      <vt:lpstr>Configuring BIND on a Slave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&amp; Ubuntu BIND</dc:title>
  <dc:creator>Eoin -Sarah</dc:creator>
  <cp:lastModifiedBy>compadmin</cp:lastModifiedBy>
  <cp:revision>54</cp:revision>
  <dcterms:created xsi:type="dcterms:W3CDTF">2006-08-16T00:00:00Z</dcterms:created>
  <dcterms:modified xsi:type="dcterms:W3CDTF">2014-11-10T10:37:28Z</dcterms:modified>
</cp:coreProperties>
</file>