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tro">
            <a:extLst>
              <a:ext uri="{FF2B5EF4-FFF2-40B4-BE49-F238E27FC236}">
                <a16:creationId xmlns:a16="http://schemas.microsoft.com/office/drawing/2014/main" id="{6912A575-425E-4047-84A6-DCD44520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4-1. 데이터 모델 구조">
            <a:extLst>
              <a:ext uri="{FF2B5EF4-FFF2-40B4-BE49-F238E27FC236}">
                <a16:creationId xmlns:a16="http://schemas.microsoft.com/office/drawing/2014/main" id="{EFF7C17C-3C4A-4492-BB18-24B2ABA1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5. 측정값 vs 차원">
            <a:extLst>
              <a:ext uri="{FF2B5EF4-FFF2-40B4-BE49-F238E27FC236}">
                <a16:creationId xmlns:a16="http://schemas.microsoft.com/office/drawing/2014/main" id="{56126BF8-D67B-4852-9D26-507323CD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6. 막대 차트 만들기">
            <a:extLst>
              <a:ext uri="{FF2B5EF4-FFF2-40B4-BE49-F238E27FC236}">
                <a16:creationId xmlns:a16="http://schemas.microsoft.com/office/drawing/2014/main" id="{E909BC25-985F-4BDF-B162-C96D5F53B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6-1. 막대 계층 만들기">
            <a:extLst>
              <a:ext uri="{FF2B5EF4-FFF2-40B4-BE49-F238E27FC236}">
                <a16:creationId xmlns:a16="http://schemas.microsoft.com/office/drawing/2014/main" id="{49C29499-ABB7-4697-98F0-8307057F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7. 연속형 vs 불연속형">
            <a:extLst>
              <a:ext uri="{FF2B5EF4-FFF2-40B4-BE49-F238E27FC236}">
                <a16:creationId xmlns:a16="http://schemas.microsoft.com/office/drawing/2014/main" id="{082F3AAD-CA3D-4573-BAB3-A1EEEA52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8. 라인 차트 만들기">
            <a:extLst>
              <a:ext uri="{FF2B5EF4-FFF2-40B4-BE49-F238E27FC236}">
                <a16:creationId xmlns:a16="http://schemas.microsoft.com/office/drawing/2014/main" id="{C6563477-5461-4E0A-A538-B55B46D9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9. 파이차트 만들기">
            <a:extLst>
              <a:ext uri="{FF2B5EF4-FFF2-40B4-BE49-F238E27FC236}">
                <a16:creationId xmlns:a16="http://schemas.microsoft.com/office/drawing/2014/main" id="{F14AC909-E0F9-4B51-B95C-E04E0CB5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대시보드 실습 예제">
            <a:extLst>
              <a:ext uri="{FF2B5EF4-FFF2-40B4-BE49-F238E27FC236}">
                <a16:creationId xmlns:a16="http://schemas.microsoft.com/office/drawing/2014/main" id="{C21D6BDA-8292-48C6-8193-7748F4FE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10. 워드 클라우드 만들기">
            <a:extLst>
              <a:ext uri="{FF2B5EF4-FFF2-40B4-BE49-F238E27FC236}">
                <a16:creationId xmlns:a16="http://schemas.microsoft.com/office/drawing/2014/main" id="{D279CADA-A254-40D4-8416-B0CD3B863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11. 트리맵 차트 만들기">
            <a:extLst>
              <a:ext uri="{FF2B5EF4-FFF2-40B4-BE49-F238E27FC236}">
                <a16:creationId xmlns:a16="http://schemas.microsoft.com/office/drawing/2014/main" id="{C881EAC1-A5FC-4480-980B-9812611E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0. 강사소개">
            <a:extLst>
              <a:ext uri="{FF2B5EF4-FFF2-40B4-BE49-F238E27FC236}">
                <a16:creationId xmlns:a16="http://schemas.microsoft.com/office/drawing/2014/main" id="{9A8748C2-1EBD-42C5-98C3-F257AF0C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12. 버블맵 차트 만들기">
            <a:extLst>
              <a:ext uri="{FF2B5EF4-FFF2-40B4-BE49-F238E27FC236}">
                <a16:creationId xmlns:a16="http://schemas.microsoft.com/office/drawing/2014/main" id="{D37DFA87-AFC1-46E1-AE89-09235237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13. 과제 소개">
            <a:extLst>
              <a:ext uri="{FF2B5EF4-FFF2-40B4-BE49-F238E27FC236}">
                <a16:creationId xmlns:a16="http://schemas.microsoft.com/office/drawing/2014/main" id="{4BF93997-C106-465D-BC7B-0FEE922C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1. 커리큘럼">
            <a:extLst>
              <a:ext uri="{FF2B5EF4-FFF2-40B4-BE49-F238E27FC236}">
                <a16:creationId xmlns:a16="http://schemas.microsoft.com/office/drawing/2014/main" id="{945A9642-DD23-4E7A-BD7A-BC2D39F8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1-1. 실습과제">
            <a:extLst>
              <a:ext uri="{FF2B5EF4-FFF2-40B4-BE49-F238E27FC236}">
                <a16:creationId xmlns:a16="http://schemas.microsoft.com/office/drawing/2014/main" id="{51BF45F4-CF64-4A1D-A5D6-46EC1550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2. Tableau public 계정생성 및 다운로드">
            <a:extLst>
              <a:ext uri="{FF2B5EF4-FFF2-40B4-BE49-F238E27FC236}">
                <a16:creationId xmlns:a16="http://schemas.microsoft.com/office/drawing/2014/main" id="{5E2CC861-0460-4EEB-B290-B050B670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2-1. Tableau public 업로드 방법">
            <a:extLst>
              <a:ext uri="{FF2B5EF4-FFF2-40B4-BE49-F238E27FC236}">
                <a16:creationId xmlns:a16="http://schemas.microsoft.com/office/drawing/2014/main" id="{5BCB6A50-C129-4CC1-B95A-B3299A1C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3. Tableau에 맞는 데이터 형식">
            <a:extLst>
              <a:ext uri="{FF2B5EF4-FFF2-40B4-BE49-F238E27FC236}">
                <a16:creationId xmlns:a16="http://schemas.microsoft.com/office/drawing/2014/main" id="{410E5811-8888-4F0F-9E2C-21D80F5DD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3-1. 태블로에서 지원하는 DB종류">
            <a:extLst>
              <a:ext uri="{FF2B5EF4-FFF2-40B4-BE49-F238E27FC236}">
                <a16:creationId xmlns:a16="http://schemas.microsoft.com/office/drawing/2014/main" id="{20A82EB9-A9D8-4ED0-8101-09A6DB87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4. 관계 vs 조인 차이점">
            <a:extLst>
              <a:ext uri="{FF2B5EF4-FFF2-40B4-BE49-F238E27FC236}">
                <a16:creationId xmlns:a16="http://schemas.microsoft.com/office/drawing/2014/main" id="{725E6714-4A03-4FBD-B8F2-2B207511B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Hyojung Eom</cp:lastModifiedBy>
  <cp:revision>1</cp:revision>
  <dcterms:created xsi:type="dcterms:W3CDTF">2022-11-07T15:42:57Z</dcterms:created>
  <dcterms:modified xsi:type="dcterms:W3CDTF">2022-11-07T15:58:49Z</dcterms:modified>
</cp:coreProperties>
</file>