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ntro">
            <a:extLst>
              <a:ext uri="{FF2B5EF4-FFF2-40B4-BE49-F238E27FC236}">
                <a16:creationId xmlns:a16="http://schemas.microsoft.com/office/drawing/2014/main" id="{C52CE424-48BD-43F8-9624-E260AE2B4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8. 대시보드 실습">
            <a:extLst>
              <a:ext uri="{FF2B5EF4-FFF2-40B4-BE49-F238E27FC236}">
                <a16:creationId xmlns:a16="http://schemas.microsoft.com/office/drawing/2014/main" id="{64580013-0236-4CC9-A312-E9CC0845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9. 퀵 테이블 계산">
            <a:extLst>
              <a:ext uri="{FF2B5EF4-FFF2-40B4-BE49-F238E27FC236}">
                <a16:creationId xmlns:a16="http://schemas.microsoft.com/office/drawing/2014/main" id="{618B908A-CA10-4627-A14D-283DBC677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9-1. 퀵 테이블 계산 실습">
            <a:extLst>
              <a:ext uri="{FF2B5EF4-FFF2-40B4-BE49-F238E27FC236}">
                <a16:creationId xmlns:a16="http://schemas.microsoft.com/office/drawing/2014/main" id="{F9AD4345-D1C1-4129-9316-8418B9BC6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10. 기본 함수 활용">
            <a:extLst>
              <a:ext uri="{FF2B5EF4-FFF2-40B4-BE49-F238E27FC236}">
                <a16:creationId xmlns:a16="http://schemas.microsoft.com/office/drawing/2014/main" id="{F7117B20-9F3A-41A7-8AF5-E3249B82C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11. 날짜 함수 활용">
            <a:extLst>
              <a:ext uri="{FF2B5EF4-FFF2-40B4-BE49-F238E27FC236}">
                <a16:creationId xmlns:a16="http://schemas.microsoft.com/office/drawing/2014/main" id="{1381022C-9CF9-4E45-B9A9-A90ADA547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12. 과제 소개">
            <a:extLst>
              <a:ext uri="{FF2B5EF4-FFF2-40B4-BE49-F238E27FC236}">
                <a16:creationId xmlns:a16="http://schemas.microsoft.com/office/drawing/2014/main" id="{4057A0BF-FC6A-419D-95C2-0CF374DE8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1. 커리큘럼">
            <a:extLst>
              <a:ext uri="{FF2B5EF4-FFF2-40B4-BE49-F238E27FC236}">
                <a16:creationId xmlns:a16="http://schemas.microsoft.com/office/drawing/2014/main" id="{EB97C153-CFD1-472E-8C19-8A667E34B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2. 버블맵 차트 만들기(과제)">
            <a:extLst>
              <a:ext uri="{FF2B5EF4-FFF2-40B4-BE49-F238E27FC236}">
                <a16:creationId xmlns:a16="http://schemas.microsoft.com/office/drawing/2014/main" id="{184F170E-15DE-4B65-AFAE-C9B17D706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3. 캘린더 차트 만들기">
            <a:extLst>
              <a:ext uri="{FF2B5EF4-FFF2-40B4-BE49-F238E27FC236}">
                <a16:creationId xmlns:a16="http://schemas.microsoft.com/office/drawing/2014/main" id="{8C4F9DC5-98DC-4329-9C3B-485812A72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4. MAP 차트 활용">
            <a:extLst>
              <a:ext uri="{FF2B5EF4-FFF2-40B4-BE49-F238E27FC236}">
                <a16:creationId xmlns:a16="http://schemas.microsoft.com/office/drawing/2014/main" id="{42C62AE9-5C4E-45B7-B005-26B0375D4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5. 사례 소개(공공기관)">
            <a:extLst>
              <a:ext uri="{FF2B5EF4-FFF2-40B4-BE49-F238E27FC236}">
                <a16:creationId xmlns:a16="http://schemas.microsoft.com/office/drawing/2014/main" id="{F15B9F47-E79E-449C-B90C-92DFF6598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5-1. 사례 소개(일반기업)">
            <a:extLst>
              <a:ext uri="{FF2B5EF4-FFF2-40B4-BE49-F238E27FC236}">
                <a16:creationId xmlns:a16="http://schemas.microsoft.com/office/drawing/2014/main" id="{6FAF0095-38A6-4BD2-BCA2-E320E3D0F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6. 컨테이터 사용법">
            <a:extLst>
              <a:ext uri="{FF2B5EF4-FFF2-40B4-BE49-F238E27FC236}">
                <a16:creationId xmlns:a16="http://schemas.microsoft.com/office/drawing/2014/main" id="{A4DD2A49-DEF5-48C6-9A92-AA595436D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7. 컨테이터 실습">
            <a:extLst>
              <a:ext uri="{FF2B5EF4-FFF2-40B4-BE49-F238E27FC236}">
                <a16:creationId xmlns:a16="http://schemas.microsoft.com/office/drawing/2014/main" id="{C5380AF8-A488-4A4A-809D-DD8C0EB20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Hyojung Eom</cp:lastModifiedBy>
  <cp:revision>1</cp:revision>
  <dcterms:created xsi:type="dcterms:W3CDTF">2022-11-07T16:14:08Z</dcterms:created>
  <dcterms:modified xsi:type="dcterms:W3CDTF">2022-11-07T16:14:46Z</dcterms:modified>
</cp:coreProperties>
</file>