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Intro">
            <a:extLst>
              <a:ext uri="{FF2B5EF4-FFF2-40B4-BE49-F238E27FC236}">
                <a16:creationId xmlns:a16="http://schemas.microsoft.com/office/drawing/2014/main" id="{B6CBEBEC-AC67-483E-B5F5-D2A06EBF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9. 개인과제 발표">
            <a:extLst>
              <a:ext uri="{FF2B5EF4-FFF2-40B4-BE49-F238E27FC236}">
                <a16:creationId xmlns:a16="http://schemas.microsoft.com/office/drawing/2014/main" id="{F1B8C6A0-13AF-4432-82B0-4CDFE429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10. 취업, 직무 Q&amp;amp;A">
            <a:extLst>
              <a:ext uri="{FF2B5EF4-FFF2-40B4-BE49-F238E27FC236}">
                <a16:creationId xmlns:a16="http://schemas.microsoft.com/office/drawing/2014/main" id="{1C5F094B-A8D6-46C8-BE14-F4B9743C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1. 커리큘럼">
            <a:extLst>
              <a:ext uri="{FF2B5EF4-FFF2-40B4-BE49-F238E27FC236}">
                <a16:creationId xmlns:a16="http://schemas.microsoft.com/office/drawing/2014/main" id="{3329E0DB-A6B4-41F1-9611-67767448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F9E5BC-5AC8-6D73-7470-E285ACD5E655}"/>
              </a:ext>
            </a:extLst>
          </p:cNvPr>
          <p:cNvSpPr/>
          <p:nvPr/>
        </p:nvSpPr>
        <p:spPr>
          <a:xfrm>
            <a:off x="10415752" y="409902"/>
            <a:ext cx="1692166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2. 작업 우선순위">
            <a:extLst>
              <a:ext uri="{FF2B5EF4-FFF2-40B4-BE49-F238E27FC236}">
                <a16:creationId xmlns:a16="http://schemas.microsoft.com/office/drawing/2014/main" id="{6B848897-8FE4-4E1C-88FA-BDA65480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3. LOD 계산 실습">
            <a:extLst>
              <a:ext uri="{FF2B5EF4-FFF2-40B4-BE49-F238E27FC236}">
                <a16:creationId xmlns:a16="http://schemas.microsoft.com/office/drawing/2014/main" id="{5D281B14-417E-4714-912B-EB3382A66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4. 날짜 함수 활용">
            <a:extLst>
              <a:ext uri="{FF2B5EF4-FFF2-40B4-BE49-F238E27FC236}">
                <a16:creationId xmlns:a16="http://schemas.microsoft.com/office/drawing/2014/main" id="{8C75B5FD-4700-4C1A-8623-A4B42805C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5. 매개변수 활용">
            <a:extLst>
              <a:ext uri="{FF2B5EF4-FFF2-40B4-BE49-F238E27FC236}">
                <a16:creationId xmlns:a16="http://schemas.microsoft.com/office/drawing/2014/main" id="{E28778C5-D0E1-47B2-A788-3C076E09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6. 집합의 활용">
            <a:extLst>
              <a:ext uri="{FF2B5EF4-FFF2-40B4-BE49-F238E27FC236}">
                <a16:creationId xmlns:a16="http://schemas.microsoft.com/office/drawing/2014/main" id="{4BFC39DA-D6B8-4CE1-BC60-E0D4A3936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7. 대시보드 동작 설정">
            <a:extLst>
              <a:ext uri="{FF2B5EF4-FFF2-40B4-BE49-F238E27FC236}">
                <a16:creationId xmlns:a16="http://schemas.microsoft.com/office/drawing/2014/main" id="{354D2B40-062B-4DA2-BCA4-2D161786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8. 디자인 대시보드 실습">
            <a:extLst>
              <a:ext uri="{FF2B5EF4-FFF2-40B4-BE49-F238E27FC236}">
                <a16:creationId xmlns:a16="http://schemas.microsoft.com/office/drawing/2014/main" id="{74C64E31-840F-4C0A-A5C6-43079D2D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Hyojung Eom</cp:lastModifiedBy>
  <cp:revision>2</cp:revision>
  <dcterms:created xsi:type="dcterms:W3CDTF">2022-11-07T16:32:37Z</dcterms:created>
  <dcterms:modified xsi:type="dcterms:W3CDTF">2022-11-07T16:38:12Z</dcterms:modified>
</cp:coreProperties>
</file>