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75D7E4D-21F8-4B97-97B4-57832CE8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71529" cy="2387600"/>
          </a:xfrm>
        </p:spPr>
        <p:txBody>
          <a:bodyPr>
            <a:normAutofit/>
          </a:bodyPr>
          <a:lstStyle/>
          <a:p>
            <a:pPr algn="l" fontAlgn="base" latinLnBrk="0"/>
            <a:r>
              <a:rPr lang="ko-KR" altLang="en-US" sz="4400" b="1" i="0" dirty="0" err="1">
                <a:effectLst/>
                <a:latin typeface="Pretendard"/>
              </a:rPr>
              <a:t>태블로</a:t>
            </a:r>
            <a:r>
              <a:rPr lang="ko-KR" altLang="en-US" sz="4400" b="1" i="0" dirty="0">
                <a:effectLst/>
                <a:latin typeface="Pretendard"/>
              </a:rPr>
              <a:t> 데이터 시각화 </a:t>
            </a:r>
            <a:r>
              <a:rPr lang="en-US" altLang="ko-KR" sz="4400" b="1" i="0" dirty="0">
                <a:effectLst/>
                <a:latin typeface="Pretendard"/>
              </a:rPr>
              <a:t>: </a:t>
            </a:r>
            <a:r>
              <a:rPr lang="ko-KR" altLang="en-US" sz="4400" b="1" i="0" dirty="0">
                <a:effectLst/>
                <a:latin typeface="Pretendard"/>
              </a:rPr>
              <a:t>맞춤형 대시보드 설계부터 인사이트 도출까지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CFC8FE5-5653-4FE3-A8DC-062D6123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188" y="4399897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[</a:t>
            </a:r>
            <a:r>
              <a:rPr lang="ko-KR" altLang="en-US" dirty="0" err="1"/>
              <a:t>러닝스푼즈</a:t>
            </a:r>
            <a:r>
              <a:rPr lang="ko-KR" altLang="en-US" dirty="0"/>
              <a:t> </a:t>
            </a:r>
            <a:r>
              <a:rPr lang="ko-KR" altLang="en-US" dirty="0" err="1"/>
              <a:t>태블로</a:t>
            </a:r>
            <a:r>
              <a:rPr lang="ko-KR" altLang="en-US" dirty="0"/>
              <a:t> 과정</a:t>
            </a:r>
            <a:r>
              <a:rPr lang="en-US" altLang="ko-KR" dirty="0"/>
              <a:t>]</a:t>
            </a:r>
          </a:p>
          <a:p>
            <a:pPr algn="r"/>
            <a:r>
              <a:rPr lang="ko-KR" altLang="en-US" dirty="0"/>
              <a:t>첫 날 복습</a:t>
            </a:r>
            <a:endParaRPr lang="en-US" dirty="0"/>
          </a:p>
          <a:p>
            <a:pPr algn="r"/>
            <a:r>
              <a:rPr lang="en-US" dirty="0"/>
              <a:t>22.10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도넛차트">
            <a:extLst>
              <a:ext uri="{FF2B5EF4-FFF2-40B4-BE49-F238E27FC236}">
                <a16:creationId xmlns:a16="http://schemas.microsoft.com/office/drawing/2014/main" id="{821D9578-2936-494A-8711-58F4D7EE4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187"/>
            <a:ext cx="12192000" cy="55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워드클라우드">
            <a:extLst>
              <a:ext uri="{FF2B5EF4-FFF2-40B4-BE49-F238E27FC236}">
                <a16:creationId xmlns:a16="http://schemas.microsoft.com/office/drawing/2014/main" id="{440E7FA2-C724-4DCA-846F-F36324F3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331470"/>
            <a:ext cx="1073658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트리맵">
            <a:extLst>
              <a:ext uri="{FF2B5EF4-FFF2-40B4-BE49-F238E27FC236}">
                <a16:creationId xmlns:a16="http://schemas.microsoft.com/office/drawing/2014/main" id="{C1DAC872-6D57-49E8-AAD5-90D5FBB3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507"/>
            <a:ext cx="12192000" cy="55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버블맵">
            <a:extLst>
              <a:ext uri="{FF2B5EF4-FFF2-40B4-BE49-F238E27FC236}">
                <a16:creationId xmlns:a16="http://schemas.microsoft.com/office/drawing/2014/main" id="{81BCBB87-792B-444D-BAF0-F269A204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3"/>
            <a:ext cx="12192000" cy="55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불연속형막대">
            <a:extLst>
              <a:ext uri="{FF2B5EF4-FFF2-40B4-BE49-F238E27FC236}">
                <a16:creationId xmlns:a16="http://schemas.microsoft.com/office/drawing/2014/main" id="{0BBA4EF1-6D10-47D5-9296-822ACEB7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3"/>
            <a:ext cx="12192000" cy="55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연속형 막대">
            <a:extLst>
              <a:ext uri="{FF2B5EF4-FFF2-40B4-BE49-F238E27FC236}">
                <a16:creationId xmlns:a16="http://schemas.microsoft.com/office/drawing/2014/main" id="{39CB6A69-F1C4-4CAA-BBB7-949B6CF80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3"/>
            <a:ext cx="12192000" cy="55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누적막대">
            <a:extLst>
              <a:ext uri="{FF2B5EF4-FFF2-40B4-BE49-F238E27FC236}">
                <a16:creationId xmlns:a16="http://schemas.microsoft.com/office/drawing/2014/main" id="{54F11FAF-A351-4E05-B499-CC06132A7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3"/>
            <a:ext cx="12192000" cy="55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계층">
            <a:extLst>
              <a:ext uri="{FF2B5EF4-FFF2-40B4-BE49-F238E27FC236}">
                <a16:creationId xmlns:a16="http://schemas.microsoft.com/office/drawing/2014/main" id="{D487F411-D33B-47E2-99FA-66A30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187"/>
            <a:ext cx="12192000" cy="55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불연속형 라인">
            <a:extLst>
              <a:ext uri="{FF2B5EF4-FFF2-40B4-BE49-F238E27FC236}">
                <a16:creationId xmlns:a16="http://schemas.microsoft.com/office/drawing/2014/main" id="{04B3C1BC-CA9D-4A15-830F-7A4BA525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541"/>
            <a:ext cx="12192000" cy="54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연속형 라인">
            <a:extLst>
              <a:ext uri="{FF2B5EF4-FFF2-40B4-BE49-F238E27FC236}">
                <a16:creationId xmlns:a16="http://schemas.microsoft.com/office/drawing/2014/main" id="{742592A6-1F78-4E18-A24D-C2E2F7333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036"/>
            <a:ext cx="12192000" cy="54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연속형 라인 실습">
            <a:extLst>
              <a:ext uri="{FF2B5EF4-FFF2-40B4-BE49-F238E27FC236}">
                <a16:creationId xmlns:a16="http://schemas.microsoft.com/office/drawing/2014/main" id="{6341F923-EF94-4142-8D9B-24D1AA570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3"/>
            <a:ext cx="12192000" cy="55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파이차트">
            <a:extLst>
              <a:ext uri="{FF2B5EF4-FFF2-40B4-BE49-F238E27FC236}">
                <a16:creationId xmlns:a16="http://schemas.microsoft.com/office/drawing/2014/main" id="{ADD3F224-6854-4DA8-B356-300180CF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13"/>
            <a:ext cx="12192000" cy="55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와이드스크린</PresentationFormat>
  <Paragraphs>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Pretendard</vt:lpstr>
      <vt:lpstr>Arial</vt:lpstr>
      <vt:lpstr>Calibri</vt:lpstr>
      <vt:lpstr>Calibri Light</vt:lpstr>
      <vt:lpstr>Office Theme</vt:lpstr>
      <vt:lpstr>태블로 데이터 시각화 : 맞춤형 대시보드 설계부터 인사이트 도출까지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태블로 데이터 시각화 : 맞춤형 대시보드 설계부터 인사이트 도출까지</dc:title>
  <dc:creator/>
  <cp:lastModifiedBy>Samantha Lucas</cp:lastModifiedBy>
  <cp:revision>1</cp:revision>
  <dcterms:created xsi:type="dcterms:W3CDTF">2022-11-10T08:35:47Z</dcterms:created>
  <dcterms:modified xsi:type="dcterms:W3CDTF">2022-11-10T08:37:25Z</dcterms:modified>
</cp:coreProperties>
</file>