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6"/>
  </p:notesMasterIdLst>
  <p:sldIdLst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B62B2-D395-4101-B5AD-77010C8DBD73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3A781-9857-4B09-8507-1037F333164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767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66550-7A78-47CC-BF99-549E239C369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623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>
              <a:cs typeface="Calibri"/>
            </a:endParaRPr>
          </a:p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66550-7A78-47CC-BF99-549E239C369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26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43B5-8D26-4926-AF36-8EEBB26A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E2EF40-5DB6-49C9-903E-FF03D9B2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1078C-1099-448D-9799-1D138F0F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ACD6B-C504-47D9-9190-40E93B69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8410B-AD6A-42D4-97B9-59A0F9E9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921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D1DC9-38BA-446C-BEB2-E889CC17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BBBD8-AB6B-4F19-BC7F-123451A5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21EE3-8425-4CCE-9105-EA6E6843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78DE6-36F7-4DD8-B232-97A014A8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18482-7D42-4F40-8B8C-DFF1C13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318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D4846-9D56-438C-A93C-2932C8835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BB8A9C-3C9D-411D-B611-543010EC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460B13-6EA2-42CC-B066-16B80E75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BCE6D-5127-45B0-B714-B637AA2D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5F244A-797E-43FF-B552-BB6C333B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749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FD41-51B3-40A8-9E55-F619E5EC0BE9}" type="datetime1">
              <a:rPr lang="fr-BE" smtClean="0"/>
              <a:t>06-05-21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2B6-7AFA-4CFE-A2FC-C441841F4F2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595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19165D7-70B2-4037-B030-862C7FECB82E}" type="datetime1">
              <a:rPr lang="fr-BE" smtClean="0"/>
              <a:t>06-05-21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9F22B6-7AFA-4CFE-A2FC-C441841F4F2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000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857EE-AD7C-49A3-8B9C-CACF4084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CAE2A-5BE5-4665-8716-B993FDA3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BCFCF-B56A-4AB4-AEBC-D877DC24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99D23-9F80-448C-A738-BF2D9882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EB5C4-0F59-48D1-A2B9-8BA2EF6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665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3DD5A-90AC-4C02-BF6B-09A1BC6F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0B160F-BE21-47BF-8E14-00495FFE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6EDB9-6018-4BC3-BE69-BBCD11FF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E38DA1-D9DC-4588-961D-225A4ADF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73A3A-933E-49E4-A519-DFF61EB2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643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C52C9-D458-4F53-84AB-933CD93D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3C4D3-E36D-461C-A2D9-0F50AAA03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99681C-083A-4AC1-A528-1BA70130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537A98-E510-4F81-839A-AC7E448E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6BE2D0-13E0-485F-8CAE-EB8A0D21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F77C98-6D17-4885-9401-F917580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181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8B19E-A785-46B6-AE57-4A9E20A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543B2-CF6B-4362-B995-F41EF9BC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081FAC-694F-4954-AB3A-08F7B51A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27E221-E532-43D5-B06E-151606789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91A73F-8A30-4569-BB0D-89CD9D416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271C5D-7BA0-401E-A52F-F2113B43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C1CFDE-D166-4AA6-9AA5-F167386E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E84C00-087C-4009-8BD5-BA72DA1D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93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12DCE-2F9A-4DD4-A92B-10B1171E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F073D4-EBE5-4D9D-8668-62ECF34F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955915-1A6C-4621-847F-47D26DBF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6414AF-28A9-4958-817B-6E0B887D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46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E1EF2B-A114-4ED0-9F21-8203B35A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FE8E73-47A6-46BE-B7A5-046579DD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7DD9AB-0BDC-4F37-89D5-6609BF76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225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6EF4-5D6F-44AE-BCBB-046E96ED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6F1FE-5163-40EB-A269-402FB99C9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90A2B-38BC-43EF-AE0A-281C0E938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B99A61-4831-478E-AA0D-E47B62A5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B93E6E-EBDB-4A24-AE6A-AC26C767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3F930-40ED-4330-BDBA-E07AC3F0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122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025DF-C7A3-4904-94CB-D67E3877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2095BE-B84E-41DC-ACCD-53FD46D8F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3D29B5-2C67-4AFE-920E-CB7417EF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1F7659-2802-41B5-A833-A6C9F9C4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E5E52F-B9B5-4818-B32E-FA2A629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5D326-728F-4FE4-84A8-76F27660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7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39A81-2AC5-4BC7-95B7-42FE4885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0A34CB-A5D5-4D0B-B092-B1F61CC5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2D4AC-DF61-40C6-BAF2-0F2202EB7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18E3-3DD0-44FE-A591-68643752ED07}" type="datetimeFigureOut">
              <a:rPr lang="fr-BE" smtClean="0"/>
              <a:t>06-05-21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14F0D-7220-4274-8C85-838596E59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0C47-C338-4489-9CF4-7ED6C1BD8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4DC0-0D65-4D33-9886-4895C937A18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7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BEDC92D-6337-41A4-9AC9-AC44819E91EF}" type="datetime1">
              <a:rPr lang="fr-BE" smtClean="0"/>
              <a:t>06-05-21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9F22B6-7AFA-4CFE-A2FC-C441841F4F2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32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LMECA2840 – </a:t>
            </a:r>
            <a:r>
              <a:rPr lang="en-US" sz="2800" dirty="0">
                <a:solidFill>
                  <a:srgbClr val="FFFFFF"/>
                </a:solidFill>
              </a:rPr>
              <a:t>FINAL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PRESENTATION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rgbClr val="000000"/>
                </a:solidFill>
              </a:rPr>
              <a:t>Brevi</a:t>
            </a:r>
            <a:r>
              <a:rPr lang="en-US" dirty="0">
                <a:solidFill>
                  <a:srgbClr val="000000"/>
                </a:solidFill>
              </a:rPr>
              <a:t> Matteo - 77081600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Creelle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Robbe</a:t>
            </a:r>
            <a:r>
              <a:rPr lang="en-US" dirty="0">
                <a:solidFill>
                  <a:srgbClr val="000000"/>
                </a:solidFill>
              </a:rPr>
              <a:t> - 36931700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Diriken</a:t>
            </a:r>
            <a:r>
              <a:rPr lang="en-US" dirty="0">
                <a:solidFill>
                  <a:srgbClr val="000000"/>
                </a:solidFill>
              </a:rPr>
              <a:t> Axel - 33821700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Ibrahim Muhammad - 14442000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Marchal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Youri</a:t>
            </a:r>
            <a:r>
              <a:rPr lang="en-US" dirty="0">
                <a:solidFill>
                  <a:srgbClr val="000000"/>
                </a:solidFill>
              </a:rPr>
              <a:t> -61701700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Peres Hugo - 44541600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Philipin Aurélien – 46221700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Group A5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37FABB4-68BE-4C3A-A632-13499DFF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1000" b="1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 b="1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4268A-8FFD-4191-BD1F-DE110BCA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425" y="357899"/>
            <a:ext cx="8237276" cy="4041648"/>
          </a:xfrm>
        </p:spPr>
        <p:txBody>
          <a:bodyPr/>
          <a:lstStyle/>
          <a:p>
            <a:pPr algn="ctr"/>
            <a:r>
              <a:rPr lang="fr-BE" dirty="0"/>
              <a:t>LMECA2840 </a:t>
            </a:r>
            <a:br>
              <a:rPr lang="fr-BE" dirty="0"/>
            </a:br>
            <a:r>
              <a:rPr lang="fr-BE" dirty="0"/>
              <a:t>Final </a:t>
            </a:r>
            <a:br>
              <a:rPr lang="fr-BE" dirty="0"/>
            </a:b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145E8-6497-4CB7-99CA-042974F82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u="sng"/>
              <a:t>Group A5</a:t>
            </a:r>
          </a:p>
          <a:p>
            <a:r>
              <a:rPr lang="fr-BE" err="1"/>
              <a:t>Brevi</a:t>
            </a:r>
            <a:r>
              <a:rPr lang="fr-BE"/>
              <a:t> Matteo		Ibrahim Muhammad		</a:t>
            </a:r>
            <a:r>
              <a:rPr lang="fr-BE" err="1"/>
              <a:t>Philipin</a:t>
            </a:r>
            <a:r>
              <a:rPr lang="fr-BE"/>
              <a:t> Aurélien</a:t>
            </a:r>
            <a:br>
              <a:rPr lang="fr-BE"/>
            </a:br>
            <a:r>
              <a:rPr lang="fr-BE" err="1"/>
              <a:t>Creelle</a:t>
            </a:r>
            <a:r>
              <a:rPr lang="fr-BE"/>
              <a:t> </a:t>
            </a:r>
            <a:r>
              <a:rPr lang="fr-BE" err="1"/>
              <a:t>Robbe</a:t>
            </a:r>
            <a:r>
              <a:rPr lang="fr-BE"/>
              <a:t>		Marchal Youri</a:t>
            </a:r>
            <a:br>
              <a:rPr lang="fr-BE"/>
            </a:br>
            <a:r>
              <a:rPr lang="fr-BE"/>
              <a:t>Diriken Axel		Peres Hugo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6A047-CE74-4C16-BBB6-BEFB9F90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C9F22B6-7AFA-4CFE-A2FC-C441841F4F2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98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70"/>
    </mc:Choice>
    <mc:Fallback xmlns="">
      <p:transition spd="slow" advTm="626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ACFF5-A13E-46BB-9295-EFE8677C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Summary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37D627-8E2B-4E89-BBF3-E7DED66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C9F22B6-7AFA-4CFE-A2FC-C441841F4F27}" type="slidenum">
              <a:rPr lang="fr-BE" smtClean="0"/>
              <a:t>3</a:t>
            </a:fld>
            <a:endParaRPr lang="fr-BE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C7177BA-FD23-4BE3-B650-3AC075F7E9E0}"/>
              </a:ext>
            </a:extLst>
          </p:cNvPr>
          <p:cNvSpPr>
            <a:spLocks noGrp="1"/>
          </p:cNvSpPr>
          <p:nvPr/>
        </p:nvSpPr>
        <p:spPr>
          <a:xfrm>
            <a:off x="1262825" y="1917699"/>
            <a:ext cx="6670520" cy="520700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BE" sz="2400" dirty="0"/>
              <a:t>Introduction 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200" dirty="0"/>
              <a:t>Contextualisation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200" dirty="0"/>
              <a:t>Objectives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000" dirty="0" err="1"/>
              <a:t>Specifications</a:t>
            </a:r>
            <a:endParaRPr lang="fr-BE" sz="2000" dirty="0"/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Design process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200" dirty="0" err="1"/>
              <a:t>Functionnal</a:t>
            </a:r>
            <a:r>
              <a:rPr lang="fr-BE" sz="2200" dirty="0"/>
              <a:t> graph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200" dirty="0"/>
              <a:t>Solution of CV </a:t>
            </a:r>
            <a:r>
              <a:rPr lang="fr-BE" sz="2200" dirty="0" err="1"/>
              <a:t>choose</a:t>
            </a:r>
            <a:r>
              <a:rPr lang="fr-BE" sz="2200" dirty="0"/>
              <a:t>?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200" dirty="0" err="1"/>
              <a:t>Dimensionning</a:t>
            </a:r>
            <a:endParaRPr lang="fr-BE" sz="2200" dirty="0"/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Solution</a:t>
            </a:r>
            <a:r>
              <a:rPr lang="fr-BE" sz="2200" dirty="0"/>
              <a:t>  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000" dirty="0"/>
              <a:t>Global </a:t>
            </a:r>
            <a:r>
              <a:rPr lang="fr-BE" sz="2000" dirty="0" err="1"/>
              <a:t>view</a:t>
            </a:r>
            <a:endParaRPr lang="fr-BE" sz="2000" dirty="0"/>
          </a:p>
          <a:p>
            <a:pPr marL="731520" lvl="1" indent="-457200">
              <a:buFont typeface="+mj-lt"/>
              <a:buAutoNum type="arabicPeriod"/>
            </a:pPr>
            <a:r>
              <a:rPr lang="fr-BE" sz="2000" dirty="0"/>
              <a:t>Zoom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BE" sz="2000" dirty="0" err="1"/>
              <a:t>Cost</a:t>
            </a:r>
            <a:endParaRPr lang="fr-BE" sz="2000" dirty="0"/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882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0"/>
    </mc:Choice>
    <mc:Fallback xmlns="">
      <p:transition spd="slow" advTm="1381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97</Words>
  <Application>Microsoft Office PowerPoint</Application>
  <PresentationFormat>Grand écran</PresentationFormat>
  <Paragraphs>26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Wingdings 2</vt:lpstr>
      <vt:lpstr>Thème Office</vt:lpstr>
      <vt:lpstr>Vue</vt:lpstr>
      <vt:lpstr>LMECA2840 – FINAL PRESENTATION</vt:lpstr>
      <vt:lpstr>LMECA2840  Final 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LMECA2840 – FINAL PRESENTATION</dc:title>
  <dc:creator>Aurélien Philipin</dc:creator>
  <cp:lastModifiedBy>Aurélien Philipin</cp:lastModifiedBy>
  <cp:revision>3</cp:revision>
  <dcterms:created xsi:type="dcterms:W3CDTF">2021-05-06T13:42:14Z</dcterms:created>
  <dcterms:modified xsi:type="dcterms:W3CDTF">2021-05-06T14:25:38Z</dcterms:modified>
</cp:coreProperties>
</file>