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9" r:id="rId4"/>
    <p:sldId id="271" r:id="rId5"/>
    <p:sldId id="272" r:id="rId6"/>
    <p:sldId id="270" r:id="rId7"/>
    <p:sldId id="273" r:id="rId8"/>
    <p:sldId id="268" r:id="rId9"/>
    <p:sldId id="274" r:id="rId10"/>
    <p:sldId id="261" r:id="rId11"/>
    <p:sldId id="260" r:id="rId12"/>
    <p:sldId id="262" r:id="rId13"/>
    <p:sldId id="263" r:id="rId14"/>
    <p:sldId id="27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72444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клиент-серверного приложения «Система бронирования –авиа и железнодорожных билетов»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Пахомов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 приложения при запуске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16" y="1325563"/>
            <a:ext cx="8926967" cy="52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 панели администратора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230" y="1325563"/>
            <a:ext cx="8939540" cy="5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 окна авторизации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597" y="1325563"/>
            <a:ext cx="8914805" cy="52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 окна регистрации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4" y="1325563"/>
            <a:ext cx="8904252" cy="52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 окна бронирования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322" y="1325563"/>
            <a:ext cx="8917355" cy="52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Содержание документации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и отладка приложения</a:t>
            </a:r>
          </a:p>
          <a:p>
            <a:r>
              <a:rPr lang="ru-RU" dirty="0"/>
              <a:t>Инструкция администратора базы данных</a:t>
            </a:r>
          </a:p>
          <a:p>
            <a:r>
              <a:rPr lang="ru-RU" dirty="0"/>
              <a:t>Инструкция по эксплуатации приложения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Был разработан дизайн и макет приложения </a:t>
            </a:r>
          </a:p>
          <a:p>
            <a:pPr marL="342900" indent="-342900"/>
            <a:r>
              <a:rPr lang="ru-RU" dirty="0"/>
              <a:t>Разработано клиент серверное приложение «Кинотеатр» с функциями бронирования и покупки билетов</a:t>
            </a:r>
          </a:p>
          <a:p>
            <a:pPr marL="342900" indent="-342900"/>
            <a:r>
              <a:rPr lang="ru-RU" dirty="0"/>
              <a:t>Реализована панель администратора для администрирования </a:t>
            </a:r>
            <a:r>
              <a:rPr lang="ru-RU"/>
              <a:t>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с функциями бронирования –авиа и железнодорожных билетов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панель администратора для администрирования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Первый этап нормализации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DA1AA1-4111-DE52-4106-A347C79E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855" y="1394981"/>
            <a:ext cx="9934606" cy="221045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Второй этап нормализации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91CF9F-26EE-FC67-59D8-8F739FBD3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855" y="891540"/>
            <a:ext cx="9532837" cy="3217333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0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Концептуальная схема данных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4D105A-1612-8E98-689F-164A9A3A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4602" y="891540"/>
            <a:ext cx="6602488" cy="3499319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3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/>
              <a:t>Логическ</a:t>
            </a:r>
            <a:r>
              <a:rPr lang="ru-RU" sz="6100" dirty="0" err="1"/>
              <a:t>ая</a:t>
            </a:r>
            <a:r>
              <a:rPr lang="en-US" sz="6100" dirty="0"/>
              <a:t> </a:t>
            </a:r>
            <a:r>
              <a:rPr lang="en-US" sz="6100" dirty="0" err="1"/>
              <a:t>модель</a:t>
            </a:r>
            <a:r>
              <a:rPr lang="en-US" sz="6100" dirty="0"/>
              <a:t> </a:t>
            </a:r>
            <a:r>
              <a:rPr lang="en-US" sz="6100" dirty="0" err="1"/>
              <a:t>данных</a:t>
            </a:r>
            <a:r>
              <a:rPr lang="en-US" sz="61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1EAAA-5F64-997C-B2B6-9D3833D9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49" y="891540"/>
            <a:ext cx="4746625" cy="37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25909-2F96-440C-AA59-4A225C6E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434" y="891541"/>
            <a:ext cx="3433187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Физическая модель данных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99491-70BE-4B1A-B91F-A5A23F3A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снимок экра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DB38A9A-115C-5E69-7216-6F7372B0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9" y="1148256"/>
            <a:ext cx="6308205" cy="455767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85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25909-2F96-440C-AA59-4A225C6E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434" y="891541"/>
            <a:ext cx="3433187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Блок-схема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BookingAdd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99491-70BE-4B1A-B91F-A5A23F3A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938091-E633-25A6-F2D4-F35F759E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5748" y="620670"/>
            <a:ext cx="2892579" cy="561666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25909-2F96-440C-AA59-4A225C6E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434" y="891541"/>
            <a:ext cx="3433187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Модульная схема клиентской части приложения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99491-70BE-4B1A-B91F-A5A23F3A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01E59-8EB0-04A3-4101-FE82E925A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257" y="891540"/>
            <a:ext cx="3701909" cy="507111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122</Words>
  <Application>Microsoft Office PowerPoint</Application>
  <PresentationFormat>Широкоэкранный</PresentationFormat>
  <Paragraphs>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Разработка клиент-серверного приложения «Система бронирования –авиа и железнодорожных билетов»</vt:lpstr>
      <vt:lpstr>Цели курсового проекта</vt:lpstr>
      <vt:lpstr>Первый этап нормализации</vt:lpstr>
      <vt:lpstr>Второй этап нормализации</vt:lpstr>
      <vt:lpstr>Концептуальная схема данных</vt:lpstr>
      <vt:lpstr>Логическая модель данных </vt:lpstr>
      <vt:lpstr>Физическая модель данных </vt:lpstr>
      <vt:lpstr>Блок-схема алгоритма метода BookingAdd</vt:lpstr>
      <vt:lpstr>Модульная схема клиентской части приложения</vt:lpstr>
      <vt:lpstr>Вид приложения при запуске</vt:lpstr>
      <vt:lpstr>Вид панели администратора</vt:lpstr>
      <vt:lpstr>Вид окна авторизации</vt:lpstr>
      <vt:lpstr>Вид окна регистрации</vt:lpstr>
      <vt:lpstr>Вид окна бронирования</vt:lpstr>
      <vt:lpstr>Содержание документации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RiPPeR .</cp:lastModifiedBy>
  <cp:revision>35</cp:revision>
  <dcterms:created xsi:type="dcterms:W3CDTF">2022-06-16T12:48:50Z</dcterms:created>
  <dcterms:modified xsi:type="dcterms:W3CDTF">2022-12-23T10:23:01Z</dcterms:modified>
</cp:coreProperties>
</file>