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70" r:id="rId4"/>
    <p:sldId id="274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09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68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4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3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72444"/>
            <a:ext cx="9144000" cy="3092274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клиент-серверного приложения «Система бронирования –авиа и железнодорожных билетов»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Пахомов Игорь</a:t>
            </a:r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клиент серверное приложение с функциями бронирования –авиа и железнодорожных билетов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панель администратора для администрирования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 err="1"/>
              <a:t>Логическ</a:t>
            </a:r>
            <a:r>
              <a:rPr lang="ru-RU" sz="6100" dirty="0" err="1"/>
              <a:t>ая</a:t>
            </a:r>
            <a:r>
              <a:rPr lang="en-US" sz="6100" dirty="0"/>
              <a:t> </a:t>
            </a:r>
            <a:r>
              <a:rPr lang="en-US" sz="6100" dirty="0" err="1"/>
              <a:t>модель</a:t>
            </a:r>
            <a:r>
              <a:rPr lang="en-US" sz="6100" dirty="0"/>
              <a:t> </a:t>
            </a:r>
            <a:r>
              <a:rPr lang="en-US" sz="6100" dirty="0" err="1"/>
              <a:t>данных</a:t>
            </a:r>
            <a:r>
              <a:rPr lang="en-US" sz="61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1EAAA-5F64-997C-B2B6-9D3833D9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49" y="891540"/>
            <a:ext cx="4746625" cy="37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25909-2F96-440C-AA59-4A225C6E5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6434" y="891541"/>
            <a:ext cx="3433187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Модульная схема клиентской части приложения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99491-70BE-4B1A-B91F-A5A23F3A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801E59-8EB0-04A3-4101-FE82E925A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7257" y="891540"/>
            <a:ext cx="3701909" cy="5071110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72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Разработано клиент серверное приложение с </a:t>
            </a:r>
            <a:r>
              <a:rPr lang="ru-RU" sz="2800" dirty="0"/>
              <a:t>функциями бронирования –авиа и железнодорожных билетов</a:t>
            </a:r>
          </a:p>
          <a:p>
            <a:pPr marL="342900" indent="-342900"/>
            <a:r>
              <a:rPr lang="ru-RU" dirty="0"/>
              <a:t>Реализована панель администратора для администрирования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68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клиент-серверного приложения «Система бронирования –авиа и железнодорожных билетов»</vt:lpstr>
      <vt:lpstr>Цели курсового проекта</vt:lpstr>
      <vt:lpstr>Логическая модель данных </vt:lpstr>
      <vt:lpstr>Модульная схема клиентской части приложения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RiPPeR .</cp:lastModifiedBy>
  <cp:revision>36</cp:revision>
  <dcterms:created xsi:type="dcterms:W3CDTF">2022-06-16T12:48:50Z</dcterms:created>
  <dcterms:modified xsi:type="dcterms:W3CDTF">2022-12-25T18:56:32Z</dcterms:modified>
</cp:coreProperties>
</file>