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 </a:t>
            </a:r>
            <a:r>
              <a:rPr lang="en-US" dirty="0" err="1"/>
              <a:t>Arcanoid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Пахомов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Принудительное завершение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973D5-18D3-9BB7-882D-EEED9839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75" y="1325562"/>
            <a:ext cx="5296462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Содержание документации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</a:t>
            </a:r>
          </a:p>
          <a:p>
            <a:r>
              <a:rPr lang="ru-RU" dirty="0"/>
              <a:t>Инструкция по установке компонента</a:t>
            </a:r>
          </a:p>
          <a:p>
            <a:r>
              <a:rPr lang="ru-RU" dirty="0"/>
              <a:t>Инструкция по эксплуатации 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игра «</a:t>
            </a:r>
            <a:r>
              <a:rPr lang="en-US" dirty="0" err="1"/>
              <a:t>Arcanoid</a:t>
            </a:r>
            <a:r>
              <a:rPr lang="ru-RU" dirty="0"/>
              <a:t>» с помощью визуального компонента</a:t>
            </a:r>
          </a:p>
          <a:p>
            <a:r>
              <a:rPr lang="ru-RU" dirty="0"/>
              <a:t>Компонент является адаптивным</a:t>
            </a:r>
          </a:p>
          <a:p>
            <a:r>
              <a:rPr lang="ru-RU" dirty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игру «</a:t>
            </a:r>
            <a:r>
              <a:rPr lang="en-US" sz="2800" dirty="0" err="1"/>
              <a:t>Arcanoid</a:t>
            </a:r>
            <a:r>
              <a:rPr lang="ru-RU" sz="2800" dirty="0"/>
              <a:t>» с помощью визуального компонента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удобное взаимодействие пользователя с компонентом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13080-82BE-1FF7-D4E6-7AC1EB09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85" y="1873240"/>
            <a:ext cx="8117430" cy="3111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/>
              <a:t>game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C603FF-62D5-A34E-6085-14CF5BB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02" y="1422026"/>
            <a:ext cx="6806995" cy="5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 </a:t>
            </a:r>
            <a:r>
              <a:rPr lang="en-US" dirty="0" err="1"/>
              <a:t>CheckStatusGame</a:t>
            </a:r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A36BF0-A380-C8DF-AC05-561AAC3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52" y="808794"/>
            <a:ext cx="2269257" cy="578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50E30-E32B-295A-B48C-B20EF34A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2" y="1325563"/>
            <a:ext cx="5283760" cy="52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Варианты завершения игры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C63B4-B842-8A6B-62EB-5E3EC42E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77" y="1325563"/>
            <a:ext cx="5287046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Столкновение шара с платформой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25BC1A-9F88-384B-CCBD-477AAA45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84" y="1325563"/>
            <a:ext cx="5275766" cy="52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Столкновение шара с границей карты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69F9BF-2E09-D282-C363-DBEB241F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09" y="1325563"/>
            <a:ext cx="5309153" cy="5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95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Разработка класса визуального компонента-игры Arcanoid</vt:lpstr>
      <vt:lpstr>Цели курсового проекта</vt:lpstr>
      <vt:lpstr>Первый этап декомпозиции компонента</vt:lpstr>
      <vt:lpstr>Структурная схема класса game</vt:lpstr>
      <vt:lpstr>Блок-схема алгоритма метода CheckStatusGame</vt:lpstr>
      <vt:lpstr>Начальный вид компонента при запуске</vt:lpstr>
      <vt:lpstr>Варианты завершения игры</vt:lpstr>
      <vt:lpstr>Столкновение шара с платформой</vt:lpstr>
      <vt:lpstr>Столкновение шара с границей карты</vt:lpstr>
      <vt:lpstr>Принудительное завершение игры</vt:lpstr>
      <vt:lpstr>Содержание документации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cp:lastModifiedBy>RiPPeR .</cp:lastModifiedBy>
  <cp:revision>27</cp:revision>
  <dcterms:created xsi:type="dcterms:W3CDTF">2022-06-16T12:48:50Z</dcterms:created>
  <dcterms:modified xsi:type="dcterms:W3CDTF">2022-11-19T18:24:42Z</dcterms:modified>
</cp:coreProperties>
</file>