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05.02.2023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класса визуального компонента-игры </a:t>
            </a:r>
            <a:r>
              <a:rPr lang="en-US" dirty="0" err="1"/>
              <a:t>Arcanoid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Пахомов Игорь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9420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игру «</a:t>
            </a:r>
            <a:r>
              <a:rPr lang="en-US" sz="2800" dirty="0" err="1"/>
              <a:t>Arcanoid</a:t>
            </a:r>
            <a:r>
              <a:rPr lang="ru-RU" sz="2800" dirty="0"/>
              <a:t>» с помощью визуального компонента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удобное взаимодействие пользователя с компонентом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Первый этап декомпозиции компонента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13080-82BE-1FF7-D4E6-7AC1EB09F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85" y="1873240"/>
            <a:ext cx="8117430" cy="3111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Структурная схема класса </a:t>
            </a:r>
            <a:r>
              <a:rPr lang="en-US" dirty="0"/>
              <a:t>game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C603FF-62D5-A34E-6085-14CF5BB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502" y="1422026"/>
            <a:ext cx="6806995" cy="508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Блок-схема алгоритма метода </a:t>
            </a:r>
            <a:r>
              <a:rPr lang="en-US" dirty="0" err="1"/>
              <a:t>CheckStatusGame</a:t>
            </a:r>
            <a:endParaRPr lang="ru-RU"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A36BF0-A380-C8DF-AC05-561AAC30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52" y="808794"/>
            <a:ext cx="2269257" cy="578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Начальный вид компонента при запуске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50E30-E32B-295A-B48C-B20EF34A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2" y="1325563"/>
            <a:ext cx="5283760" cy="520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Технологическая документация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Отладка компонента</a:t>
            </a:r>
          </a:p>
          <a:p>
            <a:r>
              <a:rPr lang="ru-RU" dirty="0"/>
              <a:t>Инструкция по установке компонента</a:t>
            </a:r>
          </a:p>
          <a:p>
            <a:r>
              <a:rPr lang="ru-RU" dirty="0"/>
              <a:t>Инструкция по эксплуатации 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игра «</a:t>
            </a:r>
            <a:r>
              <a:rPr lang="en-US" dirty="0" err="1"/>
              <a:t>Arcanoid</a:t>
            </a:r>
            <a:r>
              <a:rPr lang="ru-RU" dirty="0"/>
              <a:t>» с помощью визуального компонента</a:t>
            </a:r>
          </a:p>
          <a:p>
            <a:r>
              <a:rPr lang="ru-RU" dirty="0"/>
              <a:t>Компонент является адаптивным</a:t>
            </a:r>
          </a:p>
          <a:p>
            <a:r>
              <a:rPr lang="ru-RU" dirty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81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класса визуального компонента-игры Arcanoid</vt:lpstr>
      <vt:lpstr>Цели курсового проекта</vt:lpstr>
      <vt:lpstr>Первый этап декомпозиции компонента</vt:lpstr>
      <vt:lpstr>Структурная схема класса game</vt:lpstr>
      <vt:lpstr>Блок-схема алгоритма метода CheckStatusGame</vt:lpstr>
      <vt:lpstr>Начальный вид компонента при запуске</vt:lpstr>
      <vt:lpstr>Технологическая документация проекта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cp:lastModifiedBy>M ghadaf Nabeel</cp:lastModifiedBy>
  <cp:revision>30</cp:revision>
  <dcterms:created xsi:type="dcterms:W3CDTF">2022-06-16T12:48:50Z</dcterms:created>
  <dcterms:modified xsi:type="dcterms:W3CDTF">2023-02-05T11:24:41Z</dcterms:modified>
</cp:coreProperties>
</file>