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3"/>
  </p:notesMasterIdLst>
  <p:sldIdLst>
    <p:sldId id="256" r:id="rId2"/>
    <p:sldId id="258" r:id="rId3"/>
    <p:sldId id="260" r:id="rId4"/>
    <p:sldId id="261" r:id="rId5"/>
    <p:sldId id="273" r:id="rId6"/>
    <p:sldId id="267" r:id="rId7"/>
    <p:sldId id="269" r:id="rId8"/>
    <p:sldId id="270" r:id="rId9"/>
    <p:sldId id="272" r:id="rId10"/>
    <p:sldId id="274" r:id="rId11"/>
    <p:sldId id="27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CCF0AB-0AE9-4C12-B09B-6AD2803645C9}">
  <a:tblStyle styleId="{DECCF0AB-0AE9-4C12-B09B-6AD2803645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142" d="100"/>
          <a:sy n="142" d="100"/>
        </p:scale>
        <p:origin x="8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1dd3d1d2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1dd3d1d2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Google Shape;1861;ge73ac088b1_1_11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2" name="Google Shape;1862;ge73ac088b1_1_11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e73ac088b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e73ac088b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d1bcadb9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d1bcadb9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e73ac088b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e73ac088b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g11e5cca1359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2" name="Google Shape;1842;g11e5cca1359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11dd3983705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11dd3983705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e73ac088b1_1_11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e73ac088b1_1_11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11e3145435c_2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11e3145435c_2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11dd3983705_0_1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11dd3983705_0_1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13" y="996700"/>
            <a:ext cx="5027700" cy="1181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4500"/>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713213" y="3088950"/>
            <a:ext cx="3858900" cy="389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1" name="Google Shape;11;p2"/>
          <p:cNvGrpSpPr/>
          <p:nvPr/>
        </p:nvGrpSpPr>
        <p:grpSpPr>
          <a:xfrm>
            <a:off x="7638334" y="2700178"/>
            <a:ext cx="1338074" cy="2452004"/>
            <a:chOff x="7638334" y="2700178"/>
            <a:chExt cx="1338074" cy="2452004"/>
          </a:xfrm>
        </p:grpSpPr>
        <p:grpSp>
          <p:nvGrpSpPr>
            <p:cNvPr id="12" name="Google Shape;12;p2"/>
            <p:cNvGrpSpPr/>
            <p:nvPr/>
          </p:nvGrpSpPr>
          <p:grpSpPr>
            <a:xfrm>
              <a:off x="7638334" y="3428835"/>
              <a:ext cx="661347" cy="1710076"/>
              <a:chOff x="4947609" y="2834935"/>
              <a:chExt cx="661347" cy="1710076"/>
            </a:xfrm>
          </p:grpSpPr>
          <p:sp>
            <p:nvSpPr>
              <p:cNvPr id="13" name="Google Shape;13;p2"/>
              <p:cNvSpPr/>
              <p:nvPr/>
            </p:nvSpPr>
            <p:spPr>
              <a:xfrm>
                <a:off x="4947609" y="2834935"/>
                <a:ext cx="661347" cy="1249496"/>
              </a:xfrm>
              <a:custGeom>
                <a:avLst/>
                <a:gdLst/>
                <a:ahLst/>
                <a:cxnLst/>
                <a:rect l="l" t="t" r="r" b="b"/>
                <a:pathLst>
                  <a:path w="17022" h="32160" extrusionOk="0">
                    <a:moveTo>
                      <a:pt x="8511" y="1"/>
                    </a:moveTo>
                    <a:cubicBezTo>
                      <a:pt x="4256" y="1"/>
                      <a:pt x="4742" y="4742"/>
                      <a:pt x="4742" y="6840"/>
                    </a:cubicBezTo>
                    <a:cubicBezTo>
                      <a:pt x="4742" y="8937"/>
                      <a:pt x="2097" y="10062"/>
                      <a:pt x="2097" y="12524"/>
                    </a:cubicBezTo>
                    <a:cubicBezTo>
                      <a:pt x="2097" y="14803"/>
                      <a:pt x="2888" y="14621"/>
                      <a:pt x="2888" y="16840"/>
                    </a:cubicBezTo>
                    <a:cubicBezTo>
                      <a:pt x="2888" y="19910"/>
                      <a:pt x="0" y="19758"/>
                      <a:pt x="0" y="25168"/>
                    </a:cubicBezTo>
                    <a:cubicBezTo>
                      <a:pt x="0" y="31916"/>
                      <a:pt x="8511" y="32159"/>
                      <a:pt x="8511" y="32159"/>
                    </a:cubicBezTo>
                    <a:cubicBezTo>
                      <a:pt x="8511" y="32159"/>
                      <a:pt x="17022" y="31886"/>
                      <a:pt x="17022" y="25168"/>
                    </a:cubicBezTo>
                    <a:cubicBezTo>
                      <a:pt x="17022" y="19758"/>
                      <a:pt x="14134" y="19910"/>
                      <a:pt x="14134" y="16840"/>
                    </a:cubicBezTo>
                    <a:cubicBezTo>
                      <a:pt x="14134" y="14621"/>
                      <a:pt x="14924" y="14803"/>
                      <a:pt x="14924" y="12524"/>
                    </a:cubicBezTo>
                    <a:cubicBezTo>
                      <a:pt x="14924" y="10062"/>
                      <a:pt x="12280" y="8937"/>
                      <a:pt x="12280" y="6840"/>
                    </a:cubicBezTo>
                    <a:cubicBezTo>
                      <a:pt x="12280" y="4742"/>
                      <a:pt x="12766" y="1"/>
                      <a:pt x="8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91288" y="3111315"/>
                <a:ext cx="39" cy="1433696"/>
              </a:xfrm>
              <a:custGeom>
                <a:avLst/>
                <a:gdLst/>
                <a:ahLst/>
                <a:cxnLst/>
                <a:rect l="l" t="t" r="r" b="b"/>
                <a:pathLst>
                  <a:path w="1" h="36901" fill="none" extrusionOk="0">
                    <a:moveTo>
                      <a:pt x="0" y="0"/>
                    </a:moveTo>
                    <a:lnTo>
                      <a:pt x="0" y="3690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294824" y="3209348"/>
                <a:ext cx="116946" cy="114576"/>
              </a:xfrm>
              <a:custGeom>
                <a:avLst/>
                <a:gdLst/>
                <a:ahLst/>
                <a:cxnLst/>
                <a:rect l="l" t="t" r="r" b="b"/>
                <a:pathLst>
                  <a:path w="3010" h="2949" fill="none" extrusionOk="0">
                    <a:moveTo>
                      <a:pt x="3010" y="0"/>
                    </a:moveTo>
                    <a:lnTo>
                      <a:pt x="1" y="2948"/>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94824" y="3632135"/>
                <a:ext cx="116946" cy="116946"/>
              </a:xfrm>
              <a:custGeom>
                <a:avLst/>
                <a:gdLst/>
                <a:ahLst/>
                <a:cxnLst/>
                <a:rect l="l" t="t" r="r" b="b"/>
                <a:pathLst>
                  <a:path w="3010" h="3010" fill="none" extrusionOk="0">
                    <a:moveTo>
                      <a:pt x="3010" y="1"/>
                    </a:moveTo>
                    <a:lnTo>
                      <a:pt x="1" y="301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136564" y="3399468"/>
                <a:ext cx="153545" cy="153584"/>
              </a:xfrm>
              <a:custGeom>
                <a:avLst/>
                <a:gdLst/>
                <a:ahLst/>
                <a:cxnLst/>
                <a:rect l="l" t="t" r="r" b="b"/>
                <a:pathLst>
                  <a:path w="3952" h="3953" fill="none" extrusionOk="0">
                    <a:moveTo>
                      <a:pt x="0" y="1"/>
                    </a:moveTo>
                    <a:lnTo>
                      <a:pt x="3952" y="3952"/>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033963" y="2700178"/>
              <a:ext cx="942445" cy="2438725"/>
              <a:chOff x="5343238" y="2048382"/>
              <a:chExt cx="942445" cy="2438725"/>
            </a:xfrm>
          </p:grpSpPr>
          <p:sp>
            <p:nvSpPr>
              <p:cNvPr id="19" name="Google Shape;19;p2"/>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700248" y="4947856"/>
              <a:ext cx="1220393" cy="204325"/>
              <a:chOff x="329073" y="4934583"/>
              <a:chExt cx="1220393" cy="204325"/>
            </a:xfrm>
          </p:grpSpPr>
          <p:sp>
            <p:nvSpPr>
              <p:cNvPr id="25" name="Google Shape;25;p2"/>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182748" y="3798126"/>
            <a:ext cx="1220393" cy="1354055"/>
            <a:chOff x="182748" y="3798126"/>
            <a:chExt cx="1220393" cy="1354055"/>
          </a:xfrm>
        </p:grpSpPr>
        <p:grpSp>
          <p:nvGrpSpPr>
            <p:cNvPr id="28" name="Google Shape;28;p2"/>
            <p:cNvGrpSpPr/>
            <p:nvPr/>
          </p:nvGrpSpPr>
          <p:grpSpPr>
            <a:xfrm>
              <a:off x="195846" y="3798126"/>
              <a:ext cx="1078167" cy="1236909"/>
              <a:chOff x="7281363" y="3551782"/>
              <a:chExt cx="898772" cy="1031101"/>
            </a:xfrm>
          </p:grpSpPr>
          <p:grpSp>
            <p:nvGrpSpPr>
              <p:cNvPr id="29" name="Google Shape;29;p2"/>
              <p:cNvGrpSpPr/>
              <p:nvPr/>
            </p:nvGrpSpPr>
            <p:grpSpPr>
              <a:xfrm>
                <a:off x="7281363" y="3980164"/>
                <a:ext cx="498400" cy="602719"/>
                <a:chOff x="7281363" y="3980164"/>
                <a:chExt cx="498400" cy="602719"/>
              </a:xfrm>
            </p:grpSpPr>
            <p:sp>
              <p:nvSpPr>
                <p:cNvPr id="30" name="Google Shape;30;p2"/>
                <p:cNvSpPr/>
                <p:nvPr/>
              </p:nvSpPr>
              <p:spPr>
                <a:xfrm>
                  <a:off x="7281363" y="3980164"/>
                  <a:ext cx="498400" cy="602719"/>
                </a:xfrm>
                <a:custGeom>
                  <a:avLst/>
                  <a:gdLst/>
                  <a:ahLst/>
                  <a:cxnLst/>
                  <a:rect l="l" t="t" r="r" b="b"/>
                  <a:pathLst>
                    <a:path w="12828" h="15513" extrusionOk="0">
                      <a:moveTo>
                        <a:pt x="2307" y="0"/>
                      </a:moveTo>
                      <a:cubicBezTo>
                        <a:pt x="1720" y="0"/>
                        <a:pt x="1215" y="257"/>
                        <a:pt x="912" y="892"/>
                      </a:cubicBezTo>
                      <a:cubicBezTo>
                        <a:pt x="0" y="2959"/>
                        <a:pt x="3739" y="3627"/>
                        <a:pt x="3739" y="5482"/>
                      </a:cubicBezTo>
                      <a:cubicBezTo>
                        <a:pt x="3739" y="7366"/>
                        <a:pt x="3921" y="8369"/>
                        <a:pt x="5684" y="9403"/>
                      </a:cubicBezTo>
                      <a:cubicBezTo>
                        <a:pt x="7417" y="10406"/>
                        <a:pt x="6961" y="11865"/>
                        <a:pt x="7143" y="12685"/>
                      </a:cubicBezTo>
                      <a:cubicBezTo>
                        <a:pt x="7356" y="13476"/>
                        <a:pt x="9392" y="13962"/>
                        <a:pt x="10456" y="15482"/>
                      </a:cubicBezTo>
                      <a:lnTo>
                        <a:pt x="10456" y="15512"/>
                      </a:lnTo>
                      <a:lnTo>
                        <a:pt x="12128" y="15512"/>
                      </a:lnTo>
                      <a:cubicBezTo>
                        <a:pt x="12128" y="15512"/>
                        <a:pt x="12827" y="8734"/>
                        <a:pt x="11155" y="7761"/>
                      </a:cubicBezTo>
                      <a:cubicBezTo>
                        <a:pt x="9484" y="6819"/>
                        <a:pt x="9636" y="5877"/>
                        <a:pt x="8876" y="4509"/>
                      </a:cubicBezTo>
                      <a:cubicBezTo>
                        <a:pt x="8116" y="3141"/>
                        <a:pt x="7386" y="4205"/>
                        <a:pt x="6140" y="2442"/>
                      </a:cubicBezTo>
                      <a:cubicBezTo>
                        <a:pt x="5303" y="1250"/>
                        <a:pt x="3603"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480926" y="4108116"/>
                  <a:ext cx="248073" cy="473573"/>
                </a:xfrm>
                <a:custGeom>
                  <a:avLst/>
                  <a:gdLst/>
                  <a:ahLst/>
                  <a:cxnLst/>
                  <a:rect l="l" t="t" r="r" b="b"/>
                  <a:pathLst>
                    <a:path w="6385" h="12189" fill="none" extrusionOk="0">
                      <a:moveTo>
                        <a:pt x="6384" y="12189"/>
                      </a:moveTo>
                      <a:cubicBezTo>
                        <a:pt x="6384" y="12189"/>
                        <a:pt x="5199" y="5775"/>
                        <a:pt x="1" y="0"/>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604954" y="3551782"/>
                <a:ext cx="316337" cy="1029875"/>
                <a:chOff x="7604954" y="3551782"/>
                <a:chExt cx="316337" cy="1029875"/>
              </a:xfrm>
            </p:grpSpPr>
            <p:sp>
              <p:nvSpPr>
                <p:cNvPr id="33" name="Google Shape;33;p2"/>
                <p:cNvSpPr/>
                <p:nvPr/>
              </p:nvSpPr>
              <p:spPr>
                <a:xfrm>
                  <a:off x="7604954" y="3551782"/>
                  <a:ext cx="316337" cy="993264"/>
                </a:xfrm>
                <a:custGeom>
                  <a:avLst/>
                  <a:gdLst/>
                  <a:ahLst/>
                  <a:cxnLst/>
                  <a:rect l="l" t="t" r="r" b="b"/>
                  <a:pathLst>
                    <a:path w="8142" h="25565" extrusionOk="0">
                      <a:moveTo>
                        <a:pt x="6083" y="0"/>
                      </a:moveTo>
                      <a:cubicBezTo>
                        <a:pt x="5976" y="0"/>
                        <a:pt x="5864" y="11"/>
                        <a:pt x="5745" y="32"/>
                      </a:cubicBezTo>
                      <a:cubicBezTo>
                        <a:pt x="2736" y="549"/>
                        <a:pt x="4134" y="3892"/>
                        <a:pt x="2706" y="5503"/>
                      </a:cubicBezTo>
                      <a:cubicBezTo>
                        <a:pt x="1490" y="6841"/>
                        <a:pt x="1186" y="8573"/>
                        <a:pt x="1763" y="9789"/>
                      </a:cubicBezTo>
                      <a:cubicBezTo>
                        <a:pt x="2858" y="12160"/>
                        <a:pt x="1672" y="12829"/>
                        <a:pt x="1064" y="14318"/>
                      </a:cubicBezTo>
                      <a:cubicBezTo>
                        <a:pt x="1" y="16932"/>
                        <a:pt x="2311" y="23558"/>
                        <a:pt x="2615" y="25534"/>
                      </a:cubicBezTo>
                      <a:lnTo>
                        <a:pt x="2615" y="25564"/>
                      </a:lnTo>
                      <a:lnTo>
                        <a:pt x="4742" y="25564"/>
                      </a:lnTo>
                      <a:cubicBezTo>
                        <a:pt x="4742" y="25564"/>
                        <a:pt x="4560" y="22981"/>
                        <a:pt x="5441" y="20154"/>
                      </a:cubicBezTo>
                      <a:cubicBezTo>
                        <a:pt x="6323" y="17358"/>
                        <a:pt x="4286" y="17479"/>
                        <a:pt x="6049" y="14865"/>
                      </a:cubicBezTo>
                      <a:cubicBezTo>
                        <a:pt x="7174" y="13193"/>
                        <a:pt x="4377" y="12525"/>
                        <a:pt x="6931" y="9789"/>
                      </a:cubicBezTo>
                      <a:cubicBezTo>
                        <a:pt x="8055" y="8543"/>
                        <a:pt x="6809" y="6780"/>
                        <a:pt x="7478" y="5199"/>
                      </a:cubicBezTo>
                      <a:cubicBezTo>
                        <a:pt x="8142" y="3641"/>
                        <a:pt x="8093" y="0"/>
                        <a:pt x="6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665180" y="3697101"/>
                  <a:ext cx="150010" cy="884555"/>
                </a:xfrm>
                <a:custGeom>
                  <a:avLst/>
                  <a:gdLst/>
                  <a:ahLst/>
                  <a:cxnLst/>
                  <a:rect l="l" t="t" r="r" b="b"/>
                  <a:pathLst>
                    <a:path w="3861" h="22767" fill="none" extrusionOk="0">
                      <a:moveTo>
                        <a:pt x="3861" y="0"/>
                      </a:moveTo>
                      <a:cubicBezTo>
                        <a:pt x="3861" y="0"/>
                        <a:pt x="1" y="12645"/>
                        <a:pt x="2280" y="22767"/>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714799" y="3894604"/>
                <a:ext cx="465336" cy="687076"/>
                <a:chOff x="7714799" y="3894604"/>
                <a:chExt cx="465336" cy="687076"/>
              </a:xfrm>
            </p:grpSpPr>
            <p:sp>
              <p:nvSpPr>
                <p:cNvPr id="36" name="Google Shape;36;p2"/>
                <p:cNvSpPr/>
                <p:nvPr/>
              </p:nvSpPr>
              <p:spPr>
                <a:xfrm>
                  <a:off x="7714799" y="3894604"/>
                  <a:ext cx="465336" cy="662280"/>
                </a:xfrm>
                <a:custGeom>
                  <a:avLst/>
                  <a:gdLst/>
                  <a:ahLst/>
                  <a:cxnLst/>
                  <a:rect l="l" t="t" r="r" b="b"/>
                  <a:pathLst>
                    <a:path w="11977" h="17046" extrusionOk="0">
                      <a:moveTo>
                        <a:pt x="10424" y="1"/>
                      </a:moveTo>
                      <a:cubicBezTo>
                        <a:pt x="9343" y="1"/>
                        <a:pt x="7698" y="1141"/>
                        <a:pt x="7174" y="1665"/>
                      </a:cubicBezTo>
                      <a:cubicBezTo>
                        <a:pt x="6999" y="1840"/>
                        <a:pt x="6797" y="1878"/>
                        <a:pt x="6568" y="1878"/>
                      </a:cubicBezTo>
                      <a:cubicBezTo>
                        <a:pt x="6389" y="1878"/>
                        <a:pt x="6194" y="1855"/>
                        <a:pt x="5981" y="1855"/>
                      </a:cubicBezTo>
                      <a:cubicBezTo>
                        <a:pt x="5467" y="1855"/>
                        <a:pt x="4853" y="1990"/>
                        <a:pt x="4134" y="2911"/>
                      </a:cubicBezTo>
                      <a:cubicBezTo>
                        <a:pt x="2797" y="4583"/>
                        <a:pt x="3800" y="5647"/>
                        <a:pt x="2979" y="6316"/>
                      </a:cubicBezTo>
                      <a:cubicBezTo>
                        <a:pt x="2189" y="7015"/>
                        <a:pt x="1520" y="6529"/>
                        <a:pt x="943" y="8109"/>
                      </a:cubicBezTo>
                      <a:cubicBezTo>
                        <a:pt x="0" y="10845"/>
                        <a:pt x="821" y="17045"/>
                        <a:pt x="821" y="17045"/>
                      </a:cubicBezTo>
                      <a:lnTo>
                        <a:pt x="2037" y="17045"/>
                      </a:lnTo>
                      <a:cubicBezTo>
                        <a:pt x="4347" y="15282"/>
                        <a:pt x="4833" y="12608"/>
                        <a:pt x="5016" y="10510"/>
                      </a:cubicBezTo>
                      <a:cubicBezTo>
                        <a:pt x="5259" y="7288"/>
                        <a:pt x="6900" y="8595"/>
                        <a:pt x="7751" y="6863"/>
                      </a:cubicBezTo>
                      <a:cubicBezTo>
                        <a:pt x="8572" y="5100"/>
                        <a:pt x="6931" y="4462"/>
                        <a:pt x="8754" y="3550"/>
                      </a:cubicBezTo>
                      <a:cubicBezTo>
                        <a:pt x="10578" y="2638"/>
                        <a:pt x="11976" y="1240"/>
                        <a:pt x="11156" y="297"/>
                      </a:cubicBezTo>
                      <a:cubicBezTo>
                        <a:pt x="10978" y="87"/>
                        <a:pt x="10723" y="1"/>
                        <a:pt x="104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36053" y="4006547"/>
                  <a:ext cx="266917" cy="575134"/>
                </a:xfrm>
                <a:custGeom>
                  <a:avLst/>
                  <a:gdLst/>
                  <a:ahLst/>
                  <a:cxnLst/>
                  <a:rect l="l" t="t" r="r" b="b"/>
                  <a:pathLst>
                    <a:path w="6870" h="14803" fill="none" extrusionOk="0">
                      <a:moveTo>
                        <a:pt x="6870" y="0"/>
                      </a:moveTo>
                      <a:cubicBezTo>
                        <a:pt x="6870" y="0"/>
                        <a:pt x="0" y="6322"/>
                        <a:pt x="912" y="14803"/>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2"/>
            <p:cNvGrpSpPr/>
            <p:nvPr/>
          </p:nvGrpSpPr>
          <p:grpSpPr>
            <a:xfrm>
              <a:off x="182748" y="4947856"/>
              <a:ext cx="1220393" cy="204325"/>
              <a:chOff x="329073" y="4934583"/>
              <a:chExt cx="1220393" cy="204325"/>
            </a:xfrm>
          </p:grpSpPr>
          <p:sp>
            <p:nvSpPr>
              <p:cNvPr id="39" name="Google Shape;39;p2"/>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32">
    <p:spTree>
      <p:nvGrpSpPr>
        <p:cNvPr id="1" name="Shape 776"/>
        <p:cNvGrpSpPr/>
        <p:nvPr/>
      </p:nvGrpSpPr>
      <p:grpSpPr>
        <a:xfrm>
          <a:off x="0" y="0"/>
          <a:ext cx="0" cy="0"/>
          <a:chOff x="0" y="0"/>
          <a:chExt cx="0" cy="0"/>
        </a:xfrm>
      </p:grpSpPr>
      <p:sp>
        <p:nvSpPr>
          <p:cNvPr id="777" name="Google Shape;777;p26"/>
          <p:cNvSpPr txBox="1">
            <a:spLocks noGrp="1"/>
          </p:cNvSpPr>
          <p:nvPr>
            <p:ph type="subTitle" idx="1"/>
          </p:nvPr>
        </p:nvSpPr>
        <p:spPr>
          <a:xfrm>
            <a:off x="1854975" y="2531175"/>
            <a:ext cx="2525400" cy="1043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778" name="Google Shape;778;p26"/>
          <p:cNvSpPr txBox="1">
            <a:spLocks noGrp="1"/>
          </p:cNvSpPr>
          <p:nvPr>
            <p:ph type="ctrTitle"/>
          </p:nvPr>
        </p:nvSpPr>
        <p:spPr>
          <a:xfrm>
            <a:off x="1854850" y="1568625"/>
            <a:ext cx="2525400" cy="886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grpSp>
        <p:nvGrpSpPr>
          <p:cNvPr id="779" name="Google Shape;779;p26"/>
          <p:cNvGrpSpPr/>
          <p:nvPr/>
        </p:nvGrpSpPr>
        <p:grpSpPr>
          <a:xfrm>
            <a:off x="182748" y="3798126"/>
            <a:ext cx="1220393" cy="1354055"/>
            <a:chOff x="182748" y="3798126"/>
            <a:chExt cx="1220393" cy="1354055"/>
          </a:xfrm>
        </p:grpSpPr>
        <p:grpSp>
          <p:nvGrpSpPr>
            <p:cNvPr id="780" name="Google Shape;780;p26"/>
            <p:cNvGrpSpPr/>
            <p:nvPr/>
          </p:nvGrpSpPr>
          <p:grpSpPr>
            <a:xfrm>
              <a:off x="195846" y="3798126"/>
              <a:ext cx="1078167" cy="1236909"/>
              <a:chOff x="7281363" y="3551782"/>
              <a:chExt cx="898772" cy="1031101"/>
            </a:xfrm>
          </p:grpSpPr>
          <p:grpSp>
            <p:nvGrpSpPr>
              <p:cNvPr id="781" name="Google Shape;781;p26"/>
              <p:cNvGrpSpPr/>
              <p:nvPr/>
            </p:nvGrpSpPr>
            <p:grpSpPr>
              <a:xfrm>
                <a:off x="7281363" y="3980164"/>
                <a:ext cx="498400" cy="602719"/>
                <a:chOff x="7281363" y="3980164"/>
                <a:chExt cx="498400" cy="602719"/>
              </a:xfrm>
            </p:grpSpPr>
            <p:sp>
              <p:nvSpPr>
                <p:cNvPr id="782" name="Google Shape;782;p26"/>
                <p:cNvSpPr/>
                <p:nvPr/>
              </p:nvSpPr>
              <p:spPr>
                <a:xfrm>
                  <a:off x="7281363" y="3980164"/>
                  <a:ext cx="498400" cy="602719"/>
                </a:xfrm>
                <a:custGeom>
                  <a:avLst/>
                  <a:gdLst/>
                  <a:ahLst/>
                  <a:cxnLst/>
                  <a:rect l="l" t="t" r="r" b="b"/>
                  <a:pathLst>
                    <a:path w="12828" h="15513" extrusionOk="0">
                      <a:moveTo>
                        <a:pt x="2307" y="0"/>
                      </a:moveTo>
                      <a:cubicBezTo>
                        <a:pt x="1720" y="0"/>
                        <a:pt x="1215" y="257"/>
                        <a:pt x="912" y="892"/>
                      </a:cubicBezTo>
                      <a:cubicBezTo>
                        <a:pt x="0" y="2959"/>
                        <a:pt x="3739" y="3627"/>
                        <a:pt x="3739" y="5482"/>
                      </a:cubicBezTo>
                      <a:cubicBezTo>
                        <a:pt x="3739" y="7366"/>
                        <a:pt x="3921" y="8369"/>
                        <a:pt x="5684" y="9403"/>
                      </a:cubicBezTo>
                      <a:cubicBezTo>
                        <a:pt x="7417" y="10406"/>
                        <a:pt x="6961" y="11865"/>
                        <a:pt x="7143" y="12685"/>
                      </a:cubicBezTo>
                      <a:cubicBezTo>
                        <a:pt x="7356" y="13476"/>
                        <a:pt x="9392" y="13962"/>
                        <a:pt x="10456" y="15482"/>
                      </a:cubicBezTo>
                      <a:lnTo>
                        <a:pt x="10456" y="15512"/>
                      </a:lnTo>
                      <a:lnTo>
                        <a:pt x="12128" y="15512"/>
                      </a:lnTo>
                      <a:cubicBezTo>
                        <a:pt x="12128" y="15512"/>
                        <a:pt x="12827" y="8734"/>
                        <a:pt x="11155" y="7761"/>
                      </a:cubicBezTo>
                      <a:cubicBezTo>
                        <a:pt x="9484" y="6819"/>
                        <a:pt x="9636" y="5877"/>
                        <a:pt x="8876" y="4509"/>
                      </a:cubicBezTo>
                      <a:cubicBezTo>
                        <a:pt x="8116" y="3141"/>
                        <a:pt x="7386" y="4205"/>
                        <a:pt x="6140" y="2442"/>
                      </a:cubicBezTo>
                      <a:cubicBezTo>
                        <a:pt x="5303" y="1250"/>
                        <a:pt x="3603"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7480926" y="4108116"/>
                  <a:ext cx="248073" cy="473573"/>
                </a:xfrm>
                <a:custGeom>
                  <a:avLst/>
                  <a:gdLst/>
                  <a:ahLst/>
                  <a:cxnLst/>
                  <a:rect l="l" t="t" r="r" b="b"/>
                  <a:pathLst>
                    <a:path w="6385" h="12189" fill="none" extrusionOk="0">
                      <a:moveTo>
                        <a:pt x="6384" y="12189"/>
                      </a:moveTo>
                      <a:cubicBezTo>
                        <a:pt x="6384" y="12189"/>
                        <a:pt x="5199" y="5775"/>
                        <a:pt x="1" y="0"/>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26"/>
              <p:cNvGrpSpPr/>
              <p:nvPr/>
            </p:nvGrpSpPr>
            <p:grpSpPr>
              <a:xfrm>
                <a:off x="7604954" y="3551782"/>
                <a:ext cx="316337" cy="1029875"/>
                <a:chOff x="7604954" y="3551782"/>
                <a:chExt cx="316337" cy="1029875"/>
              </a:xfrm>
            </p:grpSpPr>
            <p:sp>
              <p:nvSpPr>
                <p:cNvPr id="785" name="Google Shape;785;p26"/>
                <p:cNvSpPr/>
                <p:nvPr/>
              </p:nvSpPr>
              <p:spPr>
                <a:xfrm>
                  <a:off x="7604954" y="3551782"/>
                  <a:ext cx="316337" cy="993264"/>
                </a:xfrm>
                <a:custGeom>
                  <a:avLst/>
                  <a:gdLst/>
                  <a:ahLst/>
                  <a:cxnLst/>
                  <a:rect l="l" t="t" r="r" b="b"/>
                  <a:pathLst>
                    <a:path w="8142" h="25565" extrusionOk="0">
                      <a:moveTo>
                        <a:pt x="6083" y="0"/>
                      </a:moveTo>
                      <a:cubicBezTo>
                        <a:pt x="5976" y="0"/>
                        <a:pt x="5864" y="11"/>
                        <a:pt x="5745" y="32"/>
                      </a:cubicBezTo>
                      <a:cubicBezTo>
                        <a:pt x="2736" y="549"/>
                        <a:pt x="4134" y="3892"/>
                        <a:pt x="2706" y="5503"/>
                      </a:cubicBezTo>
                      <a:cubicBezTo>
                        <a:pt x="1490" y="6841"/>
                        <a:pt x="1186" y="8573"/>
                        <a:pt x="1763" y="9789"/>
                      </a:cubicBezTo>
                      <a:cubicBezTo>
                        <a:pt x="2858" y="12160"/>
                        <a:pt x="1672" y="12829"/>
                        <a:pt x="1064" y="14318"/>
                      </a:cubicBezTo>
                      <a:cubicBezTo>
                        <a:pt x="1" y="16932"/>
                        <a:pt x="2311" y="23558"/>
                        <a:pt x="2615" y="25534"/>
                      </a:cubicBezTo>
                      <a:lnTo>
                        <a:pt x="2615" y="25564"/>
                      </a:lnTo>
                      <a:lnTo>
                        <a:pt x="4742" y="25564"/>
                      </a:lnTo>
                      <a:cubicBezTo>
                        <a:pt x="4742" y="25564"/>
                        <a:pt x="4560" y="22981"/>
                        <a:pt x="5441" y="20154"/>
                      </a:cubicBezTo>
                      <a:cubicBezTo>
                        <a:pt x="6323" y="17358"/>
                        <a:pt x="4286" y="17479"/>
                        <a:pt x="6049" y="14865"/>
                      </a:cubicBezTo>
                      <a:cubicBezTo>
                        <a:pt x="7174" y="13193"/>
                        <a:pt x="4377" y="12525"/>
                        <a:pt x="6931" y="9789"/>
                      </a:cubicBezTo>
                      <a:cubicBezTo>
                        <a:pt x="8055" y="8543"/>
                        <a:pt x="6809" y="6780"/>
                        <a:pt x="7478" y="5199"/>
                      </a:cubicBezTo>
                      <a:cubicBezTo>
                        <a:pt x="8142" y="3641"/>
                        <a:pt x="8093" y="0"/>
                        <a:pt x="6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665180" y="3697101"/>
                  <a:ext cx="150010" cy="884555"/>
                </a:xfrm>
                <a:custGeom>
                  <a:avLst/>
                  <a:gdLst/>
                  <a:ahLst/>
                  <a:cxnLst/>
                  <a:rect l="l" t="t" r="r" b="b"/>
                  <a:pathLst>
                    <a:path w="3861" h="22767" fill="none" extrusionOk="0">
                      <a:moveTo>
                        <a:pt x="3861" y="0"/>
                      </a:moveTo>
                      <a:cubicBezTo>
                        <a:pt x="3861" y="0"/>
                        <a:pt x="1" y="12645"/>
                        <a:pt x="2280" y="22767"/>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26"/>
              <p:cNvGrpSpPr/>
              <p:nvPr/>
            </p:nvGrpSpPr>
            <p:grpSpPr>
              <a:xfrm>
                <a:off x="7714799" y="3894604"/>
                <a:ext cx="465336" cy="687076"/>
                <a:chOff x="7714799" y="3894604"/>
                <a:chExt cx="465336" cy="687076"/>
              </a:xfrm>
            </p:grpSpPr>
            <p:sp>
              <p:nvSpPr>
                <p:cNvPr id="788" name="Google Shape;788;p26"/>
                <p:cNvSpPr/>
                <p:nvPr/>
              </p:nvSpPr>
              <p:spPr>
                <a:xfrm>
                  <a:off x="7714799" y="3894604"/>
                  <a:ext cx="465336" cy="662280"/>
                </a:xfrm>
                <a:custGeom>
                  <a:avLst/>
                  <a:gdLst/>
                  <a:ahLst/>
                  <a:cxnLst/>
                  <a:rect l="l" t="t" r="r" b="b"/>
                  <a:pathLst>
                    <a:path w="11977" h="17046" extrusionOk="0">
                      <a:moveTo>
                        <a:pt x="10424" y="1"/>
                      </a:moveTo>
                      <a:cubicBezTo>
                        <a:pt x="9343" y="1"/>
                        <a:pt x="7698" y="1141"/>
                        <a:pt x="7174" y="1665"/>
                      </a:cubicBezTo>
                      <a:cubicBezTo>
                        <a:pt x="6999" y="1840"/>
                        <a:pt x="6797" y="1878"/>
                        <a:pt x="6568" y="1878"/>
                      </a:cubicBezTo>
                      <a:cubicBezTo>
                        <a:pt x="6389" y="1878"/>
                        <a:pt x="6194" y="1855"/>
                        <a:pt x="5981" y="1855"/>
                      </a:cubicBezTo>
                      <a:cubicBezTo>
                        <a:pt x="5467" y="1855"/>
                        <a:pt x="4853" y="1990"/>
                        <a:pt x="4134" y="2911"/>
                      </a:cubicBezTo>
                      <a:cubicBezTo>
                        <a:pt x="2797" y="4583"/>
                        <a:pt x="3800" y="5647"/>
                        <a:pt x="2979" y="6316"/>
                      </a:cubicBezTo>
                      <a:cubicBezTo>
                        <a:pt x="2189" y="7015"/>
                        <a:pt x="1520" y="6529"/>
                        <a:pt x="943" y="8109"/>
                      </a:cubicBezTo>
                      <a:cubicBezTo>
                        <a:pt x="0" y="10845"/>
                        <a:pt x="821" y="17045"/>
                        <a:pt x="821" y="17045"/>
                      </a:cubicBezTo>
                      <a:lnTo>
                        <a:pt x="2037" y="17045"/>
                      </a:lnTo>
                      <a:cubicBezTo>
                        <a:pt x="4347" y="15282"/>
                        <a:pt x="4833" y="12608"/>
                        <a:pt x="5016" y="10510"/>
                      </a:cubicBezTo>
                      <a:cubicBezTo>
                        <a:pt x="5259" y="7288"/>
                        <a:pt x="6900" y="8595"/>
                        <a:pt x="7751" y="6863"/>
                      </a:cubicBezTo>
                      <a:cubicBezTo>
                        <a:pt x="8572" y="5100"/>
                        <a:pt x="6931" y="4462"/>
                        <a:pt x="8754" y="3550"/>
                      </a:cubicBezTo>
                      <a:cubicBezTo>
                        <a:pt x="10578" y="2638"/>
                        <a:pt x="11976" y="1240"/>
                        <a:pt x="11156" y="297"/>
                      </a:cubicBezTo>
                      <a:cubicBezTo>
                        <a:pt x="10978" y="87"/>
                        <a:pt x="10723" y="1"/>
                        <a:pt x="104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7736053" y="4006547"/>
                  <a:ext cx="266917" cy="575134"/>
                </a:xfrm>
                <a:custGeom>
                  <a:avLst/>
                  <a:gdLst/>
                  <a:ahLst/>
                  <a:cxnLst/>
                  <a:rect l="l" t="t" r="r" b="b"/>
                  <a:pathLst>
                    <a:path w="6870" h="14803" fill="none" extrusionOk="0">
                      <a:moveTo>
                        <a:pt x="6870" y="0"/>
                      </a:moveTo>
                      <a:cubicBezTo>
                        <a:pt x="6870" y="0"/>
                        <a:pt x="0" y="6322"/>
                        <a:pt x="912" y="14803"/>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0" name="Google Shape;790;p26"/>
            <p:cNvGrpSpPr/>
            <p:nvPr/>
          </p:nvGrpSpPr>
          <p:grpSpPr>
            <a:xfrm>
              <a:off x="182748" y="4947856"/>
              <a:ext cx="1220393" cy="204325"/>
              <a:chOff x="329073" y="4934583"/>
              <a:chExt cx="1220393" cy="204325"/>
            </a:xfrm>
          </p:grpSpPr>
          <p:sp>
            <p:nvSpPr>
              <p:cNvPr id="791" name="Google Shape;791;p26"/>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3" name="Google Shape;793;p26"/>
          <p:cNvGrpSpPr/>
          <p:nvPr/>
        </p:nvGrpSpPr>
        <p:grpSpPr>
          <a:xfrm>
            <a:off x="7638334" y="2700178"/>
            <a:ext cx="1338074" cy="2452004"/>
            <a:chOff x="7638334" y="2700178"/>
            <a:chExt cx="1338074" cy="2452004"/>
          </a:xfrm>
        </p:grpSpPr>
        <p:grpSp>
          <p:nvGrpSpPr>
            <p:cNvPr id="794" name="Google Shape;794;p26"/>
            <p:cNvGrpSpPr/>
            <p:nvPr/>
          </p:nvGrpSpPr>
          <p:grpSpPr>
            <a:xfrm>
              <a:off x="7638334" y="3428835"/>
              <a:ext cx="661347" cy="1710076"/>
              <a:chOff x="4947609" y="2834935"/>
              <a:chExt cx="661347" cy="1710076"/>
            </a:xfrm>
          </p:grpSpPr>
          <p:sp>
            <p:nvSpPr>
              <p:cNvPr id="795" name="Google Shape;795;p26"/>
              <p:cNvSpPr/>
              <p:nvPr/>
            </p:nvSpPr>
            <p:spPr>
              <a:xfrm>
                <a:off x="4947609" y="2834935"/>
                <a:ext cx="661347" cy="1249496"/>
              </a:xfrm>
              <a:custGeom>
                <a:avLst/>
                <a:gdLst/>
                <a:ahLst/>
                <a:cxnLst/>
                <a:rect l="l" t="t" r="r" b="b"/>
                <a:pathLst>
                  <a:path w="17022" h="32160" extrusionOk="0">
                    <a:moveTo>
                      <a:pt x="8511" y="1"/>
                    </a:moveTo>
                    <a:cubicBezTo>
                      <a:pt x="4256" y="1"/>
                      <a:pt x="4742" y="4742"/>
                      <a:pt x="4742" y="6840"/>
                    </a:cubicBezTo>
                    <a:cubicBezTo>
                      <a:pt x="4742" y="8937"/>
                      <a:pt x="2097" y="10062"/>
                      <a:pt x="2097" y="12524"/>
                    </a:cubicBezTo>
                    <a:cubicBezTo>
                      <a:pt x="2097" y="14803"/>
                      <a:pt x="2888" y="14621"/>
                      <a:pt x="2888" y="16840"/>
                    </a:cubicBezTo>
                    <a:cubicBezTo>
                      <a:pt x="2888" y="19910"/>
                      <a:pt x="0" y="19758"/>
                      <a:pt x="0" y="25168"/>
                    </a:cubicBezTo>
                    <a:cubicBezTo>
                      <a:pt x="0" y="31916"/>
                      <a:pt x="8511" y="32159"/>
                      <a:pt x="8511" y="32159"/>
                    </a:cubicBezTo>
                    <a:cubicBezTo>
                      <a:pt x="8511" y="32159"/>
                      <a:pt x="17022" y="31886"/>
                      <a:pt x="17022" y="25168"/>
                    </a:cubicBezTo>
                    <a:cubicBezTo>
                      <a:pt x="17022" y="19758"/>
                      <a:pt x="14134" y="19910"/>
                      <a:pt x="14134" y="16840"/>
                    </a:cubicBezTo>
                    <a:cubicBezTo>
                      <a:pt x="14134" y="14621"/>
                      <a:pt x="14924" y="14803"/>
                      <a:pt x="14924" y="12524"/>
                    </a:cubicBezTo>
                    <a:cubicBezTo>
                      <a:pt x="14924" y="10062"/>
                      <a:pt x="12280" y="8937"/>
                      <a:pt x="12280" y="6840"/>
                    </a:cubicBezTo>
                    <a:cubicBezTo>
                      <a:pt x="12280" y="4742"/>
                      <a:pt x="12766" y="1"/>
                      <a:pt x="8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5291288" y="3111315"/>
                <a:ext cx="39" cy="1433696"/>
              </a:xfrm>
              <a:custGeom>
                <a:avLst/>
                <a:gdLst/>
                <a:ahLst/>
                <a:cxnLst/>
                <a:rect l="l" t="t" r="r" b="b"/>
                <a:pathLst>
                  <a:path w="1" h="36901" fill="none" extrusionOk="0">
                    <a:moveTo>
                      <a:pt x="0" y="0"/>
                    </a:moveTo>
                    <a:lnTo>
                      <a:pt x="0" y="3690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5294824" y="3209348"/>
                <a:ext cx="116946" cy="114576"/>
              </a:xfrm>
              <a:custGeom>
                <a:avLst/>
                <a:gdLst/>
                <a:ahLst/>
                <a:cxnLst/>
                <a:rect l="l" t="t" r="r" b="b"/>
                <a:pathLst>
                  <a:path w="3010" h="2949" fill="none" extrusionOk="0">
                    <a:moveTo>
                      <a:pt x="3010" y="0"/>
                    </a:moveTo>
                    <a:lnTo>
                      <a:pt x="1" y="2948"/>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5294824" y="3632135"/>
                <a:ext cx="116946" cy="116946"/>
              </a:xfrm>
              <a:custGeom>
                <a:avLst/>
                <a:gdLst/>
                <a:ahLst/>
                <a:cxnLst/>
                <a:rect l="l" t="t" r="r" b="b"/>
                <a:pathLst>
                  <a:path w="3010" h="3010" fill="none" extrusionOk="0">
                    <a:moveTo>
                      <a:pt x="3010" y="1"/>
                    </a:moveTo>
                    <a:lnTo>
                      <a:pt x="1" y="301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5136564" y="3399468"/>
                <a:ext cx="153545" cy="153584"/>
              </a:xfrm>
              <a:custGeom>
                <a:avLst/>
                <a:gdLst/>
                <a:ahLst/>
                <a:cxnLst/>
                <a:rect l="l" t="t" r="r" b="b"/>
                <a:pathLst>
                  <a:path w="3952" h="3953" fill="none" extrusionOk="0">
                    <a:moveTo>
                      <a:pt x="0" y="1"/>
                    </a:moveTo>
                    <a:lnTo>
                      <a:pt x="3952" y="3952"/>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26"/>
            <p:cNvGrpSpPr/>
            <p:nvPr/>
          </p:nvGrpSpPr>
          <p:grpSpPr>
            <a:xfrm>
              <a:off x="8033963" y="2700178"/>
              <a:ext cx="942445" cy="2438725"/>
              <a:chOff x="5343238" y="2048382"/>
              <a:chExt cx="942445" cy="2438725"/>
            </a:xfrm>
          </p:grpSpPr>
          <p:sp>
            <p:nvSpPr>
              <p:cNvPr id="801" name="Google Shape;801;p26"/>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6"/>
            <p:cNvGrpSpPr/>
            <p:nvPr/>
          </p:nvGrpSpPr>
          <p:grpSpPr>
            <a:xfrm>
              <a:off x="7700248" y="4947856"/>
              <a:ext cx="1220393" cy="204325"/>
              <a:chOff x="329073" y="4934583"/>
              <a:chExt cx="1220393" cy="204325"/>
            </a:xfrm>
          </p:grpSpPr>
          <p:sp>
            <p:nvSpPr>
              <p:cNvPr id="807" name="Google Shape;807;p26"/>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35">
    <p:spTree>
      <p:nvGrpSpPr>
        <p:cNvPr id="1" name="Shape 837"/>
        <p:cNvGrpSpPr/>
        <p:nvPr/>
      </p:nvGrpSpPr>
      <p:grpSpPr>
        <a:xfrm>
          <a:off x="0" y="0"/>
          <a:ext cx="0" cy="0"/>
          <a:chOff x="0" y="0"/>
          <a:chExt cx="0" cy="0"/>
        </a:xfrm>
      </p:grpSpPr>
      <p:sp>
        <p:nvSpPr>
          <p:cNvPr id="838" name="Google Shape;838;p29"/>
          <p:cNvSpPr txBox="1">
            <a:spLocks noGrp="1"/>
          </p:cNvSpPr>
          <p:nvPr>
            <p:ph type="subTitle" idx="1"/>
          </p:nvPr>
        </p:nvSpPr>
        <p:spPr>
          <a:xfrm>
            <a:off x="714595" y="1933000"/>
            <a:ext cx="1952700" cy="5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9" name="Google Shape;839;p29"/>
          <p:cNvSpPr txBox="1">
            <a:spLocks noGrp="1"/>
          </p:cNvSpPr>
          <p:nvPr>
            <p:ph type="subTitle" idx="2"/>
          </p:nvPr>
        </p:nvSpPr>
        <p:spPr>
          <a:xfrm>
            <a:off x="3527255" y="1931525"/>
            <a:ext cx="2089500" cy="5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40" name="Google Shape;840;p29"/>
          <p:cNvSpPr txBox="1">
            <a:spLocks noGrp="1"/>
          </p:cNvSpPr>
          <p:nvPr>
            <p:ph type="ctrTitle"/>
          </p:nvPr>
        </p:nvSpPr>
        <p:spPr>
          <a:xfrm>
            <a:off x="713610" y="1548100"/>
            <a:ext cx="11721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a:buNone/>
              <a:defRPr sz="2000" b="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41" name="Google Shape;841;p29"/>
          <p:cNvSpPr txBox="1">
            <a:spLocks noGrp="1"/>
          </p:cNvSpPr>
          <p:nvPr>
            <p:ph type="ctrTitle" idx="3"/>
          </p:nvPr>
        </p:nvSpPr>
        <p:spPr>
          <a:xfrm>
            <a:off x="3527245" y="1546625"/>
            <a:ext cx="11721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a:buNone/>
              <a:defRPr sz="2000" b="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42" name="Google Shape;842;p29"/>
          <p:cNvSpPr txBox="1">
            <a:spLocks noGrp="1"/>
          </p:cNvSpPr>
          <p:nvPr>
            <p:ph type="subTitle" idx="4"/>
          </p:nvPr>
        </p:nvSpPr>
        <p:spPr>
          <a:xfrm>
            <a:off x="6342685" y="1933001"/>
            <a:ext cx="2087700" cy="5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43" name="Google Shape;843;p29"/>
          <p:cNvSpPr txBox="1">
            <a:spLocks noGrp="1"/>
          </p:cNvSpPr>
          <p:nvPr>
            <p:ph type="ctrTitle" idx="5"/>
          </p:nvPr>
        </p:nvSpPr>
        <p:spPr>
          <a:xfrm>
            <a:off x="6341313" y="1548100"/>
            <a:ext cx="11718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a:buNone/>
              <a:defRPr sz="2000" b="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44" name="Google Shape;844;p29"/>
          <p:cNvSpPr txBox="1">
            <a:spLocks noGrp="1"/>
          </p:cNvSpPr>
          <p:nvPr>
            <p:ph type="subTitle" idx="6"/>
          </p:nvPr>
        </p:nvSpPr>
        <p:spPr>
          <a:xfrm>
            <a:off x="714595" y="3389300"/>
            <a:ext cx="1952700" cy="5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45" name="Google Shape;845;p29"/>
          <p:cNvSpPr txBox="1">
            <a:spLocks noGrp="1"/>
          </p:cNvSpPr>
          <p:nvPr>
            <p:ph type="subTitle" idx="7"/>
          </p:nvPr>
        </p:nvSpPr>
        <p:spPr>
          <a:xfrm>
            <a:off x="6340890" y="3389300"/>
            <a:ext cx="2089500" cy="5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46" name="Google Shape;846;p29"/>
          <p:cNvSpPr txBox="1">
            <a:spLocks noGrp="1"/>
          </p:cNvSpPr>
          <p:nvPr>
            <p:ph type="ctrTitle" idx="8"/>
          </p:nvPr>
        </p:nvSpPr>
        <p:spPr>
          <a:xfrm>
            <a:off x="713610" y="3004500"/>
            <a:ext cx="11721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a:buNone/>
              <a:defRPr sz="2000" b="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47" name="Google Shape;847;p29"/>
          <p:cNvSpPr txBox="1">
            <a:spLocks noGrp="1"/>
          </p:cNvSpPr>
          <p:nvPr>
            <p:ph type="ctrTitle" idx="9"/>
          </p:nvPr>
        </p:nvSpPr>
        <p:spPr>
          <a:xfrm>
            <a:off x="6340881" y="3004499"/>
            <a:ext cx="11718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a:buNone/>
              <a:defRPr sz="2000" b="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48" name="Google Shape;848;p29"/>
          <p:cNvSpPr txBox="1">
            <a:spLocks noGrp="1"/>
          </p:cNvSpPr>
          <p:nvPr>
            <p:ph type="subTitle" idx="13"/>
          </p:nvPr>
        </p:nvSpPr>
        <p:spPr>
          <a:xfrm>
            <a:off x="3528298" y="3389300"/>
            <a:ext cx="2087700" cy="5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49" name="Google Shape;849;p29"/>
          <p:cNvSpPr txBox="1">
            <a:spLocks noGrp="1"/>
          </p:cNvSpPr>
          <p:nvPr>
            <p:ph type="ctrTitle" idx="14"/>
          </p:nvPr>
        </p:nvSpPr>
        <p:spPr>
          <a:xfrm>
            <a:off x="3527256" y="3004499"/>
            <a:ext cx="11721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a:buNone/>
              <a:defRPr sz="2000" b="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50" name="Google Shape;850;p29"/>
          <p:cNvSpPr txBox="1">
            <a:spLocks noGrp="1"/>
          </p:cNvSpPr>
          <p:nvPr>
            <p:ph type="ctrTitle" idx="15"/>
          </p:nvPr>
        </p:nvSpPr>
        <p:spPr>
          <a:xfrm>
            <a:off x="713250" y="536525"/>
            <a:ext cx="7717500" cy="5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600"/>
              <a:buNone/>
              <a:defRPr sz="32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
        <p:nvSpPr>
          <p:cNvPr id="851" name="Google Shape;851;p29"/>
          <p:cNvSpPr/>
          <p:nvPr/>
        </p:nvSpPr>
        <p:spPr>
          <a:xfrm>
            <a:off x="1855602" y="4939181"/>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5672671" y="4940058"/>
            <a:ext cx="755062" cy="202545"/>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rgbClr val="A7A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42">
    <p:spTree>
      <p:nvGrpSpPr>
        <p:cNvPr id="1" name="Shape 872"/>
        <p:cNvGrpSpPr/>
        <p:nvPr/>
      </p:nvGrpSpPr>
      <p:grpSpPr>
        <a:xfrm>
          <a:off x="0" y="0"/>
          <a:ext cx="0" cy="0"/>
          <a:chOff x="0" y="0"/>
          <a:chExt cx="0" cy="0"/>
        </a:xfrm>
      </p:grpSpPr>
      <p:grpSp>
        <p:nvGrpSpPr>
          <p:cNvPr id="873" name="Google Shape;873;p31"/>
          <p:cNvGrpSpPr/>
          <p:nvPr/>
        </p:nvGrpSpPr>
        <p:grpSpPr>
          <a:xfrm>
            <a:off x="683810" y="4991565"/>
            <a:ext cx="1136331" cy="160616"/>
            <a:chOff x="683810" y="4991565"/>
            <a:chExt cx="1136331" cy="160616"/>
          </a:xfrm>
        </p:grpSpPr>
        <p:sp>
          <p:nvSpPr>
            <p:cNvPr id="874" name="Google Shape;874;p31"/>
            <p:cNvSpPr/>
            <p:nvPr/>
          </p:nvSpPr>
          <p:spPr>
            <a:xfrm>
              <a:off x="683810"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1221385"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31"/>
          <p:cNvSpPr/>
          <p:nvPr/>
        </p:nvSpPr>
        <p:spPr>
          <a:xfrm>
            <a:off x="1758960"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31"/>
          <p:cNvGrpSpPr/>
          <p:nvPr/>
        </p:nvGrpSpPr>
        <p:grpSpPr>
          <a:xfrm>
            <a:off x="7638334" y="3428835"/>
            <a:ext cx="661347" cy="1710076"/>
            <a:chOff x="4947609" y="2834935"/>
            <a:chExt cx="661347" cy="1710076"/>
          </a:xfrm>
        </p:grpSpPr>
        <p:sp>
          <p:nvSpPr>
            <p:cNvPr id="878" name="Google Shape;878;p31"/>
            <p:cNvSpPr/>
            <p:nvPr/>
          </p:nvSpPr>
          <p:spPr>
            <a:xfrm>
              <a:off x="4947609" y="2834935"/>
              <a:ext cx="661347" cy="1249496"/>
            </a:xfrm>
            <a:custGeom>
              <a:avLst/>
              <a:gdLst/>
              <a:ahLst/>
              <a:cxnLst/>
              <a:rect l="l" t="t" r="r" b="b"/>
              <a:pathLst>
                <a:path w="17022" h="32160" extrusionOk="0">
                  <a:moveTo>
                    <a:pt x="8511" y="1"/>
                  </a:moveTo>
                  <a:cubicBezTo>
                    <a:pt x="4256" y="1"/>
                    <a:pt x="4742" y="4742"/>
                    <a:pt x="4742" y="6840"/>
                  </a:cubicBezTo>
                  <a:cubicBezTo>
                    <a:pt x="4742" y="8937"/>
                    <a:pt x="2097" y="10062"/>
                    <a:pt x="2097" y="12524"/>
                  </a:cubicBezTo>
                  <a:cubicBezTo>
                    <a:pt x="2097" y="14803"/>
                    <a:pt x="2888" y="14621"/>
                    <a:pt x="2888" y="16840"/>
                  </a:cubicBezTo>
                  <a:cubicBezTo>
                    <a:pt x="2888" y="19910"/>
                    <a:pt x="0" y="19758"/>
                    <a:pt x="0" y="25168"/>
                  </a:cubicBezTo>
                  <a:cubicBezTo>
                    <a:pt x="0" y="31916"/>
                    <a:pt x="8511" y="32159"/>
                    <a:pt x="8511" y="32159"/>
                  </a:cubicBezTo>
                  <a:cubicBezTo>
                    <a:pt x="8511" y="32159"/>
                    <a:pt x="17022" y="31886"/>
                    <a:pt x="17022" y="25168"/>
                  </a:cubicBezTo>
                  <a:cubicBezTo>
                    <a:pt x="17022" y="19758"/>
                    <a:pt x="14134" y="19910"/>
                    <a:pt x="14134" y="16840"/>
                  </a:cubicBezTo>
                  <a:cubicBezTo>
                    <a:pt x="14134" y="14621"/>
                    <a:pt x="14924" y="14803"/>
                    <a:pt x="14924" y="12524"/>
                  </a:cubicBezTo>
                  <a:cubicBezTo>
                    <a:pt x="14924" y="10062"/>
                    <a:pt x="12280" y="8937"/>
                    <a:pt x="12280" y="6840"/>
                  </a:cubicBezTo>
                  <a:cubicBezTo>
                    <a:pt x="12280" y="4742"/>
                    <a:pt x="12766" y="1"/>
                    <a:pt x="8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5291288" y="3111315"/>
              <a:ext cx="39" cy="1433696"/>
            </a:xfrm>
            <a:custGeom>
              <a:avLst/>
              <a:gdLst/>
              <a:ahLst/>
              <a:cxnLst/>
              <a:rect l="l" t="t" r="r" b="b"/>
              <a:pathLst>
                <a:path w="1" h="36901" fill="none" extrusionOk="0">
                  <a:moveTo>
                    <a:pt x="0" y="0"/>
                  </a:moveTo>
                  <a:lnTo>
                    <a:pt x="0" y="3690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5294824" y="3209348"/>
              <a:ext cx="116946" cy="114576"/>
            </a:xfrm>
            <a:custGeom>
              <a:avLst/>
              <a:gdLst/>
              <a:ahLst/>
              <a:cxnLst/>
              <a:rect l="l" t="t" r="r" b="b"/>
              <a:pathLst>
                <a:path w="3010" h="2949" fill="none" extrusionOk="0">
                  <a:moveTo>
                    <a:pt x="3010" y="0"/>
                  </a:moveTo>
                  <a:lnTo>
                    <a:pt x="1" y="2948"/>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294824" y="3632135"/>
              <a:ext cx="116946" cy="116946"/>
            </a:xfrm>
            <a:custGeom>
              <a:avLst/>
              <a:gdLst/>
              <a:ahLst/>
              <a:cxnLst/>
              <a:rect l="l" t="t" r="r" b="b"/>
              <a:pathLst>
                <a:path w="3010" h="3010" fill="none" extrusionOk="0">
                  <a:moveTo>
                    <a:pt x="3010" y="1"/>
                  </a:moveTo>
                  <a:lnTo>
                    <a:pt x="1" y="301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5136564" y="3399468"/>
              <a:ext cx="153545" cy="153584"/>
            </a:xfrm>
            <a:custGeom>
              <a:avLst/>
              <a:gdLst/>
              <a:ahLst/>
              <a:cxnLst/>
              <a:rect l="l" t="t" r="r" b="b"/>
              <a:pathLst>
                <a:path w="3952" h="3953" fill="none" extrusionOk="0">
                  <a:moveTo>
                    <a:pt x="0" y="1"/>
                  </a:moveTo>
                  <a:lnTo>
                    <a:pt x="3952" y="3952"/>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1"/>
          <p:cNvGrpSpPr/>
          <p:nvPr/>
        </p:nvGrpSpPr>
        <p:grpSpPr>
          <a:xfrm>
            <a:off x="8033963" y="2700178"/>
            <a:ext cx="942445" cy="2438725"/>
            <a:chOff x="5343238" y="2048382"/>
            <a:chExt cx="942445" cy="2438725"/>
          </a:xfrm>
        </p:grpSpPr>
        <p:sp>
          <p:nvSpPr>
            <p:cNvPr id="884" name="Google Shape;884;p31"/>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1"/>
          <p:cNvGrpSpPr/>
          <p:nvPr/>
        </p:nvGrpSpPr>
        <p:grpSpPr>
          <a:xfrm>
            <a:off x="7700248" y="4947856"/>
            <a:ext cx="1220393" cy="204325"/>
            <a:chOff x="329073" y="4934583"/>
            <a:chExt cx="1220393" cy="204325"/>
          </a:xfrm>
        </p:grpSpPr>
        <p:sp>
          <p:nvSpPr>
            <p:cNvPr id="890" name="Google Shape;890;p31"/>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43">
    <p:spTree>
      <p:nvGrpSpPr>
        <p:cNvPr id="1" name="Shape 892"/>
        <p:cNvGrpSpPr/>
        <p:nvPr/>
      </p:nvGrpSpPr>
      <p:grpSpPr>
        <a:xfrm>
          <a:off x="0" y="0"/>
          <a:ext cx="0" cy="0"/>
          <a:chOff x="0" y="0"/>
          <a:chExt cx="0" cy="0"/>
        </a:xfrm>
      </p:grpSpPr>
      <p:grpSp>
        <p:nvGrpSpPr>
          <p:cNvPr id="893" name="Google Shape;893;p32"/>
          <p:cNvGrpSpPr/>
          <p:nvPr/>
        </p:nvGrpSpPr>
        <p:grpSpPr>
          <a:xfrm flipH="1">
            <a:off x="8206006" y="4400525"/>
            <a:ext cx="770391" cy="753388"/>
            <a:chOff x="1588425" y="2191100"/>
            <a:chExt cx="482550" cy="471900"/>
          </a:xfrm>
        </p:grpSpPr>
        <p:sp>
          <p:nvSpPr>
            <p:cNvPr id="894" name="Google Shape;894;p32"/>
            <p:cNvSpPr/>
            <p:nvPr/>
          </p:nvSpPr>
          <p:spPr>
            <a:xfrm>
              <a:off x="1588425" y="2191100"/>
              <a:ext cx="482550" cy="471900"/>
            </a:xfrm>
            <a:custGeom>
              <a:avLst/>
              <a:gdLst/>
              <a:ahLst/>
              <a:cxnLst/>
              <a:rect l="l" t="t" r="r" b="b"/>
              <a:pathLst>
                <a:path w="19302" h="18876" extrusionOk="0">
                  <a:moveTo>
                    <a:pt x="2231" y="1"/>
                  </a:moveTo>
                  <a:cubicBezTo>
                    <a:pt x="2112" y="1"/>
                    <a:pt x="1986" y="10"/>
                    <a:pt x="1854" y="31"/>
                  </a:cubicBezTo>
                  <a:cubicBezTo>
                    <a:pt x="304" y="243"/>
                    <a:pt x="912" y="1702"/>
                    <a:pt x="1702" y="3070"/>
                  </a:cubicBezTo>
                  <a:cubicBezTo>
                    <a:pt x="2214" y="3956"/>
                    <a:pt x="1999" y="4077"/>
                    <a:pt x="1636" y="4077"/>
                  </a:cubicBezTo>
                  <a:cubicBezTo>
                    <a:pt x="1499" y="4077"/>
                    <a:pt x="1342" y="4060"/>
                    <a:pt x="1194" y="4060"/>
                  </a:cubicBezTo>
                  <a:cubicBezTo>
                    <a:pt x="1127" y="4060"/>
                    <a:pt x="1063" y="4063"/>
                    <a:pt x="1003" y="4073"/>
                  </a:cubicBezTo>
                  <a:cubicBezTo>
                    <a:pt x="456" y="4195"/>
                    <a:pt x="0" y="4651"/>
                    <a:pt x="1307" y="6809"/>
                  </a:cubicBezTo>
                  <a:cubicBezTo>
                    <a:pt x="2736" y="8937"/>
                    <a:pt x="5806" y="9636"/>
                    <a:pt x="4924" y="9940"/>
                  </a:cubicBezTo>
                  <a:cubicBezTo>
                    <a:pt x="4104" y="10213"/>
                    <a:pt x="2462" y="9544"/>
                    <a:pt x="1885" y="11216"/>
                  </a:cubicBezTo>
                  <a:cubicBezTo>
                    <a:pt x="1307" y="12888"/>
                    <a:pt x="4559" y="14681"/>
                    <a:pt x="4468" y="15076"/>
                  </a:cubicBezTo>
                  <a:cubicBezTo>
                    <a:pt x="4453" y="15169"/>
                    <a:pt x="4283" y="15195"/>
                    <a:pt x="4035" y="15195"/>
                  </a:cubicBezTo>
                  <a:cubicBezTo>
                    <a:pt x="3722" y="15195"/>
                    <a:pt x="3285" y="15154"/>
                    <a:pt x="2869" y="15154"/>
                  </a:cubicBezTo>
                  <a:cubicBezTo>
                    <a:pt x="2316" y="15154"/>
                    <a:pt x="1801" y="15227"/>
                    <a:pt x="1672" y="15563"/>
                  </a:cubicBezTo>
                  <a:cubicBezTo>
                    <a:pt x="1398" y="16353"/>
                    <a:pt x="2341" y="17387"/>
                    <a:pt x="4468" y="18663"/>
                  </a:cubicBezTo>
                  <a:cubicBezTo>
                    <a:pt x="4590" y="18754"/>
                    <a:pt x="4711" y="18815"/>
                    <a:pt x="4803" y="18876"/>
                  </a:cubicBezTo>
                  <a:lnTo>
                    <a:pt x="19301" y="18876"/>
                  </a:lnTo>
                  <a:cubicBezTo>
                    <a:pt x="19301" y="16748"/>
                    <a:pt x="19149" y="13617"/>
                    <a:pt x="18481" y="12219"/>
                  </a:cubicBezTo>
                  <a:cubicBezTo>
                    <a:pt x="17936" y="10981"/>
                    <a:pt x="16835" y="10640"/>
                    <a:pt x="15846" y="10640"/>
                  </a:cubicBezTo>
                  <a:cubicBezTo>
                    <a:pt x="15013" y="10640"/>
                    <a:pt x="14260" y="10881"/>
                    <a:pt x="13982" y="11034"/>
                  </a:cubicBezTo>
                  <a:cubicBezTo>
                    <a:pt x="13964" y="11043"/>
                    <a:pt x="13947" y="11047"/>
                    <a:pt x="13932" y="11047"/>
                  </a:cubicBezTo>
                  <a:cubicBezTo>
                    <a:pt x="13408" y="11047"/>
                    <a:pt x="13934" y="6297"/>
                    <a:pt x="12341" y="5441"/>
                  </a:cubicBezTo>
                  <a:cubicBezTo>
                    <a:pt x="12202" y="5370"/>
                    <a:pt x="12070" y="5338"/>
                    <a:pt x="11943" y="5338"/>
                  </a:cubicBezTo>
                  <a:cubicBezTo>
                    <a:pt x="10982" y="5338"/>
                    <a:pt x="10319" y="7145"/>
                    <a:pt x="9514" y="7386"/>
                  </a:cubicBezTo>
                  <a:cubicBezTo>
                    <a:pt x="9487" y="7394"/>
                    <a:pt x="9461" y="7398"/>
                    <a:pt x="9436" y="7398"/>
                  </a:cubicBezTo>
                  <a:cubicBezTo>
                    <a:pt x="8544" y="7398"/>
                    <a:pt x="8063" y="2914"/>
                    <a:pt x="7295" y="1733"/>
                  </a:cubicBezTo>
                  <a:cubicBezTo>
                    <a:pt x="6938" y="1204"/>
                    <a:pt x="6488" y="1014"/>
                    <a:pt x="6085" y="1014"/>
                  </a:cubicBezTo>
                  <a:cubicBezTo>
                    <a:pt x="5561" y="1014"/>
                    <a:pt x="5114" y="1333"/>
                    <a:pt x="5046" y="1642"/>
                  </a:cubicBezTo>
                  <a:cubicBezTo>
                    <a:pt x="4977" y="1970"/>
                    <a:pt x="4661" y="2191"/>
                    <a:pt x="4414" y="2191"/>
                  </a:cubicBezTo>
                  <a:cubicBezTo>
                    <a:pt x="4226" y="2191"/>
                    <a:pt x="4077" y="2064"/>
                    <a:pt x="4104" y="1763"/>
                  </a:cubicBezTo>
                  <a:cubicBezTo>
                    <a:pt x="4131" y="1150"/>
                    <a:pt x="3546" y="1"/>
                    <a:pt x="2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710750" y="2318450"/>
              <a:ext cx="288025" cy="339250"/>
            </a:xfrm>
            <a:custGeom>
              <a:avLst/>
              <a:gdLst/>
              <a:ahLst/>
              <a:cxnLst/>
              <a:rect l="l" t="t" r="r" b="b"/>
              <a:pathLst>
                <a:path w="11521" h="13570" extrusionOk="0">
                  <a:moveTo>
                    <a:pt x="181" y="1"/>
                  </a:moveTo>
                  <a:cubicBezTo>
                    <a:pt x="159" y="1"/>
                    <a:pt x="139" y="5"/>
                    <a:pt x="122" y="13"/>
                  </a:cubicBezTo>
                  <a:cubicBezTo>
                    <a:pt x="31" y="43"/>
                    <a:pt x="1" y="165"/>
                    <a:pt x="31" y="256"/>
                  </a:cubicBezTo>
                  <a:cubicBezTo>
                    <a:pt x="3071" y="7490"/>
                    <a:pt x="11156" y="13478"/>
                    <a:pt x="11247" y="13539"/>
                  </a:cubicBezTo>
                  <a:cubicBezTo>
                    <a:pt x="11278" y="13569"/>
                    <a:pt x="11308" y="13569"/>
                    <a:pt x="11369" y="13569"/>
                  </a:cubicBezTo>
                  <a:cubicBezTo>
                    <a:pt x="11399" y="13569"/>
                    <a:pt x="11430" y="13569"/>
                    <a:pt x="11460" y="13478"/>
                  </a:cubicBezTo>
                  <a:cubicBezTo>
                    <a:pt x="11521" y="13387"/>
                    <a:pt x="11521" y="13265"/>
                    <a:pt x="11430" y="13235"/>
                  </a:cubicBezTo>
                  <a:cubicBezTo>
                    <a:pt x="11308" y="13144"/>
                    <a:pt x="3314" y="7277"/>
                    <a:pt x="335" y="74"/>
                  </a:cubicBezTo>
                  <a:cubicBezTo>
                    <a:pt x="313" y="29"/>
                    <a:pt x="24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6500" y="2591725"/>
              <a:ext cx="129975" cy="18100"/>
            </a:xfrm>
            <a:custGeom>
              <a:avLst/>
              <a:gdLst/>
              <a:ahLst/>
              <a:cxnLst/>
              <a:rect l="l" t="t" r="r" b="b"/>
              <a:pathLst>
                <a:path w="5199" h="724" extrusionOk="0">
                  <a:moveTo>
                    <a:pt x="2218" y="0"/>
                  </a:moveTo>
                  <a:cubicBezTo>
                    <a:pt x="1485" y="0"/>
                    <a:pt x="732" y="90"/>
                    <a:pt x="122" y="358"/>
                  </a:cubicBezTo>
                  <a:cubicBezTo>
                    <a:pt x="31" y="419"/>
                    <a:pt x="1" y="510"/>
                    <a:pt x="31" y="602"/>
                  </a:cubicBezTo>
                  <a:cubicBezTo>
                    <a:pt x="92" y="662"/>
                    <a:pt x="122" y="723"/>
                    <a:pt x="183" y="723"/>
                  </a:cubicBezTo>
                  <a:cubicBezTo>
                    <a:pt x="183" y="723"/>
                    <a:pt x="244" y="723"/>
                    <a:pt x="274" y="662"/>
                  </a:cubicBezTo>
                  <a:cubicBezTo>
                    <a:pt x="821" y="409"/>
                    <a:pt x="1524" y="325"/>
                    <a:pt x="2218" y="325"/>
                  </a:cubicBezTo>
                  <a:cubicBezTo>
                    <a:pt x="3608" y="325"/>
                    <a:pt x="4965" y="662"/>
                    <a:pt x="4986" y="662"/>
                  </a:cubicBezTo>
                  <a:cubicBezTo>
                    <a:pt x="4996" y="668"/>
                    <a:pt x="5008" y="670"/>
                    <a:pt x="5020" y="670"/>
                  </a:cubicBezTo>
                  <a:cubicBezTo>
                    <a:pt x="5077" y="670"/>
                    <a:pt x="5143" y="616"/>
                    <a:pt x="5168" y="541"/>
                  </a:cubicBezTo>
                  <a:cubicBezTo>
                    <a:pt x="5198" y="480"/>
                    <a:pt x="5138" y="419"/>
                    <a:pt x="5046" y="358"/>
                  </a:cubicBezTo>
                  <a:cubicBezTo>
                    <a:pt x="4986" y="338"/>
                    <a:pt x="3641" y="0"/>
                    <a:pt x="2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1849050" y="2419825"/>
              <a:ext cx="28150" cy="129950"/>
            </a:xfrm>
            <a:custGeom>
              <a:avLst/>
              <a:gdLst/>
              <a:ahLst/>
              <a:cxnLst/>
              <a:rect l="l" t="t" r="r" b="b"/>
              <a:pathLst>
                <a:path w="1126" h="5198" extrusionOk="0">
                  <a:moveTo>
                    <a:pt x="670" y="0"/>
                  </a:moveTo>
                  <a:cubicBezTo>
                    <a:pt x="578" y="0"/>
                    <a:pt x="457" y="61"/>
                    <a:pt x="457" y="152"/>
                  </a:cubicBezTo>
                  <a:cubicBezTo>
                    <a:pt x="457" y="304"/>
                    <a:pt x="1" y="3253"/>
                    <a:pt x="761" y="5076"/>
                  </a:cubicBezTo>
                  <a:cubicBezTo>
                    <a:pt x="821" y="5168"/>
                    <a:pt x="852" y="5198"/>
                    <a:pt x="913" y="5198"/>
                  </a:cubicBezTo>
                  <a:cubicBezTo>
                    <a:pt x="913" y="5198"/>
                    <a:pt x="973" y="5198"/>
                    <a:pt x="1004" y="5168"/>
                  </a:cubicBezTo>
                  <a:cubicBezTo>
                    <a:pt x="1065" y="5107"/>
                    <a:pt x="1125" y="5016"/>
                    <a:pt x="1065" y="4924"/>
                  </a:cubicBezTo>
                  <a:cubicBezTo>
                    <a:pt x="396" y="3192"/>
                    <a:pt x="821" y="213"/>
                    <a:pt x="821" y="183"/>
                  </a:cubicBezTo>
                  <a:cubicBezTo>
                    <a:pt x="821" y="92"/>
                    <a:pt x="730"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1736600" y="2471975"/>
              <a:ext cx="93475" cy="26150"/>
            </a:xfrm>
            <a:custGeom>
              <a:avLst/>
              <a:gdLst/>
              <a:ahLst/>
              <a:cxnLst/>
              <a:rect l="l" t="t" r="r" b="b"/>
              <a:pathLst>
                <a:path w="3739" h="1046" extrusionOk="0">
                  <a:moveTo>
                    <a:pt x="1300" y="1"/>
                  </a:moveTo>
                  <a:cubicBezTo>
                    <a:pt x="683" y="1"/>
                    <a:pt x="191" y="72"/>
                    <a:pt x="152" y="72"/>
                  </a:cubicBezTo>
                  <a:cubicBezTo>
                    <a:pt x="31" y="72"/>
                    <a:pt x="0" y="194"/>
                    <a:pt x="0" y="255"/>
                  </a:cubicBezTo>
                  <a:cubicBezTo>
                    <a:pt x="0" y="376"/>
                    <a:pt x="91" y="407"/>
                    <a:pt x="183" y="407"/>
                  </a:cubicBezTo>
                  <a:cubicBezTo>
                    <a:pt x="401" y="387"/>
                    <a:pt x="756" y="361"/>
                    <a:pt x="1154" y="361"/>
                  </a:cubicBezTo>
                  <a:cubicBezTo>
                    <a:pt x="1976" y="361"/>
                    <a:pt x="2985" y="473"/>
                    <a:pt x="3374" y="984"/>
                  </a:cubicBezTo>
                  <a:cubicBezTo>
                    <a:pt x="3374" y="1015"/>
                    <a:pt x="3435" y="1045"/>
                    <a:pt x="3496" y="1045"/>
                  </a:cubicBezTo>
                  <a:cubicBezTo>
                    <a:pt x="3526" y="1045"/>
                    <a:pt x="3557" y="1015"/>
                    <a:pt x="3648" y="984"/>
                  </a:cubicBezTo>
                  <a:cubicBezTo>
                    <a:pt x="3709" y="954"/>
                    <a:pt x="3739" y="832"/>
                    <a:pt x="3678" y="741"/>
                  </a:cubicBezTo>
                  <a:cubicBezTo>
                    <a:pt x="3190" y="131"/>
                    <a:pt x="2131" y="1"/>
                    <a:pt x="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2"/>
          <p:cNvGrpSpPr/>
          <p:nvPr/>
        </p:nvGrpSpPr>
        <p:grpSpPr>
          <a:xfrm>
            <a:off x="683810" y="4991565"/>
            <a:ext cx="1136331" cy="160616"/>
            <a:chOff x="683810" y="4991565"/>
            <a:chExt cx="1136331" cy="160616"/>
          </a:xfrm>
        </p:grpSpPr>
        <p:sp>
          <p:nvSpPr>
            <p:cNvPr id="900" name="Google Shape;900;p32"/>
            <p:cNvSpPr/>
            <p:nvPr/>
          </p:nvSpPr>
          <p:spPr>
            <a:xfrm>
              <a:off x="683810"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221385"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32"/>
          <p:cNvSpPr/>
          <p:nvPr/>
        </p:nvSpPr>
        <p:spPr>
          <a:xfrm>
            <a:off x="1758960"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4794425" y="1845150"/>
            <a:ext cx="2794500" cy="13815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3"/>
          <p:cNvSpPr txBox="1">
            <a:spLocks noGrp="1"/>
          </p:cNvSpPr>
          <p:nvPr>
            <p:ph type="subTitle" idx="1"/>
          </p:nvPr>
        </p:nvSpPr>
        <p:spPr>
          <a:xfrm>
            <a:off x="4794425" y="3226650"/>
            <a:ext cx="24957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 name="Google Shape;44;p3"/>
          <p:cNvSpPr txBox="1">
            <a:spLocks noGrp="1"/>
          </p:cNvSpPr>
          <p:nvPr>
            <p:ph type="title" idx="2" hasCustomPrompt="1"/>
          </p:nvPr>
        </p:nvSpPr>
        <p:spPr>
          <a:xfrm>
            <a:off x="4794413" y="1104900"/>
            <a:ext cx="930900" cy="74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800">
                <a:solidFill>
                  <a:schemeClr val="accen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grpSp>
        <p:nvGrpSpPr>
          <p:cNvPr id="45" name="Google Shape;45;p3"/>
          <p:cNvGrpSpPr/>
          <p:nvPr/>
        </p:nvGrpSpPr>
        <p:grpSpPr>
          <a:xfrm>
            <a:off x="182748" y="3798126"/>
            <a:ext cx="1220393" cy="1354055"/>
            <a:chOff x="182748" y="3798126"/>
            <a:chExt cx="1220393" cy="1354055"/>
          </a:xfrm>
        </p:grpSpPr>
        <p:grpSp>
          <p:nvGrpSpPr>
            <p:cNvPr id="46" name="Google Shape;46;p3"/>
            <p:cNvGrpSpPr/>
            <p:nvPr/>
          </p:nvGrpSpPr>
          <p:grpSpPr>
            <a:xfrm>
              <a:off x="195846" y="3798126"/>
              <a:ext cx="1078167" cy="1236909"/>
              <a:chOff x="7281363" y="3551782"/>
              <a:chExt cx="898772" cy="1031101"/>
            </a:xfrm>
          </p:grpSpPr>
          <p:grpSp>
            <p:nvGrpSpPr>
              <p:cNvPr id="47" name="Google Shape;47;p3"/>
              <p:cNvGrpSpPr/>
              <p:nvPr/>
            </p:nvGrpSpPr>
            <p:grpSpPr>
              <a:xfrm>
                <a:off x="7281363" y="3980164"/>
                <a:ext cx="498400" cy="602719"/>
                <a:chOff x="7281363" y="3980164"/>
                <a:chExt cx="498400" cy="602719"/>
              </a:xfrm>
            </p:grpSpPr>
            <p:sp>
              <p:nvSpPr>
                <p:cNvPr id="48" name="Google Shape;48;p3"/>
                <p:cNvSpPr/>
                <p:nvPr/>
              </p:nvSpPr>
              <p:spPr>
                <a:xfrm>
                  <a:off x="7281363" y="3980164"/>
                  <a:ext cx="498400" cy="602719"/>
                </a:xfrm>
                <a:custGeom>
                  <a:avLst/>
                  <a:gdLst/>
                  <a:ahLst/>
                  <a:cxnLst/>
                  <a:rect l="l" t="t" r="r" b="b"/>
                  <a:pathLst>
                    <a:path w="12828" h="15513" extrusionOk="0">
                      <a:moveTo>
                        <a:pt x="2307" y="0"/>
                      </a:moveTo>
                      <a:cubicBezTo>
                        <a:pt x="1720" y="0"/>
                        <a:pt x="1215" y="257"/>
                        <a:pt x="912" y="892"/>
                      </a:cubicBezTo>
                      <a:cubicBezTo>
                        <a:pt x="0" y="2959"/>
                        <a:pt x="3739" y="3627"/>
                        <a:pt x="3739" y="5482"/>
                      </a:cubicBezTo>
                      <a:cubicBezTo>
                        <a:pt x="3739" y="7366"/>
                        <a:pt x="3921" y="8369"/>
                        <a:pt x="5684" y="9403"/>
                      </a:cubicBezTo>
                      <a:cubicBezTo>
                        <a:pt x="7417" y="10406"/>
                        <a:pt x="6961" y="11865"/>
                        <a:pt x="7143" y="12685"/>
                      </a:cubicBezTo>
                      <a:cubicBezTo>
                        <a:pt x="7356" y="13476"/>
                        <a:pt x="9392" y="13962"/>
                        <a:pt x="10456" y="15482"/>
                      </a:cubicBezTo>
                      <a:lnTo>
                        <a:pt x="10456" y="15512"/>
                      </a:lnTo>
                      <a:lnTo>
                        <a:pt x="12128" y="15512"/>
                      </a:lnTo>
                      <a:cubicBezTo>
                        <a:pt x="12128" y="15512"/>
                        <a:pt x="12827" y="8734"/>
                        <a:pt x="11155" y="7761"/>
                      </a:cubicBezTo>
                      <a:cubicBezTo>
                        <a:pt x="9484" y="6819"/>
                        <a:pt x="9636" y="5877"/>
                        <a:pt x="8876" y="4509"/>
                      </a:cubicBezTo>
                      <a:cubicBezTo>
                        <a:pt x="8116" y="3141"/>
                        <a:pt x="7386" y="4205"/>
                        <a:pt x="6140" y="2442"/>
                      </a:cubicBezTo>
                      <a:cubicBezTo>
                        <a:pt x="5303" y="1250"/>
                        <a:pt x="3603"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480926" y="4108116"/>
                  <a:ext cx="248073" cy="473573"/>
                </a:xfrm>
                <a:custGeom>
                  <a:avLst/>
                  <a:gdLst/>
                  <a:ahLst/>
                  <a:cxnLst/>
                  <a:rect l="l" t="t" r="r" b="b"/>
                  <a:pathLst>
                    <a:path w="6385" h="12189" fill="none" extrusionOk="0">
                      <a:moveTo>
                        <a:pt x="6384" y="12189"/>
                      </a:moveTo>
                      <a:cubicBezTo>
                        <a:pt x="6384" y="12189"/>
                        <a:pt x="5199" y="5775"/>
                        <a:pt x="1" y="0"/>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a:off x="7604954" y="3551782"/>
                <a:ext cx="316337" cy="1029875"/>
                <a:chOff x="7604954" y="3551782"/>
                <a:chExt cx="316337" cy="1029875"/>
              </a:xfrm>
            </p:grpSpPr>
            <p:sp>
              <p:nvSpPr>
                <p:cNvPr id="51" name="Google Shape;51;p3"/>
                <p:cNvSpPr/>
                <p:nvPr/>
              </p:nvSpPr>
              <p:spPr>
                <a:xfrm>
                  <a:off x="7604954" y="3551782"/>
                  <a:ext cx="316337" cy="993264"/>
                </a:xfrm>
                <a:custGeom>
                  <a:avLst/>
                  <a:gdLst/>
                  <a:ahLst/>
                  <a:cxnLst/>
                  <a:rect l="l" t="t" r="r" b="b"/>
                  <a:pathLst>
                    <a:path w="8142" h="25565" extrusionOk="0">
                      <a:moveTo>
                        <a:pt x="6083" y="0"/>
                      </a:moveTo>
                      <a:cubicBezTo>
                        <a:pt x="5976" y="0"/>
                        <a:pt x="5864" y="11"/>
                        <a:pt x="5745" y="32"/>
                      </a:cubicBezTo>
                      <a:cubicBezTo>
                        <a:pt x="2736" y="549"/>
                        <a:pt x="4134" y="3892"/>
                        <a:pt x="2706" y="5503"/>
                      </a:cubicBezTo>
                      <a:cubicBezTo>
                        <a:pt x="1490" y="6841"/>
                        <a:pt x="1186" y="8573"/>
                        <a:pt x="1763" y="9789"/>
                      </a:cubicBezTo>
                      <a:cubicBezTo>
                        <a:pt x="2858" y="12160"/>
                        <a:pt x="1672" y="12829"/>
                        <a:pt x="1064" y="14318"/>
                      </a:cubicBezTo>
                      <a:cubicBezTo>
                        <a:pt x="1" y="16932"/>
                        <a:pt x="2311" y="23558"/>
                        <a:pt x="2615" y="25534"/>
                      </a:cubicBezTo>
                      <a:lnTo>
                        <a:pt x="2615" y="25564"/>
                      </a:lnTo>
                      <a:lnTo>
                        <a:pt x="4742" y="25564"/>
                      </a:lnTo>
                      <a:cubicBezTo>
                        <a:pt x="4742" y="25564"/>
                        <a:pt x="4560" y="22981"/>
                        <a:pt x="5441" y="20154"/>
                      </a:cubicBezTo>
                      <a:cubicBezTo>
                        <a:pt x="6323" y="17358"/>
                        <a:pt x="4286" y="17479"/>
                        <a:pt x="6049" y="14865"/>
                      </a:cubicBezTo>
                      <a:cubicBezTo>
                        <a:pt x="7174" y="13193"/>
                        <a:pt x="4377" y="12525"/>
                        <a:pt x="6931" y="9789"/>
                      </a:cubicBezTo>
                      <a:cubicBezTo>
                        <a:pt x="8055" y="8543"/>
                        <a:pt x="6809" y="6780"/>
                        <a:pt x="7478" y="5199"/>
                      </a:cubicBezTo>
                      <a:cubicBezTo>
                        <a:pt x="8142" y="3641"/>
                        <a:pt x="8093" y="0"/>
                        <a:pt x="6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665180" y="3697101"/>
                  <a:ext cx="150010" cy="884555"/>
                </a:xfrm>
                <a:custGeom>
                  <a:avLst/>
                  <a:gdLst/>
                  <a:ahLst/>
                  <a:cxnLst/>
                  <a:rect l="l" t="t" r="r" b="b"/>
                  <a:pathLst>
                    <a:path w="3861" h="22767" fill="none" extrusionOk="0">
                      <a:moveTo>
                        <a:pt x="3861" y="0"/>
                      </a:moveTo>
                      <a:cubicBezTo>
                        <a:pt x="3861" y="0"/>
                        <a:pt x="1" y="12645"/>
                        <a:pt x="2280" y="22767"/>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7714799" y="3894604"/>
                <a:ext cx="465336" cy="687076"/>
                <a:chOff x="7714799" y="3894604"/>
                <a:chExt cx="465336" cy="687076"/>
              </a:xfrm>
            </p:grpSpPr>
            <p:sp>
              <p:nvSpPr>
                <p:cNvPr id="54" name="Google Shape;54;p3"/>
                <p:cNvSpPr/>
                <p:nvPr/>
              </p:nvSpPr>
              <p:spPr>
                <a:xfrm>
                  <a:off x="7714799" y="3894604"/>
                  <a:ext cx="465336" cy="662280"/>
                </a:xfrm>
                <a:custGeom>
                  <a:avLst/>
                  <a:gdLst/>
                  <a:ahLst/>
                  <a:cxnLst/>
                  <a:rect l="l" t="t" r="r" b="b"/>
                  <a:pathLst>
                    <a:path w="11977" h="17046" extrusionOk="0">
                      <a:moveTo>
                        <a:pt x="10424" y="1"/>
                      </a:moveTo>
                      <a:cubicBezTo>
                        <a:pt x="9343" y="1"/>
                        <a:pt x="7698" y="1141"/>
                        <a:pt x="7174" y="1665"/>
                      </a:cubicBezTo>
                      <a:cubicBezTo>
                        <a:pt x="6999" y="1840"/>
                        <a:pt x="6797" y="1878"/>
                        <a:pt x="6568" y="1878"/>
                      </a:cubicBezTo>
                      <a:cubicBezTo>
                        <a:pt x="6389" y="1878"/>
                        <a:pt x="6194" y="1855"/>
                        <a:pt x="5981" y="1855"/>
                      </a:cubicBezTo>
                      <a:cubicBezTo>
                        <a:pt x="5467" y="1855"/>
                        <a:pt x="4853" y="1990"/>
                        <a:pt x="4134" y="2911"/>
                      </a:cubicBezTo>
                      <a:cubicBezTo>
                        <a:pt x="2797" y="4583"/>
                        <a:pt x="3800" y="5647"/>
                        <a:pt x="2979" y="6316"/>
                      </a:cubicBezTo>
                      <a:cubicBezTo>
                        <a:pt x="2189" y="7015"/>
                        <a:pt x="1520" y="6529"/>
                        <a:pt x="943" y="8109"/>
                      </a:cubicBezTo>
                      <a:cubicBezTo>
                        <a:pt x="0" y="10845"/>
                        <a:pt x="821" y="17045"/>
                        <a:pt x="821" y="17045"/>
                      </a:cubicBezTo>
                      <a:lnTo>
                        <a:pt x="2037" y="17045"/>
                      </a:lnTo>
                      <a:cubicBezTo>
                        <a:pt x="4347" y="15282"/>
                        <a:pt x="4833" y="12608"/>
                        <a:pt x="5016" y="10510"/>
                      </a:cubicBezTo>
                      <a:cubicBezTo>
                        <a:pt x="5259" y="7288"/>
                        <a:pt x="6900" y="8595"/>
                        <a:pt x="7751" y="6863"/>
                      </a:cubicBezTo>
                      <a:cubicBezTo>
                        <a:pt x="8572" y="5100"/>
                        <a:pt x="6931" y="4462"/>
                        <a:pt x="8754" y="3550"/>
                      </a:cubicBezTo>
                      <a:cubicBezTo>
                        <a:pt x="10578" y="2638"/>
                        <a:pt x="11976" y="1240"/>
                        <a:pt x="11156" y="297"/>
                      </a:cubicBezTo>
                      <a:cubicBezTo>
                        <a:pt x="10978" y="87"/>
                        <a:pt x="10723" y="1"/>
                        <a:pt x="104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736053" y="4006547"/>
                  <a:ext cx="266917" cy="575134"/>
                </a:xfrm>
                <a:custGeom>
                  <a:avLst/>
                  <a:gdLst/>
                  <a:ahLst/>
                  <a:cxnLst/>
                  <a:rect l="l" t="t" r="r" b="b"/>
                  <a:pathLst>
                    <a:path w="6870" h="14803" fill="none" extrusionOk="0">
                      <a:moveTo>
                        <a:pt x="6870" y="0"/>
                      </a:moveTo>
                      <a:cubicBezTo>
                        <a:pt x="6870" y="0"/>
                        <a:pt x="0" y="6322"/>
                        <a:pt x="912" y="14803"/>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56;p3"/>
            <p:cNvGrpSpPr/>
            <p:nvPr/>
          </p:nvGrpSpPr>
          <p:grpSpPr>
            <a:xfrm>
              <a:off x="182748" y="4947856"/>
              <a:ext cx="1220393" cy="204325"/>
              <a:chOff x="329073" y="4934583"/>
              <a:chExt cx="1220393" cy="204325"/>
            </a:xfrm>
          </p:grpSpPr>
          <p:sp>
            <p:nvSpPr>
              <p:cNvPr id="57" name="Google Shape;57;p3"/>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3"/>
          <p:cNvGrpSpPr/>
          <p:nvPr/>
        </p:nvGrpSpPr>
        <p:grpSpPr>
          <a:xfrm>
            <a:off x="7638334" y="2700178"/>
            <a:ext cx="1338074" cy="2452004"/>
            <a:chOff x="7638334" y="2700178"/>
            <a:chExt cx="1338074" cy="2452004"/>
          </a:xfrm>
        </p:grpSpPr>
        <p:grpSp>
          <p:nvGrpSpPr>
            <p:cNvPr id="60" name="Google Shape;60;p3"/>
            <p:cNvGrpSpPr/>
            <p:nvPr/>
          </p:nvGrpSpPr>
          <p:grpSpPr>
            <a:xfrm>
              <a:off x="7638334" y="3428835"/>
              <a:ext cx="661347" cy="1710076"/>
              <a:chOff x="4947609" y="2834935"/>
              <a:chExt cx="661347" cy="1710076"/>
            </a:xfrm>
          </p:grpSpPr>
          <p:sp>
            <p:nvSpPr>
              <p:cNvPr id="61" name="Google Shape;61;p3"/>
              <p:cNvSpPr/>
              <p:nvPr/>
            </p:nvSpPr>
            <p:spPr>
              <a:xfrm>
                <a:off x="4947609" y="2834935"/>
                <a:ext cx="661347" cy="1249496"/>
              </a:xfrm>
              <a:custGeom>
                <a:avLst/>
                <a:gdLst/>
                <a:ahLst/>
                <a:cxnLst/>
                <a:rect l="l" t="t" r="r" b="b"/>
                <a:pathLst>
                  <a:path w="17022" h="32160" extrusionOk="0">
                    <a:moveTo>
                      <a:pt x="8511" y="1"/>
                    </a:moveTo>
                    <a:cubicBezTo>
                      <a:pt x="4256" y="1"/>
                      <a:pt x="4742" y="4742"/>
                      <a:pt x="4742" y="6840"/>
                    </a:cubicBezTo>
                    <a:cubicBezTo>
                      <a:pt x="4742" y="8937"/>
                      <a:pt x="2097" y="10062"/>
                      <a:pt x="2097" y="12524"/>
                    </a:cubicBezTo>
                    <a:cubicBezTo>
                      <a:pt x="2097" y="14803"/>
                      <a:pt x="2888" y="14621"/>
                      <a:pt x="2888" y="16840"/>
                    </a:cubicBezTo>
                    <a:cubicBezTo>
                      <a:pt x="2888" y="19910"/>
                      <a:pt x="0" y="19758"/>
                      <a:pt x="0" y="25168"/>
                    </a:cubicBezTo>
                    <a:cubicBezTo>
                      <a:pt x="0" y="31916"/>
                      <a:pt x="8511" y="32159"/>
                      <a:pt x="8511" y="32159"/>
                    </a:cubicBezTo>
                    <a:cubicBezTo>
                      <a:pt x="8511" y="32159"/>
                      <a:pt x="17022" y="31886"/>
                      <a:pt x="17022" y="25168"/>
                    </a:cubicBezTo>
                    <a:cubicBezTo>
                      <a:pt x="17022" y="19758"/>
                      <a:pt x="14134" y="19910"/>
                      <a:pt x="14134" y="16840"/>
                    </a:cubicBezTo>
                    <a:cubicBezTo>
                      <a:pt x="14134" y="14621"/>
                      <a:pt x="14924" y="14803"/>
                      <a:pt x="14924" y="12524"/>
                    </a:cubicBezTo>
                    <a:cubicBezTo>
                      <a:pt x="14924" y="10062"/>
                      <a:pt x="12280" y="8937"/>
                      <a:pt x="12280" y="6840"/>
                    </a:cubicBezTo>
                    <a:cubicBezTo>
                      <a:pt x="12280" y="4742"/>
                      <a:pt x="12766" y="1"/>
                      <a:pt x="8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291288" y="3111315"/>
                <a:ext cx="39" cy="1433696"/>
              </a:xfrm>
              <a:custGeom>
                <a:avLst/>
                <a:gdLst/>
                <a:ahLst/>
                <a:cxnLst/>
                <a:rect l="l" t="t" r="r" b="b"/>
                <a:pathLst>
                  <a:path w="1" h="36901" fill="none" extrusionOk="0">
                    <a:moveTo>
                      <a:pt x="0" y="0"/>
                    </a:moveTo>
                    <a:lnTo>
                      <a:pt x="0" y="3690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294824" y="3209348"/>
                <a:ext cx="116946" cy="114576"/>
              </a:xfrm>
              <a:custGeom>
                <a:avLst/>
                <a:gdLst/>
                <a:ahLst/>
                <a:cxnLst/>
                <a:rect l="l" t="t" r="r" b="b"/>
                <a:pathLst>
                  <a:path w="3010" h="2949" fill="none" extrusionOk="0">
                    <a:moveTo>
                      <a:pt x="3010" y="0"/>
                    </a:moveTo>
                    <a:lnTo>
                      <a:pt x="1" y="2948"/>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294824" y="3632135"/>
                <a:ext cx="116946" cy="116946"/>
              </a:xfrm>
              <a:custGeom>
                <a:avLst/>
                <a:gdLst/>
                <a:ahLst/>
                <a:cxnLst/>
                <a:rect l="l" t="t" r="r" b="b"/>
                <a:pathLst>
                  <a:path w="3010" h="3010" fill="none" extrusionOk="0">
                    <a:moveTo>
                      <a:pt x="3010" y="1"/>
                    </a:moveTo>
                    <a:lnTo>
                      <a:pt x="1" y="301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136564" y="3399468"/>
                <a:ext cx="153545" cy="153584"/>
              </a:xfrm>
              <a:custGeom>
                <a:avLst/>
                <a:gdLst/>
                <a:ahLst/>
                <a:cxnLst/>
                <a:rect l="l" t="t" r="r" b="b"/>
                <a:pathLst>
                  <a:path w="3952" h="3953" fill="none" extrusionOk="0">
                    <a:moveTo>
                      <a:pt x="0" y="1"/>
                    </a:moveTo>
                    <a:lnTo>
                      <a:pt x="3952" y="3952"/>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8033963" y="2700178"/>
              <a:ext cx="942445" cy="2438725"/>
              <a:chOff x="5343238" y="2048382"/>
              <a:chExt cx="942445" cy="2438725"/>
            </a:xfrm>
          </p:grpSpPr>
          <p:sp>
            <p:nvSpPr>
              <p:cNvPr id="67" name="Google Shape;67;p3"/>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7700248" y="4947856"/>
              <a:ext cx="1220393" cy="204325"/>
              <a:chOff x="329073" y="4934583"/>
              <a:chExt cx="1220393" cy="204325"/>
            </a:xfrm>
          </p:grpSpPr>
          <p:sp>
            <p:nvSpPr>
              <p:cNvPr id="73" name="Google Shape;73;p3"/>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6"/>
          <p:cNvSpPr txBox="1">
            <a:spLocks noGrp="1"/>
          </p:cNvSpPr>
          <p:nvPr>
            <p:ph type="ctrTitle"/>
          </p:nvPr>
        </p:nvSpPr>
        <p:spPr>
          <a:xfrm>
            <a:off x="713250" y="536525"/>
            <a:ext cx="7717500" cy="5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600"/>
              <a:buNone/>
              <a:defRPr sz="32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grpSp>
        <p:nvGrpSpPr>
          <p:cNvPr id="131" name="Google Shape;131;p6"/>
          <p:cNvGrpSpPr/>
          <p:nvPr/>
        </p:nvGrpSpPr>
        <p:grpSpPr>
          <a:xfrm>
            <a:off x="7820573" y="3798126"/>
            <a:ext cx="1220393" cy="1354055"/>
            <a:chOff x="182748" y="3798126"/>
            <a:chExt cx="1220393" cy="1354055"/>
          </a:xfrm>
        </p:grpSpPr>
        <p:grpSp>
          <p:nvGrpSpPr>
            <p:cNvPr id="132" name="Google Shape;132;p6"/>
            <p:cNvGrpSpPr/>
            <p:nvPr/>
          </p:nvGrpSpPr>
          <p:grpSpPr>
            <a:xfrm>
              <a:off x="195846" y="3798126"/>
              <a:ext cx="1078167" cy="1236909"/>
              <a:chOff x="7281363" y="3551782"/>
              <a:chExt cx="898772" cy="1031101"/>
            </a:xfrm>
          </p:grpSpPr>
          <p:grpSp>
            <p:nvGrpSpPr>
              <p:cNvPr id="133" name="Google Shape;133;p6"/>
              <p:cNvGrpSpPr/>
              <p:nvPr/>
            </p:nvGrpSpPr>
            <p:grpSpPr>
              <a:xfrm>
                <a:off x="7281363" y="3980164"/>
                <a:ext cx="498400" cy="602719"/>
                <a:chOff x="7281363" y="3980164"/>
                <a:chExt cx="498400" cy="602719"/>
              </a:xfrm>
            </p:grpSpPr>
            <p:sp>
              <p:nvSpPr>
                <p:cNvPr id="134" name="Google Shape;134;p6"/>
                <p:cNvSpPr/>
                <p:nvPr/>
              </p:nvSpPr>
              <p:spPr>
                <a:xfrm>
                  <a:off x="7281363" y="3980164"/>
                  <a:ext cx="498400" cy="602719"/>
                </a:xfrm>
                <a:custGeom>
                  <a:avLst/>
                  <a:gdLst/>
                  <a:ahLst/>
                  <a:cxnLst/>
                  <a:rect l="l" t="t" r="r" b="b"/>
                  <a:pathLst>
                    <a:path w="12828" h="15513" extrusionOk="0">
                      <a:moveTo>
                        <a:pt x="2307" y="0"/>
                      </a:moveTo>
                      <a:cubicBezTo>
                        <a:pt x="1720" y="0"/>
                        <a:pt x="1215" y="257"/>
                        <a:pt x="912" y="892"/>
                      </a:cubicBezTo>
                      <a:cubicBezTo>
                        <a:pt x="0" y="2959"/>
                        <a:pt x="3739" y="3627"/>
                        <a:pt x="3739" y="5482"/>
                      </a:cubicBezTo>
                      <a:cubicBezTo>
                        <a:pt x="3739" y="7366"/>
                        <a:pt x="3921" y="8369"/>
                        <a:pt x="5684" y="9403"/>
                      </a:cubicBezTo>
                      <a:cubicBezTo>
                        <a:pt x="7417" y="10406"/>
                        <a:pt x="6961" y="11865"/>
                        <a:pt x="7143" y="12685"/>
                      </a:cubicBezTo>
                      <a:cubicBezTo>
                        <a:pt x="7356" y="13476"/>
                        <a:pt x="9392" y="13962"/>
                        <a:pt x="10456" y="15482"/>
                      </a:cubicBezTo>
                      <a:lnTo>
                        <a:pt x="10456" y="15512"/>
                      </a:lnTo>
                      <a:lnTo>
                        <a:pt x="12128" y="15512"/>
                      </a:lnTo>
                      <a:cubicBezTo>
                        <a:pt x="12128" y="15512"/>
                        <a:pt x="12827" y="8734"/>
                        <a:pt x="11155" y="7761"/>
                      </a:cubicBezTo>
                      <a:cubicBezTo>
                        <a:pt x="9484" y="6819"/>
                        <a:pt x="9636" y="5877"/>
                        <a:pt x="8876" y="4509"/>
                      </a:cubicBezTo>
                      <a:cubicBezTo>
                        <a:pt x="8116" y="3141"/>
                        <a:pt x="7386" y="4205"/>
                        <a:pt x="6140" y="2442"/>
                      </a:cubicBezTo>
                      <a:cubicBezTo>
                        <a:pt x="5303" y="1250"/>
                        <a:pt x="3603"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7480926" y="4108116"/>
                  <a:ext cx="248073" cy="473573"/>
                </a:xfrm>
                <a:custGeom>
                  <a:avLst/>
                  <a:gdLst/>
                  <a:ahLst/>
                  <a:cxnLst/>
                  <a:rect l="l" t="t" r="r" b="b"/>
                  <a:pathLst>
                    <a:path w="6385" h="12189" fill="none" extrusionOk="0">
                      <a:moveTo>
                        <a:pt x="6384" y="12189"/>
                      </a:moveTo>
                      <a:cubicBezTo>
                        <a:pt x="6384" y="12189"/>
                        <a:pt x="5199" y="5775"/>
                        <a:pt x="1" y="0"/>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6"/>
              <p:cNvGrpSpPr/>
              <p:nvPr/>
            </p:nvGrpSpPr>
            <p:grpSpPr>
              <a:xfrm>
                <a:off x="7604954" y="3551782"/>
                <a:ext cx="316337" cy="1029875"/>
                <a:chOff x="7604954" y="3551782"/>
                <a:chExt cx="316337" cy="1029875"/>
              </a:xfrm>
            </p:grpSpPr>
            <p:sp>
              <p:nvSpPr>
                <p:cNvPr id="137" name="Google Shape;137;p6"/>
                <p:cNvSpPr/>
                <p:nvPr/>
              </p:nvSpPr>
              <p:spPr>
                <a:xfrm>
                  <a:off x="7604954" y="3551782"/>
                  <a:ext cx="316337" cy="993264"/>
                </a:xfrm>
                <a:custGeom>
                  <a:avLst/>
                  <a:gdLst/>
                  <a:ahLst/>
                  <a:cxnLst/>
                  <a:rect l="l" t="t" r="r" b="b"/>
                  <a:pathLst>
                    <a:path w="8142" h="25565" extrusionOk="0">
                      <a:moveTo>
                        <a:pt x="6083" y="0"/>
                      </a:moveTo>
                      <a:cubicBezTo>
                        <a:pt x="5976" y="0"/>
                        <a:pt x="5864" y="11"/>
                        <a:pt x="5745" y="32"/>
                      </a:cubicBezTo>
                      <a:cubicBezTo>
                        <a:pt x="2736" y="549"/>
                        <a:pt x="4134" y="3892"/>
                        <a:pt x="2706" y="5503"/>
                      </a:cubicBezTo>
                      <a:cubicBezTo>
                        <a:pt x="1490" y="6841"/>
                        <a:pt x="1186" y="8573"/>
                        <a:pt x="1763" y="9789"/>
                      </a:cubicBezTo>
                      <a:cubicBezTo>
                        <a:pt x="2858" y="12160"/>
                        <a:pt x="1672" y="12829"/>
                        <a:pt x="1064" y="14318"/>
                      </a:cubicBezTo>
                      <a:cubicBezTo>
                        <a:pt x="1" y="16932"/>
                        <a:pt x="2311" y="23558"/>
                        <a:pt x="2615" y="25534"/>
                      </a:cubicBezTo>
                      <a:lnTo>
                        <a:pt x="2615" y="25564"/>
                      </a:lnTo>
                      <a:lnTo>
                        <a:pt x="4742" y="25564"/>
                      </a:lnTo>
                      <a:cubicBezTo>
                        <a:pt x="4742" y="25564"/>
                        <a:pt x="4560" y="22981"/>
                        <a:pt x="5441" y="20154"/>
                      </a:cubicBezTo>
                      <a:cubicBezTo>
                        <a:pt x="6323" y="17358"/>
                        <a:pt x="4286" y="17479"/>
                        <a:pt x="6049" y="14865"/>
                      </a:cubicBezTo>
                      <a:cubicBezTo>
                        <a:pt x="7174" y="13193"/>
                        <a:pt x="4377" y="12525"/>
                        <a:pt x="6931" y="9789"/>
                      </a:cubicBezTo>
                      <a:cubicBezTo>
                        <a:pt x="8055" y="8543"/>
                        <a:pt x="6809" y="6780"/>
                        <a:pt x="7478" y="5199"/>
                      </a:cubicBezTo>
                      <a:cubicBezTo>
                        <a:pt x="8142" y="3641"/>
                        <a:pt x="8093" y="0"/>
                        <a:pt x="6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665180" y="3697101"/>
                  <a:ext cx="150010" cy="884555"/>
                </a:xfrm>
                <a:custGeom>
                  <a:avLst/>
                  <a:gdLst/>
                  <a:ahLst/>
                  <a:cxnLst/>
                  <a:rect l="l" t="t" r="r" b="b"/>
                  <a:pathLst>
                    <a:path w="3861" h="22767" fill="none" extrusionOk="0">
                      <a:moveTo>
                        <a:pt x="3861" y="0"/>
                      </a:moveTo>
                      <a:cubicBezTo>
                        <a:pt x="3861" y="0"/>
                        <a:pt x="1" y="12645"/>
                        <a:pt x="2280" y="22767"/>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6"/>
              <p:cNvGrpSpPr/>
              <p:nvPr/>
            </p:nvGrpSpPr>
            <p:grpSpPr>
              <a:xfrm>
                <a:off x="7714799" y="3894604"/>
                <a:ext cx="465336" cy="687076"/>
                <a:chOff x="7714799" y="3894604"/>
                <a:chExt cx="465336" cy="687076"/>
              </a:xfrm>
            </p:grpSpPr>
            <p:sp>
              <p:nvSpPr>
                <p:cNvPr id="140" name="Google Shape;140;p6"/>
                <p:cNvSpPr/>
                <p:nvPr/>
              </p:nvSpPr>
              <p:spPr>
                <a:xfrm>
                  <a:off x="7714799" y="3894604"/>
                  <a:ext cx="465336" cy="662280"/>
                </a:xfrm>
                <a:custGeom>
                  <a:avLst/>
                  <a:gdLst/>
                  <a:ahLst/>
                  <a:cxnLst/>
                  <a:rect l="l" t="t" r="r" b="b"/>
                  <a:pathLst>
                    <a:path w="11977" h="17046" extrusionOk="0">
                      <a:moveTo>
                        <a:pt x="10424" y="1"/>
                      </a:moveTo>
                      <a:cubicBezTo>
                        <a:pt x="9343" y="1"/>
                        <a:pt x="7698" y="1141"/>
                        <a:pt x="7174" y="1665"/>
                      </a:cubicBezTo>
                      <a:cubicBezTo>
                        <a:pt x="6999" y="1840"/>
                        <a:pt x="6797" y="1878"/>
                        <a:pt x="6568" y="1878"/>
                      </a:cubicBezTo>
                      <a:cubicBezTo>
                        <a:pt x="6389" y="1878"/>
                        <a:pt x="6194" y="1855"/>
                        <a:pt x="5981" y="1855"/>
                      </a:cubicBezTo>
                      <a:cubicBezTo>
                        <a:pt x="5467" y="1855"/>
                        <a:pt x="4853" y="1990"/>
                        <a:pt x="4134" y="2911"/>
                      </a:cubicBezTo>
                      <a:cubicBezTo>
                        <a:pt x="2797" y="4583"/>
                        <a:pt x="3800" y="5647"/>
                        <a:pt x="2979" y="6316"/>
                      </a:cubicBezTo>
                      <a:cubicBezTo>
                        <a:pt x="2189" y="7015"/>
                        <a:pt x="1520" y="6529"/>
                        <a:pt x="943" y="8109"/>
                      </a:cubicBezTo>
                      <a:cubicBezTo>
                        <a:pt x="0" y="10845"/>
                        <a:pt x="821" y="17045"/>
                        <a:pt x="821" y="17045"/>
                      </a:cubicBezTo>
                      <a:lnTo>
                        <a:pt x="2037" y="17045"/>
                      </a:lnTo>
                      <a:cubicBezTo>
                        <a:pt x="4347" y="15282"/>
                        <a:pt x="4833" y="12608"/>
                        <a:pt x="5016" y="10510"/>
                      </a:cubicBezTo>
                      <a:cubicBezTo>
                        <a:pt x="5259" y="7288"/>
                        <a:pt x="6900" y="8595"/>
                        <a:pt x="7751" y="6863"/>
                      </a:cubicBezTo>
                      <a:cubicBezTo>
                        <a:pt x="8572" y="5100"/>
                        <a:pt x="6931" y="4462"/>
                        <a:pt x="8754" y="3550"/>
                      </a:cubicBezTo>
                      <a:cubicBezTo>
                        <a:pt x="10578" y="2638"/>
                        <a:pt x="11976" y="1240"/>
                        <a:pt x="11156" y="297"/>
                      </a:cubicBezTo>
                      <a:cubicBezTo>
                        <a:pt x="10978" y="87"/>
                        <a:pt x="10723" y="1"/>
                        <a:pt x="104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7736053" y="4006547"/>
                  <a:ext cx="266917" cy="575134"/>
                </a:xfrm>
                <a:custGeom>
                  <a:avLst/>
                  <a:gdLst/>
                  <a:ahLst/>
                  <a:cxnLst/>
                  <a:rect l="l" t="t" r="r" b="b"/>
                  <a:pathLst>
                    <a:path w="6870" h="14803" fill="none" extrusionOk="0">
                      <a:moveTo>
                        <a:pt x="6870" y="0"/>
                      </a:moveTo>
                      <a:cubicBezTo>
                        <a:pt x="6870" y="0"/>
                        <a:pt x="0" y="6322"/>
                        <a:pt x="912" y="14803"/>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6"/>
            <p:cNvGrpSpPr/>
            <p:nvPr/>
          </p:nvGrpSpPr>
          <p:grpSpPr>
            <a:xfrm>
              <a:off x="182748" y="4947856"/>
              <a:ext cx="1220393" cy="204325"/>
              <a:chOff x="329073" y="4934583"/>
              <a:chExt cx="1220393" cy="204325"/>
            </a:xfrm>
          </p:grpSpPr>
          <p:sp>
            <p:nvSpPr>
              <p:cNvPr id="143" name="Google Shape;143;p6"/>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6"/>
          <p:cNvSpPr/>
          <p:nvPr/>
        </p:nvSpPr>
        <p:spPr>
          <a:xfrm>
            <a:off x="1221385"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sp>
        <p:nvSpPr>
          <p:cNvPr id="147" name="Google Shape;147;p7"/>
          <p:cNvSpPr txBox="1">
            <a:spLocks noGrp="1"/>
          </p:cNvSpPr>
          <p:nvPr>
            <p:ph type="subTitle" idx="1"/>
          </p:nvPr>
        </p:nvSpPr>
        <p:spPr>
          <a:xfrm>
            <a:off x="4819650" y="1373375"/>
            <a:ext cx="3611400" cy="247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000"/>
              <a:buFont typeface="Anaheim"/>
              <a:buChar char="●"/>
              <a:defRPr sz="16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148" name="Google Shape;148;p7"/>
          <p:cNvSpPr txBox="1">
            <a:spLocks noGrp="1"/>
          </p:cNvSpPr>
          <p:nvPr>
            <p:ph type="ctrTitle"/>
          </p:nvPr>
        </p:nvSpPr>
        <p:spPr>
          <a:xfrm>
            <a:off x="713250" y="536525"/>
            <a:ext cx="3858600" cy="539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2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grpSp>
        <p:nvGrpSpPr>
          <p:cNvPr id="149" name="Google Shape;149;p7"/>
          <p:cNvGrpSpPr/>
          <p:nvPr/>
        </p:nvGrpSpPr>
        <p:grpSpPr>
          <a:xfrm flipH="1">
            <a:off x="7950356" y="4400525"/>
            <a:ext cx="770391" cy="753388"/>
            <a:chOff x="1588425" y="2191100"/>
            <a:chExt cx="482550" cy="471900"/>
          </a:xfrm>
        </p:grpSpPr>
        <p:sp>
          <p:nvSpPr>
            <p:cNvPr id="150" name="Google Shape;150;p7"/>
            <p:cNvSpPr/>
            <p:nvPr/>
          </p:nvSpPr>
          <p:spPr>
            <a:xfrm>
              <a:off x="1588425" y="2191100"/>
              <a:ext cx="482550" cy="471900"/>
            </a:xfrm>
            <a:custGeom>
              <a:avLst/>
              <a:gdLst/>
              <a:ahLst/>
              <a:cxnLst/>
              <a:rect l="l" t="t" r="r" b="b"/>
              <a:pathLst>
                <a:path w="19302" h="18876" extrusionOk="0">
                  <a:moveTo>
                    <a:pt x="2231" y="1"/>
                  </a:moveTo>
                  <a:cubicBezTo>
                    <a:pt x="2112" y="1"/>
                    <a:pt x="1986" y="10"/>
                    <a:pt x="1854" y="31"/>
                  </a:cubicBezTo>
                  <a:cubicBezTo>
                    <a:pt x="304" y="243"/>
                    <a:pt x="912" y="1702"/>
                    <a:pt x="1702" y="3070"/>
                  </a:cubicBezTo>
                  <a:cubicBezTo>
                    <a:pt x="2214" y="3956"/>
                    <a:pt x="1999" y="4077"/>
                    <a:pt x="1636" y="4077"/>
                  </a:cubicBezTo>
                  <a:cubicBezTo>
                    <a:pt x="1499" y="4077"/>
                    <a:pt x="1342" y="4060"/>
                    <a:pt x="1194" y="4060"/>
                  </a:cubicBezTo>
                  <a:cubicBezTo>
                    <a:pt x="1127" y="4060"/>
                    <a:pt x="1063" y="4063"/>
                    <a:pt x="1003" y="4073"/>
                  </a:cubicBezTo>
                  <a:cubicBezTo>
                    <a:pt x="456" y="4195"/>
                    <a:pt x="0" y="4651"/>
                    <a:pt x="1307" y="6809"/>
                  </a:cubicBezTo>
                  <a:cubicBezTo>
                    <a:pt x="2736" y="8937"/>
                    <a:pt x="5806" y="9636"/>
                    <a:pt x="4924" y="9940"/>
                  </a:cubicBezTo>
                  <a:cubicBezTo>
                    <a:pt x="4104" y="10213"/>
                    <a:pt x="2462" y="9544"/>
                    <a:pt x="1885" y="11216"/>
                  </a:cubicBezTo>
                  <a:cubicBezTo>
                    <a:pt x="1307" y="12888"/>
                    <a:pt x="4559" y="14681"/>
                    <a:pt x="4468" y="15076"/>
                  </a:cubicBezTo>
                  <a:cubicBezTo>
                    <a:pt x="4453" y="15169"/>
                    <a:pt x="4283" y="15195"/>
                    <a:pt x="4035" y="15195"/>
                  </a:cubicBezTo>
                  <a:cubicBezTo>
                    <a:pt x="3722" y="15195"/>
                    <a:pt x="3285" y="15154"/>
                    <a:pt x="2869" y="15154"/>
                  </a:cubicBezTo>
                  <a:cubicBezTo>
                    <a:pt x="2316" y="15154"/>
                    <a:pt x="1801" y="15227"/>
                    <a:pt x="1672" y="15563"/>
                  </a:cubicBezTo>
                  <a:cubicBezTo>
                    <a:pt x="1398" y="16353"/>
                    <a:pt x="2341" y="17387"/>
                    <a:pt x="4468" y="18663"/>
                  </a:cubicBezTo>
                  <a:cubicBezTo>
                    <a:pt x="4590" y="18754"/>
                    <a:pt x="4711" y="18815"/>
                    <a:pt x="4803" y="18876"/>
                  </a:cubicBezTo>
                  <a:lnTo>
                    <a:pt x="19301" y="18876"/>
                  </a:lnTo>
                  <a:cubicBezTo>
                    <a:pt x="19301" y="16748"/>
                    <a:pt x="19149" y="13617"/>
                    <a:pt x="18481" y="12219"/>
                  </a:cubicBezTo>
                  <a:cubicBezTo>
                    <a:pt x="17936" y="10981"/>
                    <a:pt x="16835" y="10640"/>
                    <a:pt x="15846" y="10640"/>
                  </a:cubicBezTo>
                  <a:cubicBezTo>
                    <a:pt x="15013" y="10640"/>
                    <a:pt x="14260" y="10881"/>
                    <a:pt x="13982" y="11034"/>
                  </a:cubicBezTo>
                  <a:cubicBezTo>
                    <a:pt x="13964" y="11043"/>
                    <a:pt x="13947" y="11047"/>
                    <a:pt x="13932" y="11047"/>
                  </a:cubicBezTo>
                  <a:cubicBezTo>
                    <a:pt x="13408" y="11047"/>
                    <a:pt x="13934" y="6297"/>
                    <a:pt x="12341" y="5441"/>
                  </a:cubicBezTo>
                  <a:cubicBezTo>
                    <a:pt x="12202" y="5370"/>
                    <a:pt x="12070" y="5338"/>
                    <a:pt x="11943" y="5338"/>
                  </a:cubicBezTo>
                  <a:cubicBezTo>
                    <a:pt x="10982" y="5338"/>
                    <a:pt x="10319" y="7145"/>
                    <a:pt x="9514" y="7386"/>
                  </a:cubicBezTo>
                  <a:cubicBezTo>
                    <a:pt x="9487" y="7394"/>
                    <a:pt x="9461" y="7398"/>
                    <a:pt x="9436" y="7398"/>
                  </a:cubicBezTo>
                  <a:cubicBezTo>
                    <a:pt x="8544" y="7398"/>
                    <a:pt x="8063" y="2914"/>
                    <a:pt x="7295" y="1733"/>
                  </a:cubicBezTo>
                  <a:cubicBezTo>
                    <a:pt x="6938" y="1204"/>
                    <a:pt x="6488" y="1014"/>
                    <a:pt x="6085" y="1014"/>
                  </a:cubicBezTo>
                  <a:cubicBezTo>
                    <a:pt x="5561" y="1014"/>
                    <a:pt x="5114" y="1333"/>
                    <a:pt x="5046" y="1642"/>
                  </a:cubicBezTo>
                  <a:cubicBezTo>
                    <a:pt x="4977" y="1970"/>
                    <a:pt x="4661" y="2191"/>
                    <a:pt x="4414" y="2191"/>
                  </a:cubicBezTo>
                  <a:cubicBezTo>
                    <a:pt x="4226" y="2191"/>
                    <a:pt x="4077" y="2064"/>
                    <a:pt x="4104" y="1763"/>
                  </a:cubicBezTo>
                  <a:cubicBezTo>
                    <a:pt x="4131" y="1150"/>
                    <a:pt x="3546" y="1"/>
                    <a:pt x="2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1710750" y="2318450"/>
              <a:ext cx="288025" cy="339250"/>
            </a:xfrm>
            <a:custGeom>
              <a:avLst/>
              <a:gdLst/>
              <a:ahLst/>
              <a:cxnLst/>
              <a:rect l="l" t="t" r="r" b="b"/>
              <a:pathLst>
                <a:path w="11521" h="13570" extrusionOk="0">
                  <a:moveTo>
                    <a:pt x="181" y="1"/>
                  </a:moveTo>
                  <a:cubicBezTo>
                    <a:pt x="159" y="1"/>
                    <a:pt x="139" y="5"/>
                    <a:pt x="122" y="13"/>
                  </a:cubicBezTo>
                  <a:cubicBezTo>
                    <a:pt x="31" y="43"/>
                    <a:pt x="1" y="165"/>
                    <a:pt x="31" y="256"/>
                  </a:cubicBezTo>
                  <a:cubicBezTo>
                    <a:pt x="3071" y="7490"/>
                    <a:pt x="11156" y="13478"/>
                    <a:pt x="11247" y="13539"/>
                  </a:cubicBezTo>
                  <a:cubicBezTo>
                    <a:pt x="11278" y="13569"/>
                    <a:pt x="11308" y="13569"/>
                    <a:pt x="11369" y="13569"/>
                  </a:cubicBezTo>
                  <a:cubicBezTo>
                    <a:pt x="11399" y="13569"/>
                    <a:pt x="11430" y="13569"/>
                    <a:pt x="11460" y="13478"/>
                  </a:cubicBezTo>
                  <a:cubicBezTo>
                    <a:pt x="11521" y="13387"/>
                    <a:pt x="11521" y="13265"/>
                    <a:pt x="11430" y="13235"/>
                  </a:cubicBezTo>
                  <a:cubicBezTo>
                    <a:pt x="11308" y="13144"/>
                    <a:pt x="3314" y="7277"/>
                    <a:pt x="335" y="74"/>
                  </a:cubicBezTo>
                  <a:cubicBezTo>
                    <a:pt x="313" y="29"/>
                    <a:pt x="24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1806500" y="2591725"/>
              <a:ext cx="129975" cy="18100"/>
            </a:xfrm>
            <a:custGeom>
              <a:avLst/>
              <a:gdLst/>
              <a:ahLst/>
              <a:cxnLst/>
              <a:rect l="l" t="t" r="r" b="b"/>
              <a:pathLst>
                <a:path w="5199" h="724" extrusionOk="0">
                  <a:moveTo>
                    <a:pt x="2218" y="0"/>
                  </a:moveTo>
                  <a:cubicBezTo>
                    <a:pt x="1485" y="0"/>
                    <a:pt x="732" y="90"/>
                    <a:pt x="122" y="358"/>
                  </a:cubicBezTo>
                  <a:cubicBezTo>
                    <a:pt x="31" y="419"/>
                    <a:pt x="1" y="510"/>
                    <a:pt x="31" y="602"/>
                  </a:cubicBezTo>
                  <a:cubicBezTo>
                    <a:pt x="92" y="662"/>
                    <a:pt x="122" y="723"/>
                    <a:pt x="183" y="723"/>
                  </a:cubicBezTo>
                  <a:cubicBezTo>
                    <a:pt x="183" y="723"/>
                    <a:pt x="244" y="723"/>
                    <a:pt x="274" y="662"/>
                  </a:cubicBezTo>
                  <a:cubicBezTo>
                    <a:pt x="821" y="409"/>
                    <a:pt x="1524" y="325"/>
                    <a:pt x="2218" y="325"/>
                  </a:cubicBezTo>
                  <a:cubicBezTo>
                    <a:pt x="3608" y="325"/>
                    <a:pt x="4965" y="662"/>
                    <a:pt x="4986" y="662"/>
                  </a:cubicBezTo>
                  <a:cubicBezTo>
                    <a:pt x="4996" y="668"/>
                    <a:pt x="5008" y="670"/>
                    <a:pt x="5020" y="670"/>
                  </a:cubicBezTo>
                  <a:cubicBezTo>
                    <a:pt x="5077" y="670"/>
                    <a:pt x="5143" y="616"/>
                    <a:pt x="5168" y="541"/>
                  </a:cubicBezTo>
                  <a:cubicBezTo>
                    <a:pt x="5198" y="480"/>
                    <a:pt x="5138" y="419"/>
                    <a:pt x="5046" y="358"/>
                  </a:cubicBezTo>
                  <a:cubicBezTo>
                    <a:pt x="4986" y="338"/>
                    <a:pt x="3641" y="0"/>
                    <a:pt x="2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849050" y="2419825"/>
              <a:ext cx="28150" cy="129950"/>
            </a:xfrm>
            <a:custGeom>
              <a:avLst/>
              <a:gdLst/>
              <a:ahLst/>
              <a:cxnLst/>
              <a:rect l="l" t="t" r="r" b="b"/>
              <a:pathLst>
                <a:path w="1126" h="5198" extrusionOk="0">
                  <a:moveTo>
                    <a:pt x="670" y="0"/>
                  </a:moveTo>
                  <a:cubicBezTo>
                    <a:pt x="578" y="0"/>
                    <a:pt x="457" y="61"/>
                    <a:pt x="457" y="152"/>
                  </a:cubicBezTo>
                  <a:cubicBezTo>
                    <a:pt x="457" y="304"/>
                    <a:pt x="1" y="3253"/>
                    <a:pt x="761" y="5076"/>
                  </a:cubicBezTo>
                  <a:cubicBezTo>
                    <a:pt x="821" y="5168"/>
                    <a:pt x="852" y="5198"/>
                    <a:pt x="913" y="5198"/>
                  </a:cubicBezTo>
                  <a:cubicBezTo>
                    <a:pt x="913" y="5198"/>
                    <a:pt x="973" y="5198"/>
                    <a:pt x="1004" y="5168"/>
                  </a:cubicBezTo>
                  <a:cubicBezTo>
                    <a:pt x="1065" y="5107"/>
                    <a:pt x="1125" y="5016"/>
                    <a:pt x="1065" y="4924"/>
                  </a:cubicBezTo>
                  <a:cubicBezTo>
                    <a:pt x="396" y="3192"/>
                    <a:pt x="821" y="213"/>
                    <a:pt x="821" y="183"/>
                  </a:cubicBezTo>
                  <a:cubicBezTo>
                    <a:pt x="821" y="92"/>
                    <a:pt x="730"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1736600" y="2471975"/>
              <a:ext cx="93475" cy="26150"/>
            </a:xfrm>
            <a:custGeom>
              <a:avLst/>
              <a:gdLst/>
              <a:ahLst/>
              <a:cxnLst/>
              <a:rect l="l" t="t" r="r" b="b"/>
              <a:pathLst>
                <a:path w="3739" h="1046" extrusionOk="0">
                  <a:moveTo>
                    <a:pt x="1300" y="1"/>
                  </a:moveTo>
                  <a:cubicBezTo>
                    <a:pt x="683" y="1"/>
                    <a:pt x="191" y="72"/>
                    <a:pt x="152" y="72"/>
                  </a:cubicBezTo>
                  <a:cubicBezTo>
                    <a:pt x="31" y="72"/>
                    <a:pt x="0" y="194"/>
                    <a:pt x="0" y="255"/>
                  </a:cubicBezTo>
                  <a:cubicBezTo>
                    <a:pt x="0" y="376"/>
                    <a:pt x="91" y="407"/>
                    <a:pt x="183" y="407"/>
                  </a:cubicBezTo>
                  <a:cubicBezTo>
                    <a:pt x="401" y="387"/>
                    <a:pt x="756" y="361"/>
                    <a:pt x="1154" y="361"/>
                  </a:cubicBezTo>
                  <a:cubicBezTo>
                    <a:pt x="1976" y="361"/>
                    <a:pt x="2985" y="473"/>
                    <a:pt x="3374" y="984"/>
                  </a:cubicBezTo>
                  <a:cubicBezTo>
                    <a:pt x="3374" y="1015"/>
                    <a:pt x="3435" y="1045"/>
                    <a:pt x="3496" y="1045"/>
                  </a:cubicBezTo>
                  <a:cubicBezTo>
                    <a:pt x="3526" y="1045"/>
                    <a:pt x="3557" y="1015"/>
                    <a:pt x="3648" y="984"/>
                  </a:cubicBezTo>
                  <a:cubicBezTo>
                    <a:pt x="3709" y="954"/>
                    <a:pt x="3739" y="832"/>
                    <a:pt x="3678" y="741"/>
                  </a:cubicBezTo>
                  <a:cubicBezTo>
                    <a:pt x="3190" y="131"/>
                    <a:pt x="2131" y="1"/>
                    <a:pt x="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74"/>
        <p:cNvGrpSpPr/>
        <p:nvPr/>
      </p:nvGrpSpPr>
      <p:grpSpPr>
        <a:xfrm>
          <a:off x="0" y="0"/>
          <a:ext cx="0" cy="0"/>
          <a:chOff x="0" y="0"/>
          <a:chExt cx="0" cy="0"/>
        </a:xfrm>
      </p:grpSpPr>
      <p:sp>
        <p:nvSpPr>
          <p:cNvPr id="275" name="Google Shape;275;p13"/>
          <p:cNvSpPr txBox="1">
            <a:spLocks noGrp="1"/>
          </p:cNvSpPr>
          <p:nvPr>
            <p:ph type="ctrTitle"/>
          </p:nvPr>
        </p:nvSpPr>
        <p:spPr>
          <a:xfrm>
            <a:off x="709650" y="1428750"/>
            <a:ext cx="2420100" cy="318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1200"/>
              <a:buNone/>
              <a:defRPr sz="2000" b="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276" name="Google Shape;276;p13"/>
          <p:cNvSpPr txBox="1">
            <a:spLocks noGrp="1"/>
          </p:cNvSpPr>
          <p:nvPr>
            <p:ph type="subTitle" idx="1"/>
          </p:nvPr>
        </p:nvSpPr>
        <p:spPr>
          <a:xfrm>
            <a:off x="709650" y="1747275"/>
            <a:ext cx="2420100" cy="41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7" name="Google Shape;277;p13"/>
          <p:cNvSpPr txBox="1">
            <a:spLocks noGrp="1"/>
          </p:cNvSpPr>
          <p:nvPr>
            <p:ph type="title" idx="2" hasCustomPrompt="1"/>
          </p:nvPr>
        </p:nvSpPr>
        <p:spPr>
          <a:xfrm>
            <a:off x="709650" y="1106325"/>
            <a:ext cx="543900" cy="3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2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3"/>
          </p:nvPr>
        </p:nvSpPr>
        <p:spPr>
          <a:xfrm>
            <a:off x="709650" y="2636651"/>
            <a:ext cx="2420100" cy="318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1200"/>
              <a:buNone/>
              <a:defRPr sz="2000" b="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279" name="Google Shape;279;p13"/>
          <p:cNvSpPr txBox="1">
            <a:spLocks noGrp="1"/>
          </p:cNvSpPr>
          <p:nvPr>
            <p:ph type="subTitle" idx="4"/>
          </p:nvPr>
        </p:nvSpPr>
        <p:spPr>
          <a:xfrm>
            <a:off x="709650" y="2958825"/>
            <a:ext cx="2420100" cy="41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0" name="Google Shape;280;p13"/>
          <p:cNvSpPr txBox="1">
            <a:spLocks noGrp="1"/>
          </p:cNvSpPr>
          <p:nvPr>
            <p:ph type="title" idx="5" hasCustomPrompt="1"/>
          </p:nvPr>
        </p:nvSpPr>
        <p:spPr>
          <a:xfrm>
            <a:off x="709650" y="2323350"/>
            <a:ext cx="543900" cy="3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2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1" name="Google Shape;281;p13"/>
          <p:cNvSpPr txBox="1">
            <a:spLocks noGrp="1"/>
          </p:cNvSpPr>
          <p:nvPr>
            <p:ph type="ctrTitle" idx="6"/>
          </p:nvPr>
        </p:nvSpPr>
        <p:spPr>
          <a:xfrm>
            <a:off x="709650" y="3861325"/>
            <a:ext cx="2416200" cy="3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1200"/>
              <a:buNone/>
              <a:defRPr sz="2000" b="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282" name="Google Shape;282;p13"/>
          <p:cNvSpPr txBox="1">
            <a:spLocks noGrp="1"/>
          </p:cNvSpPr>
          <p:nvPr>
            <p:ph type="subTitle" idx="7"/>
          </p:nvPr>
        </p:nvSpPr>
        <p:spPr>
          <a:xfrm>
            <a:off x="709650" y="4179900"/>
            <a:ext cx="2420100" cy="41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3"/>
          <p:cNvSpPr txBox="1">
            <a:spLocks noGrp="1"/>
          </p:cNvSpPr>
          <p:nvPr>
            <p:ph type="title" idx="8" hasCustomPrompt="1"/>
          </p:nvPr>
        </p:nvSpPr>
        <p:spPr>
          <a:xfrm>
            <a:off x="709650" y="3540375"/>
            <a:ext cx="543000" cy="3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2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4" name="Google Shape;284;p13"/>
          <p:cNvSpPr txBox="1">
            <a:spLocks noGrp="1"/>
          </p:cNvSpPr>
          <p:nvPr>
            <p:ph type="ctrTitle" idx="9"/>
          </p:nvPr>
        </p:nvSpPr>
        <p:spPr>
          <a:xfrm>
            <a:off x="6019000" y="1428750"/>
            <a:ext cx="2420100" cy="320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None/>
              <a:defRPr sz="2000" b="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285" name="Google Shape;285;p13"/>
          <p:cNvSpPr txBox="1">
            <a:spLocks noGrp="1"/>
          </p:cNvSpPr>
          <p:nvPr>
            <p:ph type="subTitle" idx="13"/>
          </p:nvPr>
        </p:nvSpPr>
        <p:spPr>
          <a:xfrm>
            <a:off x="6022950" y="1748100"/>
            <a:ext cx="2416200" cy="410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6" name="Google Shape;286;p13"/>
          <p:cNvSpPr txBox="1">
            <a:spLocks noGrp="1"/>
          </p:cNvSpPr>
          <p:nvPr>
            <p:ph type="title" idx="14" hasCustomPrompt="1"/>
          </p:nvPr>
        </p:nvSpPr>
        <p:spPr>
          <a:xfrm>
            <a:off x="7895250" y="1106325"/>
            <a:ext cx="543900" cy="320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2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7" name="Google Shape;287;p13"/>
          <p:cNvSpPr txBox="1">
            <a:spLocks noGrp="1"/>
          </p:cNvSpPr>
          <p:nvPr>
            <p:ph type="ctrTitle" idx="15"/>
          </p:nvPr>
        </p:nvSpPr>
        <p:spPr>
          <a:xfrm>
            <a:off x="6019000" y="2637231"/>
            <a:ext cx="2420100" cy="3183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None/>
              <a:defRPr sz="2000" b="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288" name="Google Shape;288;p13"/>
          <p:cNvSpPr txBox="1">
            <a:spLocks noGrp="1"/>
          </p:cNvSpPr>
          <p:nvPr>
            <p:ph type="subTitle" idx="16"/>
          </p:nvPr>
        </p:nvSpPr>
        <p:spPr>
          <a:xfrm>
            <a:off x="6022950" y="2959238"/>
            <a:ext cx="2416200" cy="41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9" name="Google Shape;289;p13"/>
          <p:cNvSpPr txBox="1">
            <a:spLocks noGrp="1"/>
          </p:cNvSpPr>
          <p:nvPr>
            <p:ph type="title" idx="17" hasCustomPrompt="1"/>
          </p:nvPr>
        </p:nvSpPr>
        <p:spPr>
          <a:xfrm>
            <a:off x="7895250" y="2323350"/>
            <a:ext cx="543900" cy="320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2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90" name="Google Shape;290;p13"/>
          <p:cNvSpPr txBox="1">
            <a:spLocks noGrp="1"/>
          </p:cNvSpPr>
          <p:nvPr>
            <p:ph type="ctrTitle" idx="18"/>
          </p:nvPr>
        </p:nvSpPr>
        <p:spPr>
          <a:xfrm>
            <a:off x="6019000" y="3861325"/>
            <a:ext cx="2420100" cy="320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None/>
              <a:defRPr sz="2000" b="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291" name="Google Shape;291;p13"/>
          <p:cNvSpPr txBox="1">
            <a:spLocks noGrp="1"/>
          </p:cNvSpPr>
          <p:nvPr>
            <p:ph type="subTitle" idx="19"/>
          </p:nvPr>
        </p:nvSpPr>
        <p:spPr>
          <a:xfrm>
            <a:off x="6022950" y="4179900"/>
            <a:ext cx="2416200" cy="41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2" name="Google Shape;292;p13"/>
          <p:cNvSpPr txBox="1">
            <a:spLocks noGrp="1"/>
          </p:cNvSpPr>
          <p:nvPr>
            <p:ph type="title" idx="20" hasCustomPrompt="1"/>
          </p:nvPr>
        </p:nvSpPr>
        <p:spPr>
          <a:xfrm>
            <a:off x="7895250" y="3540375"/>
            <a:ext cx="543900" cy="320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2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93" name="Google Shape;293;p13"/>
          <p:cNvSpPr txBox="1">
            <a:spLocks noGrp="1"/>
          </p:cNvSpPr>
          <p:nvPr>
            <p:ph type="ctrTitle" idx="21"/>
          </p:nvPr>
        </p:nvSpPr>
        <p:spPr>
          <a:xfrm>
            <a:off x="713250" y="536525"/>
            <a:ext cx="7717500" cy="5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600"/>
              <a:buNone/>
              <a:defRPr sz="32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40">
    <p:spTree>
      <p:nvGrpSpPr>
        <p:cNvPr id="1" name="Shape 366"/>
        <p:cNvGrpSpPr/>
        <p:nvPr/>
      </p:nvGrpSpPr>
      <p:grpSpPr>
        <a:xfrm>
          <a:off x="0" y="0"/>
          <a:ext cx="0" cy="0"/>
          <a:chOff x="0" y="0"/>
          <a:chExt cx="0" cy="0"/>
        </a:xfrm>
      </p:grpSpPr>
      <p:sp>
        <p:nvSpPr>
          <p:cNvPr id="367" name="Google Shape;367;p16"/>
          <p:cNvSpPr txBox="1">
            <a:spLocks noGrp="1"/>
          </p:cNvSpPr>
          <p:nvPr>
            <p:ph type="title"/>
          </p:nvPr>
        </p:nvSpPr>
        <p:spPr>
          <a:xfrm>
            <a:off x="708199" y="1880925"/>
            <a:ext cx="2606400" cy="13815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8" name="Google Shape;368;p16"/>
          <p:cNvSpPr txBox="1">
            <a:spLocks noGrp="1"/>
          </p:cNvSpPr>
          <p:nvPr>
            <p:ph type="title" idx="2" hasCustomPrompt="1"/>
          </p:nvPr>
        </p:nvSpPr>
        <p:spPr>
          <a:xfrm>
            <a:off x="708202" y="1140675"/>
            <a:ext cx="1044300" cy="74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800">
                <a:solidFill>
                  <a:schemeClr val="accen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69" name="Google Shape;369;p16"/>
          <p:cNvSpPr txBox="1">
            <a:spLocks noGrp="1"/>
          </p:cNvSpPr>
          <p:nvPr>
            <p:ph type="subTitle" idx="1"/>
          </p:nvPr>
        </p:nvSpPr>
        <p:spPr>
          <a:xfrm>
            <a:off x="708199" y="3262425"/>
            <a:ext cx="2606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70" name="Google Shape;370;p16"/>
          <p:cNvGrpSpPr/>
          <p:nvPr/>
        </p:nvGrpSpPr>
        <p:grpSpPr>
          <a:xfrm>
            <a:off x="7638334" y="3428835"/>
            <a:ext cx="661347" cy="1710076"/>
            <a:chOff x="4947609" y="2834935"/>
            <a:chExt cx="661347" cy="1710076"/>
          </a:xfrm>
        </p:grpSpPr>
        <p:sp>
          <p:nvSpPr>
            <p:cNvPr id="371" name="Google Shape;371;p16"/>
            <p:cNvSpPr/>
            <p:nvPr/>
          </p:nvSpPr>
          <p:spPr>
            <a:xfrm>
              <a:off x="4947609" y="2834935"/>
              <a:ext cx="661347" cy="1249496"/>
            </a:xfrm>
            <a:custGeom>
              <a:avLst/>
              <a:gdLst/>
              <a:ahLst/>
              <a:cxnLst/>
              <a:rect l="l" t="t" r="r" b="b"/>
              <a:pathLst>
                <a:path w="17022" h="32160" extrusionOk="0">
                  <a:moveTo>
                    <a:pt x="8511" y="1"/>
                  </a:moveTo>
                  <a:cubicBezTo>
                    <a:pt x="4256" y="1"/>
                    <a:pt x="4742" y="4742"/>
                    <a:pt x="4742" y="6840"/>
                  </a:cubicBezTo>
                  <a:cubicBezTo>
                    <a:pt x="4742" y="8937"/>
                    <a:pt x="2097" y="10062"/>
                    <a:pt x="2097" y="12524"/>
                  </a:cubicBezTo>
                  <a:cubicBezTo>
                    <a:pt x="2097" y="14803"/>
                    <a:pt x="2888" y="14621"/>
                    <a:pt x="2888" y="16840"/>
                  </a:cubicBezTo>
                  <a:cubicBezTo>
                    <a:pt x="2888" y="19910"/>
                    <a:pt x="0" y="19758"/>
                    <a:pt x="0" y="25168"/>
                  </a:cubicBezTo>
                  <a:cubicBezTo>
                    <a:pt x="0" y="31916"/>
                    <a:pt x="8511" y="32159"/>
                    <a:pt x="8511" y="32159"/>
                  </a:cubicBezTo>
                  <a:cubicBezTo>
                    <a:pt x="8511" y="32159"/>
                    <a:pt x="17022" y="31886"/>
                    <a:pt x="17022" y="25168"/>
                  </a:cubicBezTo>
                  <a:cubicBezTo>
                    <a:pt x="17022" y="19758"/>
                    <a:pt x="14134" y="19910"/>
                    <a:pt x="14134" y="16840"/>
                  </a:cubicBezTo>
                  <a:cubicBezTo>
                    <a:pt x="14134" y="14621"/>
                    <a:pt x="14924" y="14803"/>
                    <a:pt x="14924" y="12524"/>
                  </a:cubicBezTo>
                  <a:cubicBezTo>
                    <a:pt x="14924" y="10062"/>
                    <a:pt x="12280" y="8937"/>
                    <a:pt x="12280" y="6840"/>
                  </a:cubicBezTo>
                  <a:cubicBezTo>
                    <a:pt x="12280" y="4742"/>
                    <a:pt x="12766" y="1"/>
                    <a:pt x="8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5291288" y="3111315"/>
              <a:ext cx="39" cy="1433696"/>
            </a:xfrm>
            <a:custGeom>
              <a:avLst/>
              <a:gdLst/>
              <a:ahLst/>
              <a:cxnLst/>
              <a:rect l="l" t="t" r="r" b="b"/>
              <a:pathLst>
                <a:path w="1" h="36901" fill="none" extrusionOk="0">
                  <a:moveTo>
                    <a:pt x="0" y="0"/>
                  </a:moveTo>
                  <a:lnTo>
                    <a:pt x="0" y="3690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5294824" y="3209348"/>
              <a:ext cx="116946" cy="114576"/>
            </a:xfrm>
            <a:custGeom>
              <a:avLst/>
              <a:gdLst/>
              <a:ahLst/>
              <a:cxnLst/>
              <a:rect l="l" t="t" r="r" b="b"/>
              <a:pathLst>
                <a:path w="3010" h="2949" fill="none" extrusionOk="0">
                  <a:moveTo>
                    <a:pt x="3010" y="0"/>
                  </a:moveTo>
                  <a:lnTo>
                    <a:pt x="1" y="2948"/>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5294824" y="3632135"/>
              <a:ext cx="116946" cy="116946"/>
            </a:xfrm>
            <a:custGeom>
              <a:avLst/>
              <a:gdLst/>
              <a:ahLst/>
              <a:cxnLst/>
              <a:rect l="l" t="t" r="r" b="b"/>
              <a:pathLst>
                <a:path w="3010" h="3010" fill="none" extrusionOk="0">
                  <a:moveTo>
                    <a:pt x="3010" y="1"/>
                  </a:moveTo>
                  <a:lnTo>
                    <a:pt x="1" y="301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5136564" y="3399468"/>
              <a:ext cx="153545" cy="153584"/>
            </a:xfrm>
            <a:custGeom>
              <a:avLst/>
              <a:gdLst/>
              <a:ahLst/>
              <a:cxnLst/>
              <a:rect l="l" t="t" r="r" b="b"/>
              <a:pathLst>
                <a:path w="3952" h="3953" fill="none" extrusionOk="0">
                  <a:moveTo>
                    <a:pt x="0" y="1"/>
                  </a:moveTo>
                  <a:lnTo>
                    <a:pt x="3952" y="3952"/>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6"/>
          <p:cNvGrpSpPr/>
          <p:nvPr/>
        </p:nvGrpSpPr>
        <p:grpSpPr>
          <a:xfrm>
            <a:off x="8033963" y="2700178"/>
            <a:ext cx="942445" cy="2438725"/>
            <a:chOff x="5343238" y="2048382"/>
            <a:chExt cx="942445" cy="2438725"/>
          </a:xfrm>
        </p:grpSpPr>
        <p:sp>
          <p:nvSpPr>
            <p:cNvPr id="377" name="Google Shape;377;p16"/>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6"/>
          <p:cNvGrpSpPr/>
          <p:nvPr/>
        </p:nvGrpSpPr>
        <p:grpSpPr>
          <a:xfrm>
            <a:off x="7700248" y="4947856"/>
            <a:ext cx="1220393" cy="204325"/>
            <a:chOff x="329073" y="4934583"/>
            <a:chExt cx="1220393" cy="204325"/>
          </a:xfrm>
        </p:grpSpPr>
        <p:sp>
          <p:nvSpPr>
            <p:cNvPr id="383" name="Google Shape;383;p16"/>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40_1">
    <p:spTree>
      <p:nvGrpSpPr>
        <p:cNvPr id="1" name="Shape 385"/>
        <p:cNvGrpSpPr/>
        <p:nvPr/>
      </p:nvGrpSpPr>
      <p:grpSpPr>
        <a:xfrm>
          <a:off x="0" y="0"/>
          <a:ext cx="0" cy="0"/>
          <a:chOff x="0" y="0"/>
          <a:chExt cx="0" cy="0"/>
        </a:xfrm>
      </p:grpSpPr>
      <p:sp>
        <p:nvSpPr>
          <p:cNvPr id="386" name="Google Shape;386;p17"/>
          <p:cNvSpPr txBox="1">
            <a:spLocks noGrp="1"/>
          </p:cNvSpPr>
          <p:nvPr>
            <p:ph type="title"/>
          </p:nvPr>
        </p:nvSpPr>
        <p:spPr>
          <a:xfrm>
            <a:off x="2221500" y="1813425"/>
            <a:ext cx="4701000" cy="9558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87" name="Google Shape;387;p17"/>
          <p:cNvSpPr txBox="1">
            <a:spLocks noGrp="1"/>
          </p:cNvSpPr>
          <p:nvPr>
            <p:ph type="title" idx="2" hasCustomPrompt="1"/>
          </p:nvPr>
        </p:nvSpPr>
        <p:spPr>
          <a:xfrm>
            <a:off x="2221505" y="1072900"/>
            <a:ext cx="1256100" cy="74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800">
                <a:solidFill>
                  <a:schemeClr val="accen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88" name="Google Shape;388;p17"/>
          <p:cNvSpPr txBox="1">
            <a:spLocks noGrp="1"/>
          </p:cNvSpPr>
          <p:nvPr>
            <p:ph type="subTitle" idx="1"/>
          </p:nvPr>
        </p:nvSpPr>
        <p:spPr>
          <a:xfrm>
            <a:off x="2221500" y="2769350"/>
            <a:ext cx="4701000" cy="4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89" name="Google Shape;389;p17"/>
          <p:cNvGrpSpPr/>
          <p:nvPr/>
        </p:nvGrpSpPr>
        <p:grpSpPr>
          <a:xfrm>
            <a:off x="195846" y="3798126"/>
            <a:ext cx="1078167" cy="1236909"/>
            <a:chOff x="7281363" y="3551782"/>
            <a:chExt cx="898772" cy="1031101"/>
          </a:xfrm>
        </p:grpSpPr>
        <p:grpSp>
          <p:nvGrpSpPr>
            <p:cNvPr id="390" name="Google Shape;390;p17"/>
            <p:cNvGrpSpPr/>
            <p:nvPr/>
          </p:nvGrpSpPr>
          <p:grpSpPr>
            <a:xfrm>
              <a:off x="7281363" y="3980164"/>
              <a:ext cx="498400" cy="602719"/>
              <a:chOff x="7281363" y="3980164"/>
              <a:chExt cx="498400" cy="602719"/>
            </a:xfrm>
          </p:grpSpPr>
          <p:sp>
            <p:nvSpPr>
              <p:cNvPr id="391" name="Google Shape;391;p17"/>
              <p:cNvSpPr/>
              <p:nvPr/>
            </p:nvSpPr>
            <p:spPr>
              <a:xfrm>
                <a:off x="7281363" y="3980164"/>
                <a:ext cx="498400" cy="602719"/>
              </a:xfrm>
              <a:custGeom>
                <a:avLst/>
                <a:gdLst/>
                <a:ahLst/>
                <a:cxnLst/>
                <a:rect l="l" t="t" r="r" b="b"/>
                <a:pathLst>
                  <a:path w="12828" h="15513" extrusionOk="0">
                    <a:moveTo>
                      <a:pt x="2307" y="0"/>
                    </a:moveTo>
                    <a:cubicBezTo>
                      <a:pt x="1720" y="0"/>
                      <a:pt x="1215" y="257"/>
                      <a:pt x="912" y="892"/>
                    </a:cubicBezTo>
                    <a:cubicBezTo>
                      <a:pt x="0" y="2959"/>
                      <a:pt x="3739" y="3627"/>
                      <a:pt x="3739" y="5482"/>
                    </a:cubicBezTo>
                    <a:cubicBezTo>
                      <a:pt x="3739" y="7366"/>
                      <a:pt x="3921" y="8369"/>
                      <a:pt x="5684" y="9403"/>
                    </a:cubicBezTo>
                    <a:cubicBezTo>
                      <a:pt x="7417" y="10406"/>
                      <a:pt x="6961" y="11865"/>
                      <a:pt x="7143" y="12685"/>
                    </a:cubicBezTo>
                    <a:cubicBezTo>
                      <a:pt x="7356" y="13476"/>
                      <a:pt x="9392" y="13962"/>
                      <a:pt x="10456" y="15482"/>
                    </a:cubicBezTo>
                    <a:lnTo>
                      <a:pt x="10456" y="15512"/>
                    </a:lnTo>
                    <a:lnTo>
                      <a:pt x="12128" y="15512"/>
                    </a:lnTo>
                    <a:cubicBezTo>
                      <a:pt x="12128" y="15512"/>
                      <a:pt x="12827" y="8734"/>
                      <a:pt x="11155" y="7761"/>
                    </a:cubicBezTo>
                    <a:cubicBezTo>
                      <a:pt x="9484" y="6819"/>
                      <a:pt x="9636" y="5877"/>
                      <a:pt x="8876" y="4509"/>
                    </a:cubicBezTo>
                    <a:cubicBezTo>
                      <a:pt x="8116" y="3141"/>
                      <a:pt x="7386" y="4205"/>
                      <a:pt x="6140" y="2442"/>
                    </a:cubicBezTo>
                    <a:cubicBezTo>
                      <a:pt x="5303" y="1250"/>
                      <a:pt x="3603"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7480926" y="4108116"/>
                <a:ext cx="248073" cy="473573"/>
              </a:xfrm>
              <a:custGeom>
                <a:avLst/>
                <a:gdLst/>
                <a:ahLst/>
                <a:cxnLst/>
                <a:rect l="l" t="t" r="r" b="b"/>
                <a:pathLst>
                  <a:path w="6385" h="12189" fill="none" extrusionOk="0">
                    <a:moveTo>
                      <a:pt x="6384" y="12189"/>
                    </a:moveTo>
                    <a:cubicBezTo>
                      <a:pt x="6384" y="12189"/>
                      <a:pt x="5199" y="5775"/>
                      <a:pt x="1" y="0"/>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7"/>
            <p:cNvGrpSpPr/>
            <p:nvPr/>
          </p:nvGrpSpPr>
          <p:grpSpPr>
            <a:xfrm>
              <a:off x="7604954" y="3551782"/>
              <a:ext cx="316337" cy="1029875"/>
              <a:chOff x="7604954" y="3551782"/>
              <a:chExt cx="316337" cy="1029875"/>
            </a:xfrm>
          </p:grpSpPr>
          <p:sp>
            <p:nvSpPr>
              <p:cNvPr id="394" name="Google Shape;394;p17"/>
              <p:cNvSpPr/>
              <p:nvPr/>
            </p:nvSpPr>
            <p:spPr>
              <a:xfrm>
                <a:off x="7604954" y="3551782"/>
                <a:ext cx="316337" cy="993264"/>
              </a:xfrm>
              <a:custGeom>
                <a:avLst/>
                <a:gdLst/>
                <a:ahLst/>
                <a:cxnLst/>
                <a:rect l="l" t="t" r="r" b="b"/>
                <a:pathLst>
                  <a:path w="8142" h="25565" extrusionOk="0">
                    <a:moveTo>
                      <a:pt x="6083" y="0"/>
                    </a:moveTo>
                    <a:cubicBezTo>
                      <a:pt x="5976" y="0"/>
                      <a:pt x="5864" y="11"/>
                      <a:pt x="5745" y="32"/>
                    </a:cubicBezTo>
                    <a:cubicBezTo>
                      <a:pt x="2736" y="549"/>
                      <a:pt x="4134" y="3892"/>
                      <a:pt x="2706" y="5503"/>
                    </a:cubicBezTo>
                    <a:cubicBezTo>
                      <a:pt x="1490" y="6841"/>
                      <a:pt x="1186" y="8573"/>
                      <a:pt x="1763" y="9789"/>
                    </a:cubicBezTo>
                    <a:cubicBezTo>
                      <a:pt x="2858" y="12160"/>
                      <a:pt x="1672" y="12829"/>
                      <a:pt x="1064" y="14318"/>
                    </a:cubicBezTo>
                    <a:cubicBezTo>
                      <a:pt x="1" y="16932"/>
                      <a:pt x="2311" y="23558"/>
                      <a:pt x="2615" y="25534"/>
                    </a:cubicBezTo>
                    <a:lnTo>
                      <a:pt x="2615" y="25564"/>
                    </a:lnTo>
                    <a:lnTo>
                      <a:pt x="4742" y="25564"/>
                    </a:lnTo>
                    <a:cubicBezTo>
                      <a:pt x="4742" y="25564"/>
                      <a:pt x="4560" y="22981"/>
                      <a:pt x="5441" y="20154"/>
                    </a:cubicBezTo>
                    <a:cubicBezTo>
                      <a:pt x="6323" y="17358"/>
                      <a:pt x="4286" y="17479"/>
                      <a:pt x="6049" y="14865"/>
                    </a:cubicBezTo>
                    <a:cubicBezTo>
                      <a:pt x="7174" y="13193"/>
                      <a:pt x="4377" y="12525"/>
                      <a:pt x="6931" y="9789"/>
                    </a:cubicBezTo>
                    <a:cubicBezTo>
                      <a:pt x="8055" y="8543"/>
                      <a:pt x="6809" y="6780"/>
                      <a:pt x="7478" y="5199"/>
                    </a:cubicBezTo>
                    <a:cubicBezTo>
                      <a:pt x="8142" y="3641"/>
                      <a:pt x="8093" y="0"/>
                      <a:pt x="6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7665180" y="3697101"/>
                <a:ext cx="150010" cy="884555"/>
              </a:xfrm>
              <a:custGeom>
                <a:avLst/>
                <a:gdLst/>
                <a:ahLst/>
                <a:cxnLst/>
                <a:rect l="l" t="t" r="r" b="b"/>
                <a:pathLst>
                  <a:path w="3861" h="22767" fill="none" extrusionOk="0">
                    <a:moveTo>
                      <a:pt x="3861" y="0"/>
                    </a:moveTo>
                    <a:cubicBezTo>
                      <a:pt x="3861" y="0"/>
                      <a:pt x="1" y="12645"/>
                      <a:pt x="2280" y="22767"/>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7"/>
            <p:cNvGrpSpPr/>
            <p:nvPr/>
          </p:nvGrpSpPr>
          <p:grpSpPr>
            <a:xfrm>
              <a:off x="7714799" y="3894604"/>
              <a:ext cx="465336" cy="687076"/>
              <a:chOff x="7714799" y="3894604"/>
              <a:chExt cx="465336" cy="687076"/>
            </a:xfrm>
          </p:grpSpPr>
          <p:sp>
            <p:nvSpPr>
              <p:cNvPr id="397" name="Google Shape;397;p17"/>
              <p:cNvSpPr/>
              <p:nvPr/>
            </p:nvSpPr>
            <p:spPr>
              <a:xfrm>
                <a:off x="7714799" y="3894604"/>
                <a:ext cx="465336" cy="662280"/>
              </a:xfrm>
              <a:custGeom>
                <a:avLst/>
                <a:gdLst/>
                <a:ahLst/>
                <a:cxnLst/>
                <a:rect l="l" t="t" r="r" b="b"/>
                <a:pathLst>
                  <a:path w="11977" h="17046" extrusionOk="0">
                    <a:moveTo>
                      <a:pt x="10424" y="1"/>
                    </a:moveTo>
                    <a:cubicBezTo>
                      <a:pt x="9343" y="1"/>
                      <a:pt x="7698" y="1141"/>
                      <a:pt x="7174" y="1665"/>
                    </a:cubicBezTo>
                    <a:cubicBezTo>
                      <a:pt x="6999" y="1840"/>
                      <a:pt x="6797" y="1878"/>
                      <a:pt x="6568" y="1878"/>
                    </a:cubicBezTo>
                    <a:cubicBezTo>
                      <a:pt x="6389" y="1878"/>
                      <a:pt x="6194" y="1855"/>
                      <a:pt x="5981" y="1855"/>
                    </a:cubicBezTo>
                    <a:cubicBezTo>
                      <a:pt x="5467" y="1855"/>
                      <a:pt x="4853" y="1990"/>
                      <a:pt x="4134" y="2911"/>
                    </a:cubicBezTo>
                    <a:cubicBezTo>
                      <a:pt x="2797" y="4583"/>
                      <a:pt x="3800" y="5647"/>
                      <a:pt x="2979" y="6316"/>
                    </a:cubicBezTo>
                    <a:cubicBezTo>
                      <a:pt x="2189" y="7015"/>
                      <a:pt x="1520" y="6529"/>
                      <a:pt x="943" y="8109"/>
                    </a:cubicBezTo>
                    <a:cubicBezTo>
                      <a:pt x="0" y="10845"/>
                      <a:pt x="821" y="17045"/>
                      <a:pt x="821" y="17045"/>
                    </a:cubicBezTo>
                    <a:lnTo>
                      <a:pt x="2037" y="17045"/>
                    </a:lnTo>
                    <a:cubicBezTo>
                      <a:pt x="4347" y="15282"/>
                      <a:pt x="4833" y="12608"/>
                      <a:pt x="5016" y="10510"/>
                    </a:cubicBezTo>
                    <a:cubicBezTo>
                      <a:pt x="5259" y="7288"/>
                      <a:pt x="6900" y="8595"/>
                      <a:pt x="7751" y="6863"/>
                    </a:cubicBezTo>
                    <a:cubicBezTo>
                      <a:pt x="8572" y="5100"/>
                      <a:pt x="6931" y="4462"/>
                      <a:pt x="8754" y="3550"/>
                    </a:cubicBezTo>
                    <a:cubicBezTo>
                      <a:pt x="10578" y="2638"/>
                      <a:pt x="11976" y="1240"/>
                      <a:pt x="11156" y="297"/>
                    </a:cubicBezTo>
                    <a:cubicBezTo>
                      <a:pt x="10978" y="87"/>
                      <a:pt x="10723" y="1"/>
                      <a:pt x="104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7736053" y="4006547"/>
                <a:ext cx="266917" cy="575134"/>
              </a:xfrm>
              <a:custGeom>
                <a:avLst/>
                <a:gdLst/>
                <a:ahLst/>
                <a:cxnLst/>
                <a:rect l="l" t="t" r="r" b="b"/>
                <a:pathLst>
                  <a:path w="6870" h="14803" fill="none" extrusionOk="0">
                    <a:moveTo>
                      <a:pt x="6870" y="0"/>
                    </a:moveTo>
                    <a:cubicBezTo>
                      <a:pt x="6870" y="0"/>
                      <a:pt x="0" y="6322"/>
                      <a:pt x="912" y="14803"/>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 name="Google Shape;399;p17"/>
          <p:cNvGrpSpPr/>
          <p:nvPr/>
        </p:nvGrpSpPr>
        <p:grpSpPr>
          <a:xfrm>
            <a:off x="7638334" y="3428835"/>
            <a:ext cx="661347" cy="1710076"/>
            <a:chOff x="4947609" y="2834935"/>
            <a:chExt cx="661347" cy="1710076"/>
          </a:xfrm>
        </p:grpSpPr>
        <p:sp>
          <p:nvSpPr>
            <p:cNvPr id="400" name="Google Shape;400;p17"/>
            <p:cNvSpPr/>
            <p:nvPr/>
          </p:nvSpPr>
          <p:spPr>
            <a:xfrm>
              <a:off x="4947609" y="2834935"/>
              <a:ext cx="661347" cy="1249496"/>
            </a:xfrm>
            <a:custGeom>
              <a:avLst/>
              <a:gdLst/>
              <a:ahLst/>
              <a:cxnLst/>
              <a:rect l="l" t="t" r="r" b="b"/>
              <a:pathLst>
                <a:path w="17022" h="32160" extrusionOk="0">
                  <a:moveTo>
                    <a:pt x="8511" y="1"/>
                  </a:moveTo>
                  <a:cubicBezTo>
                    <a:pt x="4256" y="1"/>
                    <a:pt x="4742" y="4742"/>
                    <a:pt x="4742" y="6840"/>
                  </a:cubicBezTo>
                  <a:cubicBezTo>
                    <a:pt x="4742" y="8937"/>
                    <a:pt x="2097" y="10062"/>
                    <a:pt x="2097" y="12524"/>
                  </a:cubicBezTo>
                  <a:cubicBezTo>
                    <a:pt x="2097" y="14803"/>
                    <a:pt x="2888" y="14621"/>
                    <a:pt x="2888" y="16840"/>
                  </a:cubicBezTo>
                  <a:cubicBezTo>
                    <a:pt x="2888" y="19910"/>
                    <a:pt x="0" y="19758"/>
                    <a:pt x="0" y="25168"/>
                  </a:cubicBezTo>
                  <a:cubicBezTo>
                    <a:pt x="0" y="31916"/>
                    <a:pt x="8511" y="32159"/>
                    <a:pt x="8511" y="32159"/>
                  </a:cubicBezTo>
                  <a:cubicBezTo>
                    <a:pt x="8511" y="32159"/>
                    <a:pt x="17022" y="31886"/>
                    <a:pt x="17022" y="25168"/>
                  </a:cubicBezTo>
                  <a:cubicBezTo>
                    <a:pt x="17022" y="19758"/>
                    <a:pt x="14134" y="19910"/>
                    <a:pt x="14134" y="16840"/>
                  </a:cubicBezTo>
                  <a:cubicBezTo>
                    <a:pt x="14134" y="14621"/>
                    <a:pt x="14924" y="14803"/>
                    <a:pt x="14924" y="12524"/>
                  </a:cubicBezTo>
                  <a:cubicBezTo>
                    <a:pt x="14924" y="10062"/>
                    <a:pt x="12280" y="8937"/>
                    <a:pt x="12280" y="6840"/>
                  </a:cubicBezTo>
                  <a:cubicBezTo>
                    <a:pt x="12280" y="4742"/>
                    <a:pt x="12766" y="1"/>
                    <a:pt x="8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5291288" y="3111315"/>
              <a:ext cx="39" cy="1433696"/>
            </a:xfrm>
            <a:custGeom>
              <a:avLst/>
              <a:gdLst/>
              <a:ahLst/>
              <a:cxnLst/>
              <a:rect l="l" t="t" r="r" b="b"/>
              <a:pathLst>
                <a:path w="1" h="36901" fill="none" extrusionOk="0">
                  <a:moveTo>
                    <a:pt x="0" y="0"/>
                  </a:moveTo>
                  <a:lnTo>
                    <a:pt x="0" y="3690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5294824" y="3209348"/>
              <a:ext cx="116946" cy="114576"/>
            </a:xfrm>
            <a:custGeom>
              <a:avLst/>
              <a:gdLst/>
              <a:ahLst/>
              <a:cxnLst/>
              <a:rect l="l" t="t" r="r" b="b"/>
              <a:pathLst>
                <a:path w="3010" h="2949" fill="none" extrusionOk="0">
                  <a:moveTo>
                    <a:pt x="3010" y="0"/>
                  </a:moveTo>
                  <a:lnTo>
                    <a:pt x="1" y="2948"/>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5294824" y="3632135"/>
              <a:ext cx="116946" cy="116946"/>
            </a:xfrm>
            <a:custGeom>
              <a:avLst/>
              <a:gdLst/>
              <a:ahLst/>
              <a:cxnLst/>
              <a:rect l="l" t="t" r="r" b="b"/>
              <a:pathLst>
                <a:path w="3010" h="3010" fill="none" extrusionOk="0">
                  <a:moveTo>
                    <a:pt x="3010" y="1"/>
                  </a:moveTo>
                  <a:lnTo>
                    <a:pt x="1" y="301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5136564" y="3399468"/>
              <a:ext cx="153545" cy="153584"/>
            </a:xfrm>
            <a:custGeom>
              <a:avLst/>
              <a:gdLst/>
              <a:ahLst/>
              <a:cxnLst/>
              <a:rect l="l" t="t" r="r" b="b"/>
              <a:pathLst>
                <a:path w="3952" h="3953" fill="none" extrusionOk="0">
                  <a:moveTo>
                    <a:pt x="0" y="1"/>
                  </a:moveTo>
                  <a:lnTo>
                    <a:pt x="3952" y="3952"/>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7"/>
          <p:cNvGrpSpPr/>
          <p:nvPr/>
        </p:nvGrpSpPr>
        <p:grpSpPr>
          <a:xfrm>
            <a:off x="8033963" y="2700178"/>
            <a:ext cx="942445" cy="2438725"/>
            <a:chOff x="5343238" y="2048382"/>
            <a:chExt cx="942445" cy="2438725"/>
          </a:xfrm>
        </p:grpSpPr>
        <p:sp>
          <p:nvSpPr>
            <p:cNvPr id="406" name="Google Shape;406;p17"/>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7"/>
          <p:cNvGrpSpPr/>
          <p:nvPr/>
        </p:nvGrpSpPr>
        <p:grpSpPr>
          <a:xfrm>
            <a:off x="7700248" y="4947856"/>
            <a:ext cx="1220393" cy="204325"/>
            <a:chOff x="329073" y="4934583"/>
            <a:chExt cx="1220393" cy="204325"/>
          </a:xfrm>
        </p:grpSpPr>
        <p:sp>
          <p:nvSpPr>
            <p:cNvPr id="412" name="Google Shape;412;p17"/>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7"/>
          <p:cNvGrpSpPr/>
          <p:nvPr/>
        </p:nvGrpSpPr>
        <p:grpSpPr>
          <a:xfrm>
            <a:off x="182748" y="4947856"/>
            <a:ext cx="1220393" cy="204325"/>
            <a:chOff x="329073" y="4934583"/>
            <a:chExt cx="1220393" cy="204325"/>
          </a:xfrm>
        </p:grpSpPr>
        <p:sp>
          <p:nvSpPr>
            <p:cNvPr id="415" name="Google Shape;415;p17"/>
            <p:cNvSpPr/>
            <p:nvPr/>
          </p:nvSpPr>
          <p:spPr>
            <a:xfrm>
              <a:off x="950710" y="4978292"/>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329073" y="4934583"/>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736"/>
        <p:cNvGrpSpPr/>
        <p:nvPr/>
      </p:nvGrpSpPr>
      <p:grpSpPr>
        <a:xfrm>
          <a:off x="0" y="0"/>
          <a:ext cx="0" cy="0"/>
          <a:chOff x="0" y="0"/>
          <a:chExt cx="0" cy="0"/>
        </a:xfrm>
      </p:grpSpPr>
      <p:sp>
        <p:nvSpPr>
          <p:cNvPr id="737" name="Google Shape;737;p24"/>
          <p:cNvSpPr txBox="1">
            <a:spLocks noGrp="1"/>
          </p:cNvSpPr>
          <p:nvPr>
            <p:ph type="subTitle" idx="1"/>
          </p:nvPr>
        </p:nvSpPr>
        <p:spPr>
          <a:xfrm>
            <a:off x="1479475" y="1560700"/>
            <a:ext cx="6867300" cy="2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8" name="Google Shape;738;p24"/>
          <p:cNvSpPr txBox="1">
            <a:spLocks noGrp="1"/>
          </p:cNvSpPr>
          <p:nvPr>
            <p:ph type="ctrTitle"/>
          </p:nvPr>
        </p:nvSpPr>
        <p:spPr>
          <a:xfrm>
            <a:off x="1479475" y="1248350"/>
            <a:ext cx="6874800" cy="24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600"/>
              <a:buFont typeface="Fira Sans Condensed Medium"/>
              <a:buNone/>
              <a:defRPr sz="2000" b="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739" name="Google Shape;739;p24"/>
          <p:cNvSpPr txBox="1">
            <a:spLocks noGrp="1"/>
          </p:cNvSpPr>
          <p:nvPr>
            <p:ph type="ctrTitle" idx="2"/>
          </p:nvPr>
        </p:nvSpPr>
        <p:spPr>
          <a:xfrm>
            <a:off x="713250" y="536525"/>
            <a:ext cx="7717500" cy="5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600"/>
              <a:buNone/>
              <a:defRPr sz="32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grpSp>
        <p:nvGrpSpPr>
          <p:cNvPr id="740" name="Google Shape;740;p24"/>
          <p:cNvGrpSpPr/>
          <p:nvPr/>
        </p:nvGrpSpPr>
        <p:grpSpPr>
          <a:xfrm flipH="1">
            <a:off x="7950356" y="4400525"/>
            <a:ext cx="770391" cy="753388"/>
            <a:chOff x="1588425" y="2191100"/>
            <a:chExt cx="482550" cy="471900"/>
          </a:xfrm>
        </p:grpSpPr>
        <p:sp>
          <p:nvSpPr>
            <p:cNvPr id="741" name="Google Shape;741;p24"/>
            <p:cNvSpPr/>
            <p:nvPr/>
          </p:nvSpPr>
          <p:spPr>
            <a:xfrm>
              <a:off x="1588425" y="2191100"/>
              <a:ext cx="482550" cy="471900"/>
            </a:xfrm>
            <a:custGeom>
              <a:avLst/>
              <a:gdLst/>
              <a:ahLst/>
              <a:cxnLst/>
              <a:rect l="l" t="t" r="r" b="b"/>
              <a:pathLst>
                <a:path w="19302" h="18876" extrusionOk="0">
                  <a:moveTo>
                    <a:pt x="2231" y="1"/>
                  </a:moveTo>
                  <a:cubicBezTo>
                    <a:pt x="2112" y="1"/>
                    <a:pt x="1986" y="10"/>
                    <a:pt x="1854" y="31"/>
                  </a:cubicBezTo>
                  <a:cubicBezTo>
                    <a:pt x="304" y="243"/>
                    <a:pt x="912" y="1702"/>
                    <a:pt x="1702" y="3070"/>
                  </a:cubicBezTo>
                  <a:cubicBezTo>
                    <a:pt x="2214" y="3956"/>
                    <a:pt x="1999" y="4077"/>
                    <a:pt x="1636" y="4077"/>
                  </a:cubicBezTo>
                  <a:cubicBezTo>
                    <a:pt x="1499" y="4077"/>
                    <a:pt x="1342" y="4060"/>
                    <a:pt x="1194" y="4060"/>
                  </a:cubicBezTo>
                  <a:cubicBezTo>
                    <a:pt x="1127" y="4060"/>
                    <a:pt x="1063" y="4063"/>
                    <a:pt x="1003" y="4073"/>
                  </a:cubicBezTo>
                  <a:cubicBezTo>
                    <a:pt x="456" y="4195"/>
                    <a:pt x="0" y="4651"/>
                    <a:pt x="1307" y="6809"/>
                  </a:cubicBezTo>
                  <a:cubicBezTo>
                    <a:pt x="2736" y="8937"/>
                    <a:pt x="5806" y="9636"/>
                    <a:pt x="4924" y="9940"/>
                  </a:cubicBezTo>
                  <a:cubicBezTo>
                    <a:pt x="4104" y="10213"/>
                    <a:pt x="2462" y="9544"/>
                    <a:pt x="1885" y="11216"/>
                  </a:cubicBezTo>
                  <a:cubicBezTo>
                    <a:pt x="1307" y="12888"/>
                    <a:pt x="4559" y="14681"/>
                    <a:pt x="4468" y="15076"/>
                  </a:cubicBezTo>
                  <a:cubicBezTo>
                    <a:pt x="4453" y="15169"/>
                    <a:pt x="4283" y="15195"/>
                    <a:pt x="4035" y="15195"/>
                  </a:cubicBezTo>
                  <a:cubicBezTo>
                    <a:pt x="3722" y="15195"/>
                    <a:pt x="3285" y="15154"/>
                    <a:pt x="2869" y="15154"/>
                  </a:cubicBezTo>
                  <a:cubicBezTo>
                    <a:pt x="2316" y="15154"/>
                    <a:pt x="1801" y="15227"/>
                    <a:pt x="1672" y="15563"/>
                  </a:cubicBezTo>
                  <a:cubicBezTo>
                    <a:pt x="1398" y="16353"/>
                    <a:pt x="2341" y="17387"/>
                    <a:pt x="4468" y="18663"/>
                  </a:cubicBezTo>
                  <a:cubicBezTo>
                    <a:pt x="4590" y="18754"/>
                    <a:pt x="4711" y="18815"/>
                    <a:pt x="4803" y="18876"/>
                  </a:cubicBezTo>
                  <a:lnTo>
                    <a:pt x="19301" y="18876"/>
                  </a:lnTo>
                  <a:cubicBezTo>
                    <a:pt x="19301" y="16748"/>
                    <a:pt x="19149" y="13617"/>
                    <a:pt x="18481" y="12219"/>
                  </a:cubicBezTo>
                  <a:cubicBezTo>
                    <a:pt x="17936" y="10981"/>
                    <a:pt x="16835" y="10640"/>
                    <a:pt x="15846" y="10640"/>
                  </a:cubicBezTo>
                  <a:cubicBezTo>
                    <a:pt x="15013" y="10640"/>
                    <a:pt x="14260" y="10881"/>
                    <a:pt x="13982" y="11034"/>
                  </a:cubicBezTo>
                  <a:cubicBezTo>
                    <a:pt x="13964" y="11043"/>
                    <a:pt x="13947" y="11047"/>
                    <a:pt x="13932" y="11047"/>
                  </a:cubicBezTo>
                  <a:cubicBezTo>
                    <a:pt x="13408" y="11047"/>
                    <a:pt x="13934" y="6297"/>
                    <a:pt x="12341" y="5441"/>
                  </a:cubicBezTo>
                  <a:cubicBezTo>
                    <a:pt x="12202" y="5370"/>
                    <a:pt x="12070" y="5338"/>
                    <a:pt x="11943" y="5338"/>
                  </a:cubicBezTo>
                  <a:cubicBezTo>
                    <a:pt x="10982" y="5338"/>
                    <a:pt x="10319" y="7145"/>
                    <a:pt x="9514" y="7386"/>
                  </a:cubicBezTo>
                  <a:cubicBezTo>
                    <a:pt x="9487" y="7394"/>
                    <a:pt x="9461" y="7398"/>
                    <a:pt x="9436" y="7398"/>
                  </a:cubicBezTo>
                  <a:cubicBezTo>
                    <a:pt x="8544" y="7398"/>
                    <a:pt x="8063" y="2914"/>
                    <a:pt x="7295" y="1733"/>
                  </a:cubicBezTo>
                  <a:cubicBezTo>
                    <a:pt x="6938" y="1204"/>
                    <a:pt x="6488" y="1014"/>
                    <a:pt x="6085" y="1014"/>
                  </a:cubicBezTo>
                  <a:cubicBezTo>
                    <a:pt x="5561" y="1014"/>
                    <a:pt x="5114" y="1333"/>
                    <a:pt x="5046" y="1642"/>
                  </a:cubicBezTo>
                  <a:cubicBezTo>
                    <a:pt x="4977" y="1970"/>
                    <a:pt x="4661" y="2191"/>
                    <a:pt x="4414" y="2191"/>
                  </a:cubicBezTo>
                  <a:cubicBezTo>
                    <a:pt x="4226" y="2191"/>
                    <a:pt x="4077" y="2064"/>
                    <a:pt x="4104" y="1763"/>
                  </a:cubicBezTo>
                  <a:cubicBezTo>
                    <a:pt x="4131" y="1150"/>
                    <a:pt x="3546" y="1"/>
                    <a:pt x="2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1710750" y="2318450"/>
              <a:ext cx="288025" cy="339250"/>
            </a:xfrm>
            <a:custGeom>
              <a:avLst/>
              <a:gdLst/>
              <a:ahLst/>
              <a:cxnLst/>
              <a:rect l="l" t="t" r="r" b="b"/>
              <a:pathLst>
                <a:path w="11521" h="13570" extrusionOk="0">
                  <a:moveTo>
                    <a:pt x="181" y="1"/>
                  </a:moveTo>
                  <a:cubicBezTo>
                    <a:pt x="159" y="1"/>
                    <a:pt x="139" y="5"/>
                    <a:pt x="122" y="13"/>
                  </a:cubicBezTo>
                  <a:cubicBezTo>
                    <a:pt x="31" y="43"/>
                    <a:pt x="1" y="165"/>
                    <a:pt x="31" y="256"/>
                  </a:cubicBezTo>
                  <a:cubicBezTo>
                    <a:pt x="3071" y="7490"/>
                    <a:pt x="11156" y="13478"/>
                    <a:pt x="11247" y="13539"/>
                  </a:cubicBezTo>
                  <a:cubicBezTo>
                    <a:pt x="11278" y="13569"/>
                    <a:pt x="11308" y="13569"/>
                    <a:pt x="11369" y="13569"/>
                  </a:cubicBezTo>
                  <a:cubicBezTo>
                    <a:pt x="11399" y="13569"/>
                    <a:pt x="11430" y="13569"/>
                    <a:pt x="11460" y="13478"/>
                  </a:cubicBezTo>
                  <a:cubicBezTo>
                    <a:pt x="11521" y="13387"/>
                    <a:pt x="11521" y="13265"/>
                    <a:pt x="11430" y="13235"/>
                  </a:cubicBezTo>
                  <a:cubicBezTo>
                    <a:pt x="11308" y="13144"/>
                    <a:pt x="3314" y="7277"/>
                    <a:pt x="335" y="74"/>
                  </a:cubicBezTo>
                  <a:cubicBezTo>
                    <a:pt x="313" y="29"/>
                    <a:pt x="24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1806500" y="2591725"/>
              <a:ext cx="129975" cy="18100"/>
            </a:xfrm>
            <a:custGeom>
              <a:avLst/>
              <a:gdLst/>
              <a:ahLst/>
              <a:cxnLst/>
              <a:rect l="l" t="t" r="r" b="b"/>
              <a:pathLst>
                <a:path w="5199" h="724" extrusionOk="0">
                  <a:moveTo>
                    <a:pt x="2218" y="0"/>
                  </a:moveTo>
                  <a:cubicBezTo>
                    <a:pt x="1485" y="0"/>
                    <a:pt x="732" y="90"/>
                    <a:pt x="122" y="358"/>
                  </a:cubicBezTo>
                  <a:cubicBezTo>
                    <a:pt x="31" y="419"/>
                    <a:pt x="1" y="510"/>
                    <a:pt x="31" y="602"/>
                  </a:cubicBezTo>
                  <a:cubicBezTo>
                    <a:pt x="92" y="662"/>
                    <a:pt x="122" y="723"/>
                    <a:pt x="183" y="723"/>
                  </a:cubicBezTo>
                  <a:cubicBezTo>
                    <a:pt x="183" y="723"/>
                    <a:pt x="244" y="723"/>
                    <a:pt x="274" y="662"/>
                  </a:cubicBezTo>
                  <a:cubicBezTo>
                    <a:pt x="821" y="409"/>
                    <a:pt x="1524" y="325"/>
                    <a:pt x="2218" y="325"/>
                  </a:cubicBezTo>
                  <a:cubicBezTo>
                    <a:pt x="3608" y="325"/>
                    <a:pt x="4965" y="662"/>
                    <a:pt x="4986" y="662"/>
                  </a:cubicBezTo>
                  <a:cubicBezTo>
                    <a:pt x="4996" y="668"/>
                    <a:pt x="5008" y="670"/>
                    <a:pt x="5020" y="670"/>
                  </a:cubicBezTo>
                  <a:cubicBezTo>
                    <a:pt x="5077" y="670"/>
                    <a:pt x="5143" y="616"/>
                    <a:pt x="5168" y="541"/>
                  </a:cubicBezTo>
                  <a:cubicBezTo>
                    <a:pt x="5198" y="480"/>
                    <a:pt x="5138" y="419"/>
                    <a:pt x="5046" y="358"/>
                  </a:cubicBezTo>
                  <a:cubicBezTo>
                    <a:pt x="4986" y="338"/>
                    <a:pt x="3641" y="0"/>
                    <a:pt x="2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1849050" y="2419825"/>
              <a:ext cx="28150" cy="129950"/>
            </a:xfrm>
            <a:custGeom>
              <a:avLst/>
              <a:gdLst/>
              <a:ahLst/>
              <a:cxnLst/>
              <a:rect l="l" t="t" r="r" b="b"/>
              <a:pathLst>
                <a:path w="1126" h="5198" extrusionOk="0">
                  <a:moveTo>
                    <a:pt x="670" y="0"/>
                  </a:moveTo>
                  <a:cubicBezTo>
                    <a:pt x="578" y="0"/>
                    <a:pt x="457" y="61"/>
                    <a:pt x="457" y="152"/>
                  </a:cubicBezTo>
                  <a:cubicBezTo>
                    <a:pt x="457" y="304"/>
                    <a:pt x="1" y="3253"/>
                    <a:pt x="761" y="5076"/>
                  </a:cubicBezTo>
                  <a:cubicBezTo>
                    <a:pt x="821" y="5168"/>
                    <a:pt x="852" y="5198"/>
                    <a:pt x="913" y="5198"/>
                  </a:cubicBezTo>
                  <a:cubicBezTo>
                    <a:pt x="913" y="5198"/>
                    <a:pt x="973" y="5198"/>
                    <a:pt x="1004" y="5168"/>
                  </a:cubicBezTo>
                  <a:cubicBezTo>
                    <a:pt x="1065" y="5107"/>
                    <a:pt x="1125" y="5016"/>
                    <a:pt x="1065" y="4924"/>
                  </a:cubicBezTo>
                  <a:cubicBezTo>
                    <a:pt x="396" y="3192"/>
                    <a:pt x="821" y="213"/>
                    <a:pt x="821" y="183"/>
                  </a:cubicBezTo>
                  <a:cubicBezTo>
                    <a:pt x="821" y="92"/>
                    <a:pt x="730"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1736600" y="2471975"/>
              <a:ext cx="93475" cy="26150"/>
            </a:xfrm>
            <a:custGeom>
              <a:avLst/>
              <a:gdLst/>
              <a:ahLst/>
              <a:cxnLst/>
              <a:rect l="l" t="t" r="r" b="b"/>
              <a:pathLst>
                <a:path w="3739" h="1046" extrusionOk="0">
                  <a:moveTo>
                    <a:pt x="1300" y="1"/>
                  </a:moveTo>
                  <a:cubicBezTo>
                    <a:pt x="683" y="1"/>
                    <a:pt x="191" y="72"/>
                    <a:pt x="152" y="72"/>
                  </a:cubicBezTo>
                  <a:cubicBezTo>
                    <a:pt x="31" y="72"/>
                    <a:pt x="0" y="194"/>
                    <a:pt x="0" y="255"/>
                  </a:cubicBezTo>
                  <a:cubicBezTo>
                    <a:pt x="0" y="376"/>
                    <a:pt x="91" y="407"/>
                    <a:pt x="183" y="407"/>
                  </a:cubicBezTo>
                  <a:cubicBezTo>
                    <a:pt x="401" y="387"/>
                    <a:pt x="756" y="361"/>
                    <a:pt x="1154" y="361"/>
                  </a:cubicBezTo>
                  <a:cubicBezTo>
                    <a:pt x="1976" y="361"/>
                    <a:pt x="2985" y="473"/>
                    <a:pt x="3374" y="984"/>
                  </a:cubicBezTo>
                  <a:cubicBezTo>
                    <a:pt x="3374" y="1015"/>
                    <a:pt x="3435" y="1045"/>
                    <a:pt x="3496" y="1045"/>
                  </a:cubicBezTo>
                  <a:cubicBezTo>
                    <a:pt x="3526" y="1045"/>
                    <a:pt x="3557" y="1015"/>
                    <a:pt x="3648" y="984"/>
                  </a:cubicBezTo>
                  <a:cubicBezTo>
                    <a:pt x="3709" y="954"/>
                    <a:pt x="3739" y="832"/>
                    <a:pt x="3678" y="741"/>
                  </a:cubicBezTo>
                  <a:cubicBezTo>
                    <a:pt x="3190" y="131"/>
                    <a:pt x="2131" y="1"/>
                    <a:pt x="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24"/>
          <p:cNvGrpSpPr/>
          <p:nvPr/>
        </p:nvGrpSpPr>
        <p:grpSpPr>
          <a:xfrm>
            <a:off x="683810" y="4991565"/>
            <a:ext cx="1136331" cy="160616"/>
            <a:chOff x="683810" y="4991565"/>
            <a:chExt cx="1136331" cy="160616"/>
          </a:xfrm>
        </p:grpSpPr>
        <p:sp>
          <p:nvSpPr>
            <p:cNvPr id="747" name="Google Shape;747;p24"/>
            <p:cNvSpPr/>
            <p:nvPr/>
          </p:nvSpPr>
          <p:spPr>
            <a:xfrm>
              <a:off x="683810"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221385"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4"/>
          <p:cNvSpPr/>
          <p:nvPr/>
        </p:nvSpPr>
        <p:spPr>
          <a:xfrm>
            <a:off x="1758960" y="4991565"/>
            <a:ext cx="598756" cy="160616"/>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txBox="1">
            <a:spLocks noGrp="1"/>
          </p:cNvSpPr>
          <p:nvPr>
            <p:ph type="subTitle" idx="3"/>
          </p:nvPr>
        </p:nvSpPr>
        <p:spPr>
          <a:xfrm>
            <a:off x="1479475" y="2407992"/>
            <a:ext cx="6867300" cy="2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51" name="Google Shape;751;p24"/>
          <p:cNvSpPr txBox="1">
            <a:spLocks noGrp="1"/>
          </p:cNvSpPr>
          <p:nvPr>
            <p:ph type="ctrTitle" idx="4"/>
          </p:nvPr>
        </p:nvSpPr>
        <p:spPr>
          <a:xfrm>
            <a:off x="1479475" y="2095642"/>
            <a:ext cx="6874800" cy="24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600"/>
              <a:buFont typeface="Fira Sans Condensed Medium"/>
              <a:buNone/>
              <a:defRPr sz="2000" b="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752" name="Google Shape;752;p24"/>
          <p:cNvSpPr txBox="1">
            <a:spLocks noGrp="1"/>
          </p:cNvSpPr>
          <p:nvPr>
            <p:ph type="subTitle" idx="5"/>
          </p:nvPr>
        </p:nvSpPr>
        <p:spPr>
          <a:xfrm>
            <a:off x="1479475" y="3255283"/>
            <a:ext cx="6867300" cy="2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53" name="Google Shape;753;p24"/>
          <p:cNvSpPr txBox="1">
            <a:spLocks noGrp="1"/>
          </p:cNvSpPr>
          <p:nvPr>
            <p:ph type="ctrTitle" idx="6"/>
          </p:nvPr>
        </p:nvSpPr>
        <p:spPr>
          <a:xfrm>
            <a:off x="1479475" y="2942933"/>
            <a:ext cx="6874800" cy="24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600"/>
              <a:buFont typeface="Fira Sans Condensed Medium"/>
              <a:buNone/>
              <a:defRPr sz="2000" b="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754" name="Google Shape;754;p24"/>
          <p:cNvSpPr txBox="1">
            <a:spLocks noGrp="1"/>
          </p:cNvSpPr>
          <p:nvPr>
            <p:ph type="subTitle" idx="7"/>
          </p:nvPr>
        </p:nvSpPr>
        <p:spPr>
          <a:xfrm>
            <a:off x="1479475" y="4102575"/>
            <a:ext cx="6867300" cy="2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55" name="Google Shape;755;p24"/>
          <p:cNvSpPr txBox="1">
            <a:spLocks noGrp="1"/>
          </p:cNvSpPr>
          <p:nvPr>
            <p:ph type="ctrTitle" idx="8"/>
          </p:nvPr>
        </p:nvSpPr>
        <p:spPr>
          <a:xfrm>
            <a:off x="1479475" y="3790225"/>
            <a:ext cx="6874800" cy="24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600"/>
              <a:buFont typeface="Fira Sans Condensed Medium"/>
              <a:buNone/>
              <a:defRPr sz="2000" b="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Alata"/>
              <a:buNone/>
              <a:defRPr sz="3600" b="1">
                <a:solidFill>
                  <a:schemeClr val="lt1"/>
                </a:solidFill>
                <a:latin typeface="Alata"/>
                <a:ea typeface="Alata"/>
                <a:cs typeface="Alata"/>
                <a:sym typeface="Alata"/>
              </a:defRPr>
            </a:lvl1pPr>
            <a:lvl2pPr lvl="1">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2pPr>
            <a:lvl3pPr lvl="2">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3pPr>
            <a:lvl4pPr lvl="3">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4pPr>
            <a:lvl5pPr lvl="4">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5pPr>
            <a:lvl6pPr lvl="5">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6pPr>
            <a:lvl7pPr lvl="6">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7pPr>
            <a:lvl8pPr lvl="7">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8pPr>
            <a:lvl9pPr lvl="8">
              <a:spcBef>
                <a:spcPts val="0"/>
              </a:spcBef>
              <a:spcAft>
                <a:spcPts val="0"/>
              </a:spcAft>
              <a:buClr>
                <a:schemeClr val="lt1"/>
              </a:buClr>
              <a:buSzPts val="2800"/>
              <a:buFont typeface="Fjalla One"/>
              <a:buNone/>
              <a:defRPr sz="2800" b="1">
                <a:solidFill>
                  <a:schemeClr val="lt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1pPr>
            <a:lvl2pPr marL="914400" lvl="1"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2pPr>
            <a:lvl3pPr marL="1371600" lvl="2"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3pPr>
            <a:lvl4pPr marL="1828800" lvl="3"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4pPr>
            <a:lvl5pPr marL="2286000" lvl="4"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5pPr>
            <a:lvl6pPr marL="2743200" lvl="5"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6pPr>
            <a:lvl7pPr marL="3200400" lvl="6"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7pPr>
            <a:lvl8pPr marL="3657600" lvl="7"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8pPr>
            <a:lvl9pPr marL="4114800" lvl="8" indent="-317500">
              <a:lnSpc>
                <a:spcPct val="100000"/>
              </a:lnSpc>
              <a:spcBef>
                <a:spcPts val="0"/>
              </a:spcBef>
              <a:spcAft>
                <a:spcPts val="0"/>
              </a:spcAft>
              <a:buClr>
                <a:schemeClr val="lt1"/>
              </a:buClr>
              <a:buSzPts val="1400"/>
              <a:buFont typeface="Jaldi"/>
              <a:buChar char="■"/>
              <a:defRPr>
                <a:solidFill>
                  <a:schemeClr val="lt1"/>
                </a:solidFill>
                <a:latin typeface="Jaldi"/>
                <a:ea typeface="Jaldi"/>
                <a:cs typeface="Jaldi"/>
                <a:sym typeface="Jald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2" r:id="rId7"/>
    <p:sldLayoutId id="2147483663" r:id="rId8"/>
    <p:sldLayoutId id="2147483670" r:id="rId9"/>
    <p:sldLayoutId id="2147483672" r:id="rId10"/>
    <p:sldLayoutId id="2147483675" r:id="rId11"/>
    <p:sldLayoutId id="214748367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grpSp>
        <p:nvGrpSpPr>
          <p:cNvPr id="913" name="Google Shape;913;p36"/>
          <p:cNvGrpSpPr/>
          <p:nvPr/>
        </p:nvGrpSpPr>
        <p:grpSpPr>
          <a:xfrm>
            <a:off x="6719275" y="3501526"/>
            <a:ext cx="805837" cy="1650661"/>
            <a:chOff x="7493850" y="624288"/>
            <a:chExt cx="805837" cy="1650661"/>
          </a:xfrm>
        </p:grpSpPr>
        <p:sp>
          <p:nvSpPr>
            <p:cNvPr id="914" name="Google Shape;914;p36"/>
            <p:cNvSpPr/>
            <p:nvPr/>
          </p:nvSpPr>
          <p:spPr>
            <a:xfrm>
              <a:off x="7493850" y="728435"/>
              <a:ext cx="805837" cy="1546514"/>
            </a:xfrm>
            <a:custGeom>
              <a:avLst/>
              <a:gdLst/>
              <a:ahLst/>
              <a:cxnLst/>
              <a:rect l="l" t="t" r="r" b="b"/>
              <a:pathLst>
                <a:path w="18056" h="34652" extrusionOk="0">
                  <a:moveTo>
                    <a:pt x="1" y="0"/>
                  </a:moveTo>
                  <a:lnTo>
                    <a:pt x="1" y="34651"/>
                  </a:lnTo>
                  <a:lnTo>
                    <a:pt x="18056" y="34651"/>
                  </a:lnTo>
                  <a:lnTo>
                    <a:pt x="180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7534555" y="862737"/>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7534555" y="929196"/>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7534555" y="995700"/>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7534555" y="1060820"/>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7534555" y="1127279"/>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7534555" y="1193783"/>
              <a:ext cx="341909" cy="27135"/>
            </a:xfrm>
            <a:custGeom>
              <a:avLst/>
              <a:gdLst/>
              <a:ahLst/>
              <a:cxnLst/>
              <a:rect l="l" t="t" r="r" b="b"/>
              <a:pathLst>
                <a:path w="7661" h="608"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7534555" y="1258859"/>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7534555" y="1325362"/>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7534555" y="1391821"/>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7534555" y="1458325"/>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7534555" y="1524784"/>
              <a:ext cx="341909" cy="27180"/>
            </a:xfrm>
            <a:custGeom>
              <a:avLst/>
              <a:gdLst/>
              <a:ahLst/>
              <a:cxnLst/>
              <a:rect l="l" t="t" r="r" b="b"/>
              <a:pathLst>
                <a:path w="7661" h="609" extrusionOk="0">
                  <a:moveTo>
                    <a:pt x="1" y="1"/>
                  </a:moveTo>
                  <a:lnTo>
                    <a:pt x="1" y="608"/>
                  </a:lnTo>
                  <a:lnTo>
                    <a:pt x="7660" y="608"/>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7534555" y="1589904"/>
              <a:ext cx="341909" cy="27180"/>
            </a:xfrm>
            <a:custGeom>
              <a:avLst/>
              <a:gdLst/>
              <a:ahLst/>
              <a:cxnLst/>
              <a:rect l="l" t="t" r="r" b="b"/>
              <a:pathLst>
                <a:path w="7661" h="609" extrusionOk="0">
                  <a:moveTo>
                    <a:pt x="1" y="1"/>
                  </a:moveTo>
                  <a:lnTo>
                    <a:pt x="1" y="608"/>
                  </a:lnTo>
                  <a:lnTo>
                    <a:pt x="7660" y="608"/>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7534555" y="1656363"/>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7534555" y="1722867"/>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7534555" y="1789326"/>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7534555" y="1854446"/>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7534555" y="1920950"/>
              <a:ext cx="341909" cy="27135"/>
            </a:xfrm>
            <a:custGeom>
              <a:avLst/>
              <a:gdLst/>
              <a:ahLst/>
              <a:cxnLst/>
              <a:rect l="l" t="t" r="r" b="b"/>
              <a:pathLst>
                <a:path w="7661" h="608"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7534555" y="1987409"/>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7534555" y="2052529"/>
              <a:ext cx="341909"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7534555" y="2118989"/>
              <a:ext cx="341909"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7525660" y="2181659"/>
              <a:ext cx="350314" cy="27848"/>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7915771" y="862737"/>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7915771" y="929196"/>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7915771" y="995700"/>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7915771" y="1060820"/>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7915771" y="1127279"/>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7915771" y="1193783"/>
              <a:ext cx="341909" cy="27135"/>
            </a:xfrm>
            <a:custGeom>
              <a:avLst/>
              <a:gdLst/>
              <a:ahLst/>
              <a:cxnLst/>
              <a:rect l="l" t="t" r="r" b="b"/>
              <a:pathLst>
                <a:path w="7661" h="608"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7915771" y="1258859"/>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7915771" y="1325362"/>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7915771" y="1391821"/>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7915771" y="1458325"/>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7915771" y="1524784"/>
              <a:ext cx="341909" cy="27180"/>
            </a:xfrm>
            <a:custGeom>
              <a:avLst/>
              <a:gdLst/>
              <a:ahLst/>
              <a:cxnLst/>
              <a:rect l="l" t="t" r="r" b="b"/>
              <a:pathLst>
                <a:path w="7661" h="609" extrusionOk="0">
                  <a:moveTo>
                    <a:pt x="1" y="1"/>
                  </a:moveTo>
                  <a:lnTo>
                    <a:pt x="1" y="608"/>
                  </a:lnTo>
                  <a:lnTo>
                    <a:pt x="7661" y="608"/>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7915771" y="1589904"/>
              <a:ext cx="341909" cy="27180"/>
            </a:xfrm>
            <a:custGeom>
              <a:avLst/>
              <a:gdLst/>
              <a:ahLst/>
              <a:cxnLst/>
              <a:rect l="l" t="t" r="r" b="b"/>
              <a:pathLst>
                <a:path w="7661" h="609" extrusionOk="0">
                  <a:moveTo>
                    <a:pt x="1" y="1"/>
                  </a:moveTo>
                  <a:lnTo>
                    <a:pt x="1" y="608"/>
                  </a:lnTo>
                  <a:lnTo>
                    <a:pt x="7661" y="608"/>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7915771" y="1656363"/>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7915771" y="1722867"/>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7915771" y="1789326"/>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7915771" y="1854446"/>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7915771" y="1920950"/>
              <a:ext cx="341909" cy="27135"/>
            </a:xfrm>
            <a:custGeom>
              <a:avLst/>
              <a:gdLst/>
              <a:ahLst/>
              <a:cxnLst/>
              <a:rect l="l" t="t" r="r" b="b"/>
              <a:pathLst>
                <a:path w="7661" h="608"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7915771" y="1987409"/>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7915771" y="2052529"/>
              <a:ext cx="341909"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7915771" y="2118989"/>
              <a:ext cx="341909"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7916243" y="2181659"/>
              <a:ext cx="350314" cy="27848"/>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7557631" y="624288"/>
              <a:ext cx="676946" cy="120768"/>
            </a:xfrm>
            <a:custGeom>
              <a:avLst/>
              <a:gdLst/>
              <a:ahLst/>
              <a:cxnLst/>
              <a:rect l="l" t="t" r="r" b="b"/>
              <a:pathLst>
                <a:path w="15168" h="2706" extrusionOk="0">
                  <a:moveTo>
                    <a:pt x="1" y="1"/>
                  </a:moveTo>
                  <a:lnTo>
                    <a:pt x="1" y="2706"/>
                  </a:lnTo>
                  <a:lnTo>
                    <a:pt x="15168" y="2706"/>
                  </a:lnTo>
                  <a:lnTo>
                    <a:pt x="15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36"/>
          <p:cNvSpPr txBox="1">
            <a:spLocks noGrp="1"/>
          </p:cNvSpPr>
          <p:nvPr>
            <p:ph type="ctrTitle"/>
          </p:nvPr>
        </p:nvSpPr>
        <p:spPr>
          <a:xfrm>
            <a:off x="713213" y="996700"/>
            <a:ext cx="5607558" cy="11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2D FastDelivery</a:t>
            </a:r>
            <a:endParaRPr b="0" dirty="0"/>
          </a:p>
        </p:txBody>
      </p:sp>
      <p:sp>
        <p:nvSpPr>
          <p:cNvPr id="960" name="Google Shape;960;p36"/>
          <p:cNvSpPr txBox="1"/>
          <p:nvPr/>
        </p:nvSpPr>
        <p:spPr>
          <a:xfrm>
            <a:off x="713212" y="2370296"/>
            <a:ext cx="3778105" cy="5643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accent1"/>
                </a:solidFill>
                <a:latin typeface="Alata"/>
                <a:ea typeface="Alata"/>
                <a:cs typeface="Alata"/>
                <a:sym typeface="Alata"/>
              </a:rPr>
              <a:t>Student: Tran Quoc Bao </a:t>
            </a:r>
          </a:p>
          <a:p>
            <a:pPr marL="0" lvl="0" indent="0" algn="l" rtl="0">
              <a:spcBef>
                <a:spcPts val="0"/>
              </a:spcBef>
              <a:spcAft>
                <a:spcPts val="0"/>
              </a:spcAft>
              <a:buNone/>
            </a:pPr>
            <a:r>
              <a:rPr lang="en-US" sz="2000" b="1" dirty="0">
                <a:solidFill>
                  <a:schemeClr val="accent1"/>
                </a:solidFill>
                <a:latin typeface="Alata"/>
                <a:ea typeface="Alata"/>
                <a:cs typeface="Alata"/>
                <a:sym typeface="Alata"/>
              </a:rPr>
              <a:t>	 Nguyen Tuan Anh</a:t>
            </a:r>
            <a:endParaRPr sz="2000" b="1" dirty="0">
              <a:solidFill>
                <a:schemeClr val="accent1"/>
              </a:solidFill>
              <a:latin typeface="Alata"/>
              <a:ea typeface="Alata"/>
              <a:cs typeface="Alata"/>
              <a:sym typeface="Alata"/>
            </a:endParaRPr>
          </a:p>
        </p:txBody>
      </p:sp>
      <p:grpSp>
        <p:nvGrpSpPr>
          <p:cNvPr id="961" name="Google Shape;961;p36"/>
          <p:cNvGrpSpPr/>
          <p:nvPr/>
        </p:nvGrpSpPr>
        <p:grpSpPr>
          <a:xfrm flipH="1">
            <a:off x="5936456" y="1788601"/>
            <a:ext cx="1145590" cy="3354989"/>
            <a:chOff x="6221684" y="2405403"/>
            <a:chExt cx="934946" cy="2738096"/>
          </a:xfrm>
        </p:grpSpPr>
        <p:sp>
          <p:nvSpPr>
            <p:cNvPr id="962" name="Google Shape;962;p36"/>
            <p:cNvSpPr/>
            <p:nvPr/>
          </p:nvSpPr>
          <p:spPr>
            <a:xfrm>
              <a:off x="6632492" y="5059870"/>
              <a:ext cx="308588" cy="79058"/>
            </a:xfrm>
            <a:custGeom>
              <a:avLst/>
              <a:gdLst/>
              <a:ahLst/>
              <a:cxnLst/>
              <a:rect l="l" t="t" r="r" b="b"/>
              <a:pathLst>
                <a:path w="7752" h="1986" extrusionOk="0">
                  <a:moveTo>
                    <a:pt x="3189" y="1"/>
                  </a:moveTo>
                  <a:cubicBezTo>
                    <a:pt x="1461" y="1"/>
                    <a:pt x="160" y="656"/>
                    <a:pt x="1" y="1986"/>
                  </a:cubicBezTo>
                  <a:lnTo>
                    <a:pt x="7752" y="1986"/>
                  </a:lnTo>
                  <a:cubicBezTo>
                    <a:pt x="7752" y="1986"/>
                    <a:pt x="6080" y="314"/>
                    <a:pt x="3952" y="41"/>
                  </a:cubicBezTo>
                  <a:cubicBezTo>
                    <a:pt x="3691" y="14"/>
                    <a:pt x="3436" y="1"/>
                    <a:pt x="3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263026" y="3690318"/>
              <a:ext cx="518487" cy="1417184"/>
            </a:xfrm>
            <a:custGeom>
              <a:avLst/>
              <a:gdLst/>
              <a:ahLst/>
              <a:cxnLst/>
              <a:rect l="l" t="t" r="r" b="b"/>
              <a:pathLst>
                <a:path w="13345" h="36476" extrusionOk="0">
                  <a:moveTo>
                    <a:pt x="13344" y="1"/>
                  </a:moveTo>
                  <a:lnTo>
                    <a:pt x="2432" y="1186"/>
                  </a:lnTo>
                  <a:lnTo>
                    <a:pt x="1581" y="2797"/>
                  </a:lnTo>
                  <a:lnTo>
                    <a:pt x="1" y="35989"/>
                  </a:lnTo>
                  <a:lnTo>
                    <a:pt x="2371" y="35989"/>
                  </a:lnTo>
                  <a:lnTo>
                    <a:pt x="7417" y="9028"/>
                  </a:lnTo>
                  <a:lnTo>
                    <a:pt x="9970" y="36475"/>
                  </a:lnTo>
                  <a:lnTo>
                    <a:pt x="12250" y="36475"/>
                  </a:lnTo>
                  <a:lnTo>
                    <a:pt x="133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361059" y="3932427"/>
              <a:ext cx="209065" cy="1142030"/>
            </a:xfrm>
            <a:custGeom>
              <a:avLst/>
              <a:gdLst/>
              <a:ahLst/>
              <a:cxnLst/>
              <a:rect l="l" t="t" r="r" b="b"/>
              <a:pathLst>
                <a:path w="5381" h="29394" fill="none" extrusionOk="0">
                  <a:moveTo>
                    <a:pt x="5380" y="1"/>
                  </a:moveTo>
                  <a:lnTo>
                    <a:pt x="0" y="29393"/>
                  </a:ln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235621" y="5070891"/>
              <a:ext cx="146412" cy="72609"/>
            </a:xfrm>
            <a:custGeom>
              <a:avLst/>
              <a:gdLst/>
              <a:ahLst/>
              <a:cxnLst/>
              <a:rect l="l" t="t" r="r" b="b"/>
              <a:pathLst>
                <a:path w="3678" h="1824" extrusionOk="0">
                  <a:moveTo>
                    <a:pt x="1854" y="0"/>
                  </a:moveTo>
                  <a:cubicBezTo>
                    <a:pt x="851" y="0"/>
                    <a:pt x="0" y="790"/>
                    <a:pt x="0" y="1824"/>
                  </a:cubicBezTo>
                  <a:lnTo>
                    <a:pt x="3648" y="1824"/>
                  </a:lnTo>
                  <a:cubicBezTo>
                    <a:pt x="3678" y="790"/>
                    <a:pt x="2827" y="0"/>
                    <a:pt x="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221684" y="2880141"/>
              <a:ext cx="765317" cy="917618"/>
            </a:xfrm>
            <a:custGeom>
              <a:avLst/>
              <a:gdLst/>
              <a:ahLst/>
              <a:cxnLst/>
              <a:rect l="l" t="t" r="r" b="b"/>
              <a:pathLst>
                <a:path w="19698" h="23618" extrusionOk="0">
                  <a:moveTo>
                    <a:pt x="7508" y="0"/>
                  </a:moveTo>
                  <a:lnTo>
                    <a:pt x="3557" y="1855"/>
                  </a:lnTo>
                  <a:cubicBezTo>
                    <a:pt x="3040" y="2098"/>
                    <a:pt x="2676" y="2554"/>
                    <a:pt x="2554" y="3131"/>
                  </a:cubicBezTo>
                  <a:cubicBezTo>
                    <a:pt x="1946" y="5958"/>
                    <a:pt x="1" y="14985"/>
                    <a:pt x="214" y="15958"/>
                  </a:cubicBezTo>
                  <a:cubicBezTo>
                    <a:pt x="434" y="17033"/>
                    <a:pt x="2580" y="17083"/>
                    <a:pt x="2977" y="17083"/>
                  </a:cubicBezTo>
                  <a:cubicBezTo>
                    <a:pt x="3018" y="17083"/>
                    <a:pt x="3040" y="17083"/>
                    <a:pt x="3040" y="17083"/>
                  </a:cubicBezTo>
                  <a:lnTo>
                    <a:pt x="3040" y="17083"/>
                  </a:lnTo>
                  <a:lnTo>
                    <a:pt x="2645" y="23618"/>
                  </a:lnTo>
                  <a:cubicBezTo>
                    <a:pt x="2645" y="23618"/>
                    <a:pt x="3873" y="22963"/>
                    <a:pt x="5086" y="22963"/>
                  </a:cubicBezTo>
                  <a:cubicBezTo>
                    <a:pt x="5351" y="22963"/>
                    <a:pt x="5616" y="22994"/>
                    <a:pt x="5867" y="23071"/>
                  </a:cubicBezTo>
                  <a:cubicBezTo>
                    <a:pt x="6722" y="23297"/>
                    <a:pt x="8147" y="23514"/>
                    <a:pt x="9459" y="23514"/>
                  </a:cubicBezTo>
                  <a:cubicBezTo>
                    <a:pt x="10433" y="23514"/>
                    <a:pt x="11346" y="23395"/>
                    <a:pt x="11916" y="23071"/>
                  </a:cubicBezTo>
                  <a:cubicBezTo>
                    <a:pt x="13223" y="22311"/>
                    <a:pt x="14712" y="21916"/>
                    <a:pt x="14712" y="21916"/>
                  </a:cubicBezTo>
                  <a:lnTo>
                    <a:pt x="14712" y="13374"/>
                  </a:lnTo>
                  <a:lnTo>
                    <a:pt x="15655" y="15320"/>
                  </a:lnTo>
                  <a:lnTo>
                    <a:pt x="19697" y="15320"/>
                  </a:lnTo>
                  <a:lnTo>
                    <a:pt x="19697" y="15289"/>
                  </a:lnTo>
                  <a:lnTo>
                    <a:pt x="15624" y="1976"/>
                  </a:lnTo>
                  <a:cubicBezTo>
                    <a:pt x="15503" y="1551"/>
                    <a:pt x="15168" y="1216"/>
                    <a:pt x="14743" y="1095"/>
                  </a:cubicBezTo>
                  <a:lnTo>
                    <a:pt x="11247" y="92"/>
                  </a:lnTo>
                  <a:lnTo>
                    <a:pt x="7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794495" y="3168293"/>
              <a:ext cx="39" cy="231522"/>
            </a:xfrm>
            <a:custGeom>
              <a:avLst/>
              <a:gdLst/>
              <a:ahLst/>
              <a:cxnLst/>
              <a:rect l="l" t="t" r="r" b="b"/>
              <a:pathLst>
                <a:path w="1" h="5959" fill="none" extrusionOk="0">
                  <a:moveTo>
                    <a:pt x="1" y="5958"/>
                  </a:moveTo>
                  <a:lnTo>
                    <a:pt x="1" y="1"/>
                  </a:ln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697822" y="3214337"/>
              <a:ext cx="169941" cy="202072"/>
            </a:xfrm>
            <a:custGeom>
              <a:avLst/>
              <a:gdLst/>
              <a:ahLst/>
              <a:cxnLst/>
              <a:rect l="l" t="t" r="r" b="b"/>
              <a:pathLst>
                <a:path w="4374" h="5201" extrusionOk="0">
                  <a:moveTo>
                    <a:pt x="1718" y="1"/>
                  </a:moveTo>
                  <a:cubicBezTo>
                    <a:pt x="1636" y="1"/>
                    <a:pt x="1577" y="32"/>
                    <a:pt x="1577" y="32"/>
                  </a:cubicBezTo>
                  <a:cubicBezTo>
                    <a:pt x="1577" y="32"/>
                    <a:pt x="1242" y="1825"/>
                    <a:pt x="938" y="2524"/>
                  </a:cubicBezTo>
                  <a:cubicBezTo>
                    <a:pt x="635" y="3254"/>
                    <a:pt x="27" y="3497"/>
                    <a:pt x="27" y="3497"/>
                  </a:cubicBezTo>
                  <a:cubicBezTo>
                    <a:pt x="27" y="3497"/>
                    <a:pt x="0" y="5200"/>
                    <a:pt x="289" y="5200"/>
                  </a:cubicBezTo>
                  <a:cubicBezTo>
                    <a:pt x="311" y="5200"/>
                    <a:pt x="335" y="5190"/>
                    <a:pt x="361" y="5169"/>
                  </a:cubicBezTo>
                  <a:cubicBezTo>
                    <a:pt x="817" y="4804"/>
                    <a:pt x="1546" y="4743"/>
                    <a:pt x="2793" y="4439"/>
                  </a:cubicBezTo>
                  <a:cubicBezTo>
                    <a:pt x="4069" y="4135"/>
                    <a:pt x="4373" y="3254"/>
                    <a:pt x="4252" y="2828"/>
                  </a:cubicBezTo>
                  <a:cubicBezTo>
                    <a:pt x="4130" y="2403"/>
                    <a:pt x="3917" y="2403"/>
                    <a:pt x="3948" y="1734"/>
                  </a:cubicBezTo>
                  <a:cubicBezTo>
                    <a:pt x="3948" y="1162"/>
                    <a:pt x="3703" y="924"/>
                    <a:pt x="3480" y="924"/>
                  </a:cubicBezTo>
                  <a:cubicBezTo>
                    <a:pt x="3442" y="924"/>
                    <a:pt x="3405" y="930"/>
                    <a:pt x="3370" y="944"/>
                  </a:cubicBezTo>
                  <a:cubicBezTo>
                    <a:pt x="2853" y="1126"/>
                    <a:pt x="2154" y="1673"/>
                    <a:pt x="2154" y="1673"/>
                  </a:cubicBezTo>
                  <a:cubicBezTo>
                    <a:pt x="2286" y="206"/>
                    <a:pt x="1928" y="1"/>
                    <a:pt x="1718" y="1"/>
                  </a:cubicBezTo>
                  <a:close/>
                </a:path>
              </a:pathLst>
            </a:custGeom>
            <a:solidFill>
              <a:srgbClr val="F4A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6322087" y="3340734"/>
              <a:ext cx="403911" cy="205530"/>
            </a:xfrm>
            <a:custGeom>
              <a:avLst/>
              <a:gdLst/>
              <a:ahLst/>
              <a:cxnLst/>
              <a:rect l="l" t="t" r="r" b="b"/>
              <a:pathLst>
                <a:path w="10396" h="5290" extrusionOk="0">
                  <a:moveTo>
                    <a:pt x="9636" y="1"/>
                  </a:moveTo>
                  <a:cubicBezTo>
                    <a:pt x="9636" y="1"/>
                    <a:pt x="6019" y="1186"/>
                    <a:pt x="4347" y="1186"/>
                  </a:cubicBezTo>
                  <a:cubicBezTo>
                    <a:pt x="3765" y="1186"/>
                    <a:pt x="3184" y="1171"/>
                    <a:pt x="2631" y="1171"/>
                  </a:cubicBezTo>
                  <a:cubicBezTo>
                    <a:pt x="1593" y="1171"/>
                    <a:pt x="655" y="1223"/>
                    <a:pt x="0" y="1520"/>
                  </a:cubicBezTo>
                  <a:lnTo>
                    <a:pt x="517" y="5290"/>
                  </a:lnTo>
                  <a:cubicBezTo>
                    <a:pt x="5137" y="4560"/>
                    <a:pt x="10396" y="2128"/>
                    <a:pt x="10396" y="2128"/>
                  </a:cubicBezTo>
                  <a:lnTo>
                    <a:pt x="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6322087" y="3340734"/>
              <a:ext cx="403911" cy="205530"/>
            </a:xfrm>
            <a:custGeom>
              <a:avLst/>
              <a:gdLst/>
              <a:ahLst/>
              <a:cxnLst/>
              <a:rect l="l" t="t" r="r" b="b"/>
              <a:pathLst>
                <a:path w="10396" h="5290" fill="none" extrusionOk="0">
                  <a:moveTo>
                    <a:pt x="0" y="1520"/>
                  </a:moveTo>
                  <a:cubicBezTo>
                    <a:pt x="1003" y="1065"/>
                    <a:pt x="2675" y="1186"/>
                    <a:pt x="4347" y="1186"/>
                  </a:cubicBezTo>
                  <a:cubicBezTo>
                    <a:pt x="6019" y="1186"/>
                    <a:pt x="9636" y="1"/>
                    <a:pt x="9636" y="1"/>
                  </a:cubicBezTo>
                  <a:lnTo>
                    <a:pt x="10396" y="2128"/>
                  </a:lnTo>
                  <a:cubicBezTo>
                    <a:pt x="10396" y="2128"/>
                    <a:pt x="5137" y="4560"/>
                    <a:pt x="517" y="5290"/>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6408308" y="3168293"/>
              <a:ext cx="20087" cy="217341"/>
            </a:xfrm>
            <a:custGeom>
              <a:avLst/>
              <a:gdLst/>
              <a:ahLst/>
              <a:cxnLst/>
              <a:rect l="l" t="t" r="r" b="b"/>
              <a:pathLst>
                <a:path w="517" h="5594" fill="none" extrusionOk="0">
                  <a:moveTo>
                    <a:pt x="517" y="1"/>
                  </a:moveTo>
                  <a:lnTo>
                    <a:pt x="0" y="5594"/>
                  </a:ln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6437838" y="2483309"/>
              <a:ext cx="295279" cy="457294"/>
            </a:xfrm>
            <a:custGeom>
              <a:avLst/>
              <a:gdLst/>
              <a:ahLst/>
              <a:cxnLst/>
              <a:rect l="l" t="t" r="r" b="b"/>
              <a:pathLst>
                <a:path w="7600" h="11770" extrusionOk="0">
                  <a:moveTo>
                    <a:pt x="4316" y="0"/>
                  </a:moveTo>
                  <a:cubicBezTo>
                    <a:pt x="4316" y="0"/>
                    <a:pt x="608" y="730"/>
                    <a:pt x="304" y="1794"/>
                  </a:cubicBezTo>
                  <a:cubicBezTo>
                    <a:pt x="0" y="2858"/>
                    <a:pt x="547" y="3952"/>
                    <a:pt x="547" y="3952"/>
                  </a:cubicBezTo>
                  <a:cubicBezTo>
                    <a:pt x="517" y="5320"/>
                    <a:pt x="1611" y="5745"/>
                    <a:pt x="1611" y="5745"/>
                  </a:cubicBezTo>
                  <a:lnTo>
                    <a:pt x="1885" y="10183"/>
                  </a:lnTo>
                  <a:cubicBezTo>
                    <a:pt x="2203" y="10907"/>
                    <a:pt x="3240" y="11770"/>
                    <a:pt x="4311" y="11770"/>
                  </a:cubicBezTo>
                  <a:cubicBezTo>
                    <a:pt x="4363" y="11770"/>
                    <a:pt x="4416" y="11768"/>
                    <a:pt x="4468" y="11764"/>
                  </a:cubicBezTo>
                  <a:cubicBezTo>
                    <a:pt x="5623" y="11733"/>
                    <a:pt x="5654" y="10305"/>
                    <a:pt x="5654" y="10305"/>
                  </a:cubicBezTo>
                  <a:lnTo>
                    <a:pt x="5046" y="8177"/>
                  </a:lnTo>
                  <a:lnTo>
                    <a:pt x="5046" y="8177"/>
                  </a:lnTo>
                  <a:cubicBezTo>
                    <a:pt x="5069" y="8178"/>
                    <a:pt x="5093" y="8178"/>
                    <a:pt x="5117" y="8178"/>
                  </a:cubicBezTo>
                  <a:cubicBezTo>
                    <a:pt x="5858" y="8178"/>
                    <a:pt x="6670" y="7713"/>
                    <a:pt x="7082" y="6505"/>
                  </a:cubicBezTo>
                  <a:cubicBezTo>
                    <a:pt x="7599" y="5229"/>
                    <a:pt x="6839" y="1216"/>
                    <a:pt x="6839" y="1216"/>
                  </a:cubicBezTo>
                  <a:lnTo>
                    <a:pt x="6596" y="608"/>
                  </a:lnTo>
                  <a:lnTo>
                    <a:pt x="4316" y="0"/>
                  </a:lnTo>
                  <a:close/>
                </a:path>
              </a:pathLst>
            </a:custGeom>
            <a:solidFill>
              <a:srgbClr val="F4A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6626794" y="2695887"/>
              <a:ext cx="59095" cy="38114"/>
            </a:xfrm>
            <a:custGeom>
              <a:avLst/>
              <a:gdLst/>
              <a:ahLst/>
              <a:cxnLst/>
              <a:rect l="l" t="t" r="r" b="b"/>
              <a:pathLst>
                <a:path w="1521" h="981" extrusionOk="0">
                  <a:moveTo>
                    <a:pt x="1490" y="1"/>
                  </a:moveTo>
                  <a:lnTo>
                    <a:pt x="0" y="305"/>
                  </a:lnTo>
                  <a:cubicBezTo>
                    <a:pt x="0" y="305"/>
                    <a:pt x="379" y="981"/>
                    <a:pt x="856" y="981"/>
                  </a:cubicBezTo>
                  <a:cubicBezTo>
                    <a:pt x="885" y="981"/>
                    <a:pt x="913" y="979"/>
                    <a:pt x="943" y="973"/>
                  </a:cubicBezTo>
                  <a:cubicBezTo>
                    <a:pt x="1520" y="913"/>
                    <a:pt x="1490" y="1"/>
                    <a:pt x="1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6441374" y="2523369"/>
              <a:ext cx="144104" cy="114693"/>
            </a:xfrm>
            <a:custGeom>
              <a:avLst/>
              <a:gdLst/>
              <a:ahLst/>
              <a:cxnLst/>
              <a:rect l="l" t="t" r="r" b="b"/>
              <a:pathLst>
                <a:path w="3709" h="2952" extrusionOk="0">
                  <a:moveTo>
                    <a:pt x="3463" y="0"/>
                  </a:moveTo>
                  <a:cubicBezTo>
                    <a:pt x="2718" y="0"/>
                    <a:pt x="526" y="63"/>
                    <a:pt x="274" y="793"/>
                  </a:cubicBezTo>
                  <a:cubicBezTo>
                    <a:pt x="0" y="1675"/>
                    <a:pt x="547" y="2951"/>
                    <a:pt x="547" y="2951"/>
                  </a:cubicBezTo>
                  <a:cubicBezTo>
                    <a:pt x="660" y="2513"/>
                    <a:pt x="927" y="2384"/>
                    <a:pt x="1203" y="2384"/>
                  </a:cubicBezTo>
                  <a:cubicBezTo>
                    <a:pt x="1596" y="2384"/>
                    <a:pt x="2006" y="2647"/>
                    <a:pt x="2006" y="2647"/>
                  </a:cubicBezTo>
                  <a:cubicBezTo>
                    <a:pt x="1854" y="1128"/>
                    <a:pt x="3709" y="3"/>
                    <a:pt x="3709" y="3"/>
                  </a:cubicBezTo>
                  <a:cubicBezTo>
                    <a:pt x="3709" y="3"/>
                    <a:pt x="3617" y="0"/>
                    <a:pt x="3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6618518" y="2503397"/>
              <a:ext cx="96898" cy="67331"/>
            </a:xfrm>
            <a:custGeom>
              <a:avLst/>
              <a:gdLst/>
              <a:ahLst/>
              <a:cxnLst/>
              <a:rect l="l" t="t" r="r" b="b"/>
              <a:pathLst>
                <a:path w="2494" h="1733" extrusionOk="0">
                  <a:moveTo>
                    <a:pt x="1308" y="0"/>
                  </a:moveTo>
                  <a:cubicBezTo>
                    <a:pt x="1308" y="0"/>
                    <a:pt x="1" y="61"/>
                    <a:pt x="1034" y="274"/>
                  </a:cubicBezTo>
                  <a:cubicBezTo>
                    <a:pt x="2068" y="517"/>
                    <a:pt x="2341" y="1733"/>
                    <a:pt x="2341" y="1733"/>
                  </a:cubicBezTo>
                  <a:lnTo>
                    <a:pt x="2493" y="1368"/>
                  </a:lnTo>
                  <a:lnTo>
                    <a:pt x="2220" y="274"/>
                  </a:lnTo>
                  <a:lnTo>
                    <a:pt x="13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6699998" y="2514005"/>
              <a:ext cx="65000" cy="66360"/>
            </a:xfrm>
            <a:custGeom>
              <a:avLst/>
              <a:gdLst/>
              <a:ahLst/>
              <a:cxnLst/>
              <a:rect l="l" t="t" r="r" b="b"/>
              <a:pathLst>
                <a:path w="1673" h="1708" extrusionOk="0">
                  <a:moveTo>
                    <a:pt x="1" y="1"/>
                  </a:moveTo>
                  <a:lnTo>
                    <a:pt x="305" y="1703"/>
                  </a:lnTo>
                  <a:cubicBezTo>
                    <a:pt x="305" y="1703"/>
                    <a:pt x="347" y="1707"/>
                    <a:pt x="415" y="1707"/>
                  </a:cubicBezTo>
                  <a:cubicBezTo>
                    <a:pt x="655" y="1707"/>
                    <a:pt x="1217" y="1652"/>
                    <a:pt x="1430" y="1156"/>
                  </a:cubicBezTo>
                  <a:cubicBezTo>
                    <a:pt x="1673" y="487"/>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6479142" y="2497491"/>
              <a:ext cx="225616" cy="87418"/>
            </a:xfrm>
            <a:custGeom>
              <a:avLst/>
              <a:gdLst/>
              <a:ahLst/>
              <a:cxnLst/>
              <a:rect l="l" t="t" r="r" b="b"/>
              <a:pathLst>
                <a:path w="5807" h="2250" extrusionOk="0">
                  <a:moveTo>
                    <a:pt x="4378" y="0"/>
                  </a:moveTo>
                  <a:cubicBezTo>
                    <a:pt x="3253" y="0"/>
                    <a:pt x="1521" y="517"/>
                    <a:pt x="1" y="2250"/>
                  </a:cubicBezTo>
                  <a:lnTo>
                    <a:pt x="2250" y="1885"/>
                  </a:lnTo>
                  <a:cubicBezTo>
                    <a:pt x="2250" y="1885"/>
                    <a:pt x="3178" y="391"/>
                    <a:pt x="5246" y="391"/>
                  </a:cubicBezTo>
                  <a:cubicBezTo>
                    <a:pt x="5424" y="391"/>
                    <a:pt x="5611" y="402"/>
                    <a:pt x="5807" y="426"/>
                  </a:cubicBezTo>
                  <a:cubicBezTo>
                    <a:pt x="5807" y="426"/>
                    <a:pt x="5381" y="0"/>
                    <a:pt x="4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6527595" y="2714810"/>
              <a:ext cx="107505" cy="86214"/>
            </a:xfrm>
            <a:custGeom>
              <a:avLst/>
              <a:gdLst/>
              <a:ahLst/>
              <a:cxnLst/>
              <a:rect l="l" t="t" r="r" b="b"/>
              <a:pathLst>
                <a:path w="2767" h="2219" fill="none" extrusionOk="0">
                  <a:moveTo>
                    <a:pt x="0" y="0"/>
                  </a:moveTo>
                  <a:cubicBezTo>
                    <a:pt x="0" y="0"/>
                    <a:pt x="608" y="2158"/>
                    <a:pt x="2766" y="2219"/>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6431932" y="2405403"/>
              <a:ext cx="268082" cy="214932"/>
            </a:xfrm>
            <a:custGeom>
              <a:avLst/>
              <a:gdLst/>
              <a:ahLst/>
              <a:cxnLst/>
              <a:rect l="l" t="t" r="r" b="b"/>
              <a:pathLst>
                <a:path w="6900" h="5532" extrusionOk="0">
                  <a:moveTo>
                    <a:pt x="3833" y="0"/>
                  </a:moveTo>
                  <a:cubicBezTo>
                    <a:pt x="3669" y="0"/>
                    <a:pt x="3496" y="10"/>
                    <a:pt x="3313" y="30"/>
                  </a:cubicBezTo>
                  <a:cubicBezTo>
                    <a:pt x="0" y="334"/>
                    <a:pt x="31" y="3799"/>
                    <a:pt x="608" y="5531"/>
                  </a:cubicBezTo>
                  <a:cubicBezTo>
                    <a:pt x="608" y="5531"/>
                    <a:pt x="1854" y="3404"/>
                    <a:pt x="4073" y="2735"/>
                  </a:cubicBezTo>
                  <a:cubicBezTo>
                    <a:pt x="4747" y="2511"/>
                    <a:pt x="5273" y="2433"/>
                    <a:pt x="5680" y="2433"/>
                  </a:cubicBezTo>
                  <a:cubicBezTo>
                    <a:pt x="6594" y="2433"/>
                    <a:pt x="6900" y="2826"/>
                    <a:pt x="6900" y="2826"/>
                  </a:cubicBezTo>
                  <a:cubicBezTo>
                    <a:pt x="6900" y="2826"/>
                    <a:pt x="6683" y="0"/>
                    <a:pt x="3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6587822" y="2615573"/>
              <a:ext cx="29567" cy="29567"/>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6669302" y="2601430"/>
              <a:ext cx="29567" cy="29528"/>
            </a:xfrm>
            <a:custGeom>
              <a:avLst/>
              <a:gdLst/>
              <a:ahLst/>
              <a:cxnLst/>
              <a:rect l="l" t="t" r="r" b="b"/>
              <a:pathLst>
                <a:path w="761" h="760" extrusionOk="0">
                  <a:moveTo>
                    <a:pt x="396" y="0"/>
                  </a:moveTo>
                  <a:cubicBezTo>
                    <a:pt x="183" y="0"/>
                    <a:pt x="1" y="182"/>
                    <a:pt x="1" y="365"/>
                  </a:cubicBezTo>
                  <a:cubicBezTo>
                    <a:pt x="1" y="578"/>
                    <a:pt x="153" y="760"/>
                    <a:pt x="396" y="760"/>
                  </a:cubicBezTo>
                  <a:cubicBezTo>
                    <a:pt x="578" y="760"/>
                    <a:pt x="761" y="608"/>
                    <a:pt x="761" y="365"/>
                  </a:cubicBezTo>
                  <a:cubicBezTo>
                    <a:pt x="761" y="182"/>
                    <a:pt x="609"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6568938" y="2583711"/>
              <a:ext cx="44913" cy="17756"/>
            </a:xfrm>
            <a:custGeom>
              <a:avLst/>
              <a:gdLst/>
              <a:ahLst/>
              <a:cxnLst/>
              <a:rect l="l" t="t" r="r" b="b"/>
              <a:pathLst>
                <a:path w="1156" h="457" fill="none" extrusionOk="0">
                  <a:moveTo>
                    <a:pt x="0" y="456"/>
                  </a:moveTo>
                  <a:cubicBezTo>
                    <a:pt x="0" y="456"/>
                    <a:pt x="304" y="152"/>
                    <a:pt x="1155" y="0"/>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6655120" y="2571899"/>
              <a:ext cx="37842" cy="4740"/>
            </a:xfrm>
            <a:custGeom>
              <a:avLst/>
              <a:gdLst/>
              <a:ahLst/>
              <a:cxnLst/>
              <a:rect l="l" t="t" r="r" b="b"/>
              <a:pathLst>
                <a:path w="974" h="122" fill="none" extrusionOk="0">
                  <a:moveTo>
                    <a:pt x="974" y="122"/>
                  </a:moveTo>
                  <a:cubicBezTo>
                    <a:pt x="974" y="122"/>
                    <a:pt x="609" y="0"/>
                    <a:pt x="1" y="122"/>
                  </a:cubicBezTo>
                </a:path>
              </a:pathLst>
            </a:custGeom>
            <a:noFill/>
            <a:ln w="60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6574556" y="3546222"/>
              <a:ext cx="506100" cy="305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7076827" y="3476359"/>
              <a:ext cx="76485" cy="374851"/>
            </a:xfrm>
            <a:custGeom>
              <a:avLst/>
              <a:gdLst/>
              <a:ahLst/>
              <a:cxnLst/>
              <a:rect l="l" t="t" r="r" b="b"/>
              <a:pathLst>
                <a:path w="3858" h="18908" extrusionOk="0">
                  <a:moveTo>
                    <a:pt x="3858" y="0"/>
                  </a:moveTo>
                  <a:lnTo>
                    <a:pt x="3858" y="15050"/>
                  </a:lnTo>
                  <a:lnTo>
                    <a:pt x="0" y="18908"/>
                  </a:lnTo>
                  <a:lnTo>
                    <a:pt x="0" y="3334"/>
                  </a:lnTo>
                  <a:close/>
                </a:path>
              </a:pathLst>
            </a:custGeom>
            <a:solidFill>
              <a:schemeClr val="accent5"/>
            </a:solidFill>
            <a:ln>
              <a:noFill/>
            </a:ln>
          </p:spPr>
        </p:sp>
        <p:sp>
          <p:nvSpPr>
            <p:cNvPr id="986" name="Google Shape;986;p36"/>
            <p:cNvSpPr/>
            <p:nvPr/>
          </p:nvSpPr>
          <p:spPr>
            <a:xfrm>
              <a:off x="6575024" y="3474476"/>
              <a:ext cx="581606" cy="71747"/>
            </a:xfrm>
            <a:custGeom>
              <a:avLst/>
              <a:gdLst/>
              <a:ahLst/>
              <a:cxnLst/>
              <a:rect l="l" t="t" r="r" b="b"/>
              <a:pathLst>
                <a:path w="29337" h="3619" extrusionOk="0">
                  <a:moveTo>
                    <a:pt x="29337" y="0"/>
                  </a:moveTo>
                  <a:lnTo>
                    <a:pt x="25431" y="3619"/>
                  </a:lnTo>
                  <a:lnTo>
                    <a:pt x="0" y="3619"/>
                  </a:lnTo>
                  <a:lnTo>
                    <a:pt x="6000" y="190"/>
                  </a:lnTo>
                  <a:close/>
                </a:path>
              </a:pathLst>
            </a:custGeom>
            <a:solidFill>
              <a:schemeClr val="accent4"/>
            </a:solid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3"/>
        <p:cNvGrpSpPr/>
        <p:nvPr/>
      </p:nvGrpSpPr>
      <p:grpSpPr>
        <a:xfrm>
          <a:off x="0" y="0"/>
          <a:ext cx="0" cy="0"/>
          <a:chOff x="0" y="0"/>
          <a:chExt cx="0" cy="0"/>
        </a:xfrm>
      </p:grpSpPr>
      <p:sp>
        <p:nvSpPr>
          <p:cNvPr id="1868" name="Google Shape;1868;p54"/>
          <p:cNvSpPr txBox="1">
            <a:spLocks noGrp="1"/>
          </p:cNvSpPr>
          <p:nvPr>
            <p:ph type="ctrTitle" idx="15"/>
          </p:nvPr>
        </p:nvSpPr>
        <p:spPr>
          <a:xfrm>
            <a:off x="712890" y="150269"/>
            <a:ext cx="7717500" cy="5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Tools</a:t>
            </a:r>
            <a:endParaRPr sz="2800" dirty="0"/>
          </a:p>
        </p:txBody>
      </p:sp>
      <p:sp>
        <p:nvSpPr>
          <p:cNvPr id="1874" name="Google Shape;1874;p54"/>
          <p:cNvSpPr txBox="1">
            <a:spLocks noGrp="1"/>
          </p:cNvSpPr>
          <p:nvPr>
            <p:ph type="ctrTitle" idx="9"/>
          </p:nvPr>
        </p:nvSpPr>
        <p:spPr>
          <a:xfrm>
            <a:off x="4217049" y="1462284"/>
            <a:ext cx="1499356" cy="3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Unity Engine</a:t>
            </a:r>
            <a:endParaRPr dirty="0"/>
          </a:p>
        </p:txBody>
      </p:sp>
      <p:sp>
        <p:nvSpPr>
          <p:cNvPr id="1876" name="Google Shape;1876;p54"/>
          <p:cNvSpPr txBox="1">
            <a:spLocks noGrp="1"/>
          </p:cNvSpPr>
          <p:nvPr>
            <p:ph type="ctrTitle" idx="14"/>
          </p:nvPr>
        </p:nvSpPr>
        <p:spPr>
          <a:xfrm>
            <a:off x="2732869" y="3443340"/>
            <a:ext cx="1172100" cy="3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Aseprite</a:t>
            </a:r>
            <a:endParaRPr dirty="0"/>
          </a:p>
        </p:txBody>
      </p:sp>
      <p:cxnSp>
        <p:nvCxnSpPr>
          <p:cNvPr id="1880" name="Google Shape;1880;p54"/>
          <p:cNvCxnSpPr>
            <a:cxnSpLocks/>
          </p:cNvCxnSpPr>
          <p:nvPr/>
        </p:nvCxnSpPr>
        <p:spPr>
          <a:xfrm>
            <a:off x="3817564" y="3635790"/>
            <a:ext cx="590100" cy="0"/>
          </a:xfrm>
          <a:prstGeom prst="straightConnector1">
            <a:avLst/>
          </a:prstGeom>
          <a:noFill/>
          <a:ln w="9525" cap="flat" cmpd="sng">
            <a:solidFill>
              <a:schemeClr val="lt1"/>
            </a:solidFill>
            <a:prstDash val="solid"/>
            <a:round/>
            <a:headEnd type="none" w="med" len="med"/>
            <a:tailEnd type="none" w="med" len="med"/>
          </a:ln>
        </p:spPr>
      </p:cxnSp>
      <p:pic>
        <p:nvPicPr>
          <p:cNvPr id="4" name="Picture 3">
            <a:extLst>
              <a:ext uri="{FF2B5EF4-FFF2-40B4-BE49-F238E27FC236}">
                <a16:creationId xmlns:a16="http://schemas.microsoft.com/office/drawing/2014/main" id="{C3FFF931-7E1F-3C69-D679-F3EC8BB9D1D2}"/>
              </a:ext>
            </a:extLst>
          </p:cNvPr>
          <p:cNvPicPr>
            <a:picLocks noChangeAspect="1"/>
          </p:cNvPicPr>
          <p:nvPr/>
        </p:nvPicPr>
        <p:blipFill>
          <a:blip r:embed="rId3"/>
          <a:stretch>
            <a:fillRect/>
          </a:stretch>
        </p:blipFill>
        <p:spPr>
          <a:xfrm>
            <a:off x="939892" y="1002526"/>
            <a:ext cx="2965077" cy="1091148"/>
          </a:xfrm>
          <a:prstGeom prst="rect">
            <a:avLst/>
          </a:prstGeom>
        </p:spPr>
      </p:pic>
      <p:pic>
        <p:nvPicPr>
          <p:cNvPr id="8" name="Picture 7">
            <a:extLst>
              <a:ext uri="{FF2B5EF4-FFF2-40B4-BE49-F238E27FC236}">
                <a16:creationId xmlns:a16="http://schemas.microsoft.com/office/drawing/2014/main" id="{55DAE9F5-53BB-ED18-876A-B82B40F1565B}"/>
              </a:ext>
            </a:extLst>
          </p:cNvPr>
          <p:cNvPicPr>
            <a:picLocks noChangeAspect="1"/>
          </p:cNvPicPr>
          <p:nvPr/>
        </p:nvPicPr>
        <p:blipFill>
          <a:blip r:embed="rId4"/>
          <a:stretch>
            <a:fillRect/>
          </a:stretch>
        </p:blipFill>
        <p:spPr>
          <a:xfrm>
            <a:off x="735061" y="2753292"/>
            <a:ext cx="1792516" cy="1792516"/>
          </a:xfrm>
          <a:prstGeom prst="rect">
            <a:avLst/>
          </a:prstGeom>
        </p:spPr>
      </p:pic>
      <p:pic>
        <p:nvPicPr>
          <p:cNvPr id="11" name="Picture 10">
            <a:extLst>
              <a:ext uri="{FF2B5EF4-FFF2-40B4-BE49-F238E27FC236}">
                <a16:creationId xmlns:a16="http://schemas.microsoft.com/office/drawing/2014/main" id="{F66410AC-4145-BF3C-D082-5A74B84BDC50}"/>
              </a:ext>
            </a:extLst>
          </p:cNvPr>
          <p:cNvPicPr>
            <a:picLocks noChangeAspect="1"/>
          </p:cNvPicPr>
          <p:nvPr/>
        </p:nvPicPr>
        <p:blipFill>
          <a:blip r:embed="rId5"/>
          <a:stretch>
            <a:fillRect/>
          </a:stretch>
        </p:blipFill>
        <p:spPr>
          <a:xfrm>
            <a:off x="4823909" y="2684565"/>
            <a:ext cx="1792516" cy="1792516"/>
          </a:xfrm>
          <a:prstGeom prst="rect">
            <a:avLst/>
          </a:prstGeom>
        </p:spPr>
      </p:pic>
      <p:sp>
        <p:nvSpPr>
          <p:cNvPr id="16" name="Google Shape;1876;p54">
            <a:extLst>
              <a:ext uri="{FF2B5EF4-FFF2-40B4-BE49-F238E27FC236}">
                <a16:creationId xmlns:a16="http://schemas.microsoft.com/office/drawing/2014/main" id="{82D2B9A1-9B3F-01C1-F855-70106E57189B}"/>
              </a:ext>
            </a:extLst>
          </p:cNvPr>
          <p:cNvSpPr txBox="1">
            <a:spLocks/>
          </p:cNvSpPr>
          <p:nvPr/>
        </p:nvSpPr>
        <p:spPr>
          <a:xfrm>
            <a:off x="6633356" y="3473390"/>
            <a:ext cx="1747242"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Fira Sans Condensed Medium"/>
              <a:buNone/>
              <a:defRPr sz="2000" b="0" i="0" u="none" strike="noStrike" cap="none">
                <a:solidFill>
                  <a:schemeClr val="lt1"/>
                </a:solidFill>
                <a:latin typeface="Alata"/>
                <a:ea typeface="Alata"/>
                <a:cs typeface="Alata"/>
                <a:sym typeface="Alata"/>
              </a:defRPr>
            </a:lvl1pPr>
            <a:lvl2pPr marR="0" lvl="1"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600"/>
              <a:buFont typeface="Fira Sans Condensed Medium"/>
              <a:buNone/>
              <a:defRPr sz="1600" b="1"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Visual Studio</a:t>
            </a:r>
          </a:p>
        </p:txBody>
      </p:sp>
      <p:cxnSp>
        <p:nvCxnSpPr>
          <p:cNvPr id="17" name="Google Shape;1880;p54">
            <a:extLst>
              <a:ext uri="{FF2B5EF4-FFF2-40B4-BE49-F238E27FC236}">
                <a16:creationId xmlns:a16="http://schemas.microsoft.com/office/drawing/2014/main" id="{DC1BC18D-CF60-E276-7E58-81913572DE9A}"/>
              </a:ext>
            </a:extLst>
          </p:cNvPr>
          <p:cNvCxnSpPr/>
          <p:nvPr/>
        </p:nvCxnSpPr>
        <p:spPr>
          <a:xfrm>
            <a:off x="8246128" y="3665840"/>
            <a:ext cx="590100" cy="0"/>
          </a:xfrm>
          <a:prstGeom prst="straightConnector1">
            <a:avLst/>
          </a:prstGeom>
          <a:noFill/>
          <a:ln w="9525" cap="flat" cmpd="sng">
            <a:solidFill>
              <a:schemeClr val="lt1"/>
            </a:solidFill>
            <a:prstDash val="solid"/>
            <a:round/>
            <a:headEnd type="none" w="med" len="med"/>
            <a:tailEnd type="none" w="med" len="med"/>
          </a:ln>
        </p:spPr>
      </p:cxnSp>
      <p:cxnSp>
        <p:nvCxnSpPr>
          <p:cNvPr id="18" name="Google Shape;1880;p54">
            <a:extLst>
              <a:ext uri="{FF2B5EF4-FFF2-40B4-BE49-F238E27FC236}">
                <a16:creationId xmlns:a16="http://schemas.microsoft.com/office/drawing/2014/main" id="{0B3DC64B-B9CC-3A80-F232-EF43F69492FC}"/>
              </a:ext>
            </a:extLst>
          </p:cNvPr>
          <p:cNvCxnSpPr/>
          <p:nvPr/>
        </p:nvCxnSpPr>
        <p:spPr>
          <a:xfrm>
            <a:off x="5765146" y="1654734"/>
            <a:ext cx="5901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8DFA561-6743-0994-3084-7F8EE5C1CDC4}"/>
              </a:ext>
            </a:extLst>
          </p:cNvPr>
          <p:cNvSpPr>
            <a:spLocks noGrp="1"/>
          </p:cNvSpPr>
          <p:nvPr>
            <p:ph type="ctrTitle" idx="15"/>
          </p:nvPr>
        </p:nvSpPr>
        <p:spPr>
          <a:xfrm>
            <a:off x="713250" y="2301900"/>
            <a:ext cx="7717500" cy="539700"/>
          </a:xfrm>
        </p:spPr>
        <p:txBody>
          <a:bodyPr/>
          <a:lstStyle/>
          <a:p>
            <a:r>
              <a:rPr lang="en-US" dirty="0"/>
              <a:t>Thank you for listening </a:t>
            </a:r>
          </a:p>
        </p:txBody>
      </p:sp>
    </p:spTree>
    <p:extLst>
      <p:ext uri="{BB962C8B-B14F-4D97-AF65-F5344CB8AC3E}">
        <p14:creationId xmlns:p14="http://schemas.microsoft.com/office/powerpoint/2010/main" val="41811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grpSp>
        <p:nvGrpSpPr>
          <p:cNvPr id="1002" name="Google Shape;1002;p38"/>
          <p:cNvGrpSpPr/>
          <p:nvPr/>
        </p:nvGrpSpPr>
        <p:grpSpPr>
          <a:xfrm>
            <a:off x="5830110" y="3431650"/>
            <a:ext cx="661347" cy="1710076"/>
            <a:chOff x="4947609" y="2834935"/>
            <a:chExt cx="661347" cy="1710076"/>
          </a:xfrm>
        </p:grpSpPr>
        <p:sp>
          <p:nvSpPr>
            <p:cNvPr id="1003" name="Google Shape;1003;p38"/>
            <p:cNvSpPr/>
            <p:nvPr/>
          </p:nvSpPr>
          <p:spPr>
            <a:xfrm>
              <a:off x="4947609" y="2834935"/>
              <a:ext cx="661347" cy="1249496"/>
            </a:xfrm>
            <a:custGeom>
              <a:avLst/>
              <a:gdLst/>
              <a:ahLst/>
              <a:cxnLst/>
              <a:rect l="l" t="t" r="r" b="b"/>
              <a:pathLst>
                <a:path w="17022" h="32160" extrusionOk="0">
                  <a:moveTo>
                    <a:pt x="8511" y="1"/>
                  </a:moveTo>
                  <a:cubicBezTo>
                    <a:pt x="4256" y="1"/>
                    <a:pt x="4742" y="4742"/>
                    <a:pt x="4742" y="6840"/>
                  </a:cubicBezTo>
                  <a:cubicBezTo>
                    <a:pt x="4742" y="8937"/>
                    <a:pt x="2097" y="10062"/>
                    <a:pt x="2097" y="12524"/>
                  </a:cubicBezTo>
                  <a:cubicBezTo>
                    <a:pt x="2097" y="14803"/>
                    <a:pt x="2888" y="14621"/>
                    <a:pt x="2888" y="16840"/>
                  </a:cubicBezTo>
                  <a:cubicBezTo>
                    <a:pt x="2888" y="19910"/>
                    <a:pt x="0" y="19758"/>
                    <a:pt x="0" y="25168"/>
                  </a:cubicBezTo>
                  <a:cubicBezTo>
                    <a:pt x="0" y="31916"/>
                    <a:pt x="8511" y="32159"/>
                    <a:pt x="8511" y="32159"/>
                  </a:cubicBezTo>
                  <a:cubicBezTo>
                    <a:pt x="8511" y="32159"/>
                    <a:pt x="17022" y="31886"/>
                    <a:pt x="17022" y="25168"/>
                  </a:cubicBezTo>
                  <a:cubicBezTo>
                    <a:pt x="17022" y="19758"/>
                    <a:pt x="14134" y="19910"/>
                    <a:pt x="14134" y="16840"/>
                  </a:cubicBezTo>
                  <a:cubicBezTo>
                    <a:pt x="14134" y="14621"/>
                    <a:pt x="14924" y="14803"/>
                    <a:pt x="14924" y="12524"/>
                  </a:cubicBezTo>
                  <a:cubicBezTo>
                    <a:pt x="14924" y="10062"/>
                    <a:pt x="12280" y="8937"/>
                    <a:pt x="12280" y="6840"/>
                  </a:cubicBezTo>
                  <a:cubicBezTo>
                    <a:pt x="12280" y="4742"/>
                    <a:pt x="12766" y="1"/>
                    <a:pt x="8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5291288" y="3111315"/>
              <a:ext cx="39" cy="1433696"/>
            </a:xfrm>
            <a:custGeom>
              <a:avLst/>
              <a:gdLst/>
              <a:ahLst/>
              <a:cxnLst/>
              <a:rect l="l" t="t" r="r" b="b"/>
              <a:pathLst>
                <a:path w="1" h="36901" fill="none" extrusionOk="0">
                  <a:moveTo>
                    <a:pt x="0" y="0"/>
                  </a:moveTo>
                  <a:lnTo>
                    <a:pt x="0" y="3690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5294824" y="3209348"/>
              <a:ext cx="116946" cy="114576"/>
            </a:xfrm>
            <a:custGeom>
              <a:avLst/>
              <a:gdLst/>
              <a:ahLst/>
              <a:cxnLst/>
              <a:rect l="l" t="t" r="r" b="b"/>
              <a:pathLst>
                <a:path w="3010" h="2949" fill="none" extrusionOk="0">
                  <a:moveTo>
                    <a:pt x="3010" y="0"/>
                  </a:moveTo>
                  <a:lnTo>
                    <a:pt x="1" y="2948"/>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5294824" y="3632135"/>
              <a:ext cx="116946" cy="116946"/>
            </a:xfrm>
            <a:custGeom>
              <a:avLst/>
              <a:gdLst/>
              <a:ahLst/>
              <a:cxnLst/>
              <a:rect l="l" t="t" r="r" b="b"/>
              <a:pathLst>
                <a:path w="3010" h="3010" fill="none" extrusionOk="0">
                  <a:moveTo>
                    <a:pt x="3010" y="1"/>
                  </a:moveTo>
                  <a:lnTo>
                    <a:pt x="1" y="3010"/>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5136564" y="3399468"/>
              <a:ext cx="153545" cy="153584"/>
            </a:xfrm>
            <a:custGeom>
              <a:avLst/>
              <a:gdLst/>
              <a:ahLst/>
              <a:cxnLst/>
              <a:rect l="l" t="t" r="r" b="b"/>
              <a:pathLst>
                <a:path w="3952" h="3953" fill="none" extrusionOk="0">
                  <a:moveTo>
                    <a:pt x="0" y="1"/>
                  </a:moveTo>
                  <a:lnTo>
                    <a:pt x="3952" y="3952"/>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8"/>
          <p:cNvGrpSpPr/>
          <p:nvPr/>
        </p:nvGrpSpPr>
        <p:grpSpPr>
          <a:xfrm>
            <a:off x="7628980" y="2689786"/>
            <a:ext cx="942445" cy="2438725"/>
            <a:chOff x="5343238" y="2048382"/>
            <a:chExt cx="942445" cy="2438725"/>
          </a:xfrm>
        </p:grpSpPr>
        <p:sp>
          <p:nvSpPr>
            <p:cNvPr id="1009" name="Google Shape;1009;p38"/>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38"/>
          <p:cNvSpPr txBox="1">
            <a:spLocks noGrp="1"/>
          </p:cNvSpPr>
          <p:nvPr>
            <p:ph type="ctrTitle"/>
          </p:nvPr>
        </p:nvSpPr>
        <p:spPr>
          <a:xfrm>
            <a:off x="2378125" y="1651749"/>
            <a:ext cx="2899846" cy="31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Reason for choosing topic  </a:t>
            </a:r>
            <a:endParaRPr dirty="0"/>
          </a:p>
        </p:txBody>
      </p:sp>
      <p:sp>
        <p:nvSpPr>
          <p:cNvPr id="1016" name="Google Shape;1016;p38"/>
          <p:cNvSpPr txBox="1">
            <a:spLocks noGrp="1"/>
          </p:cNvSpPr>
          <p:nvPr>
            <p:ph type="title" idx="2"/>
          </p:nvPr>
        </p:nvSpPr>
        <p:spPr>
          <a:xfrm>
            <a:off x="2228175" y="1346673"/>
            <a:ext cx="543900"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017" name="Google Shape;1017;p38"/>
          <p:cNvSpPr txBox="1">
            <a:spLocks noGrp="1"/>
          </p:cNvSpPr>
          <p:nvPr>
            <p:ph type="ctrTitle" idx="3"/>
          </p:nvPr>
        </p:nvSpPr>
        <p:spPr>
          <a:xfrm>
            <a:off x="2431731" y="2930449"/>
            <a:ext cx="2980710" cy="3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to the game</a:t>
            </a:r>
            <a:endParaRPr dirty="0"/>
          </a:p>
        </p:txBody>
      </p:sp>
      <p:sp>
        <p:nvSpPr>
          <p:cNvPr id="1019" name="Google Shape;1019;p38"/>
          <p:cNvSpPr txBox="1">
            <a:spLocks noGrp="1"/>
          </p:cNvSpPr>
          <p:nvPr>
            <p:ph type="title" idx="5"/>
          </p:nvPr>
        </p:nvSpPr>
        <p:spPr>
          <a:xfrm>
            <a:off x="2229344" y="2552655"/>
            <a:ext cx="543900"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020" name="Google Shape;1020;p38"/>
          <p:cNvSpPr txBox="1">
            <a:spLocks noGrp="1"/>
          </p:cNvSpPr>
          <p:nvPr>
            <p:ph type="ctrTitle" idx="6"/>
          </p:nvPr>
        </p:nvSpPr>
        <p:spPr>
          <a:xfrm>
            <a:off x="2476496" y="4126522"/>
            <a:ext cx="3156427"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Tools for making the game</a:t>
            </a:r>
            <a:endParaRPr dirty="0"/>
          </a:p>
        </p:txBody>
      </p:sp>
      <p:sp>
        <p:nvSpPr>
          <p:cNvPr id="1022" name="Google Shape;1022;p38"/>
          <p:cNvSpPr txBox="1">
            <a:spLocks noGrp="1"/>
          </p:cNvSpPr>
          <p:nvPr>
            <p:ph type="title" idx="8"/>
          </p:nvPr>
        </p:nvSpPr>
        <p:spPr>
          <a:xfrm>
            <a:off x="2251829" y="3798505"/>
            <a:ext cx="543000"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023" name="Google Shape;1023;p38"/>
          <p:cNvSpPr txBox="1">
            <a:spLocks noGrp="1"/>
          </p:cNvSpPr>
          <p:nvPr>
            <p:ph type="ctrTitle" idx="21"/>
          </p:nvPr>
        </p:nvSpPr>
        <p:spPr>
          <a:xfrm>
            <a:off x="713250" y="536525"/>
            <a:ext cx="7717500" cy="5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grpSp>
        <p:nvGrpSpPr>
          <p:cNvPr id="1033" name="Google Shape;1033;p38"/>
          <p:cNvGrpSpPr/>
          <p:nvPr/>
        </p:nvGrpSpPr>
        <p:grpSpPr>
          <a:xfrm rot="-659792">
            <a:off x="5861240" y="1991655"/>
            <a:ext cx="955501" cy="612624"/>
            <a:chOff x="5934075" y="2409225"/>
            <a:chExt cx="738200" cy="473300"/>
          </a:xfrm>
        </p:grpSpPr>
        <p:sp>
          <p:nvSpPr>
            <p:cNvPr id="1034" name="Google Shape;1034;p38"/>
            <p:cNvSpPr/>
            <p:nvPr/>
          </p:nvSpPr>
          <p:spPr>
            <a:xfrm>
              <a:off x="5934075" y="2497925"/>
              <a:ext cx="638100" cy="384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8"/>
            <p:cNvSpPr/>
            <p:nvPr/>
          </p:nvSpPr>
          <p:spPr>
            <a:xfrm>
              <a:off x="6575825" y="2409825"/>
              <a:ext cx="96450" cy="472700"/>
            </a:xfrm>
            <a:custGeom>
              <a:avLst/>
              <a:gdLst/>
              <a:ahLst/>
              <a:cxnLst/>
              <a:rect l="l" t="t" r="r" b="b"/>
              <a:pathLst>
                <a:path w="3858" h="18908" extrusionOk="0">
                  <a:moveTo>
                    <a:pt x="3858" y="0"/>
                  </a:moveTo>
                  <a:lnTo>
                    <a:pt x="3858" y="15050"/>
                  </a:lnTo>
                  <a:lnTo>
                    <a:pt x="0" y="18908"/>
                  </a:lnTo>
                  <a:lnTo>
                    <a:pt x="0" y="3334"/>
                  </a:lnTo>
                  <a:close/>
                </a:path>
              </a:pathLst>
            </a:custGeom>
            <a:solidFill>
              <a:schemeClr val="accent5"/>
            </a:solidFill>
            <a:ln>
              <a:noFill/>
            </a:ln>
          </p:spPr>
        </p:sp>
        <p:sp>
          <p:nvSpPr>
            <p:cNvPr id="1036" name="Google Shape;1036;p38"/>
            <p:cNvSpPr/>
            <p:nvPr/>
          </p:nvSpPr>
          <p:spPr>
            <a:xfrm>
              <a:off x="5934675" y="2409225"/>
              <a:ext cx="737600" cy="88700"/>
            </a:xfrm>
            <a:custGeom>
              <a:avLst/>
              <a:gdLst/>
              <a:ahLst/>
              <a:cxnLst/>
              <a:rect l="l" t="t" r="r" b="b"/>
              <a:pathLst>
                <a:path w="29504" h="3548" extrusionOk="0">
                  <a:moveTo>
                    <a:pt x="29504" y="0"/>
                  </a:moveTo>
                  <a:lnTo>
                    <a:pt x="25598" y="3548"/>
                  </a:lnTo>
                  <a:lnTo>
                    <a:pt x="0" y="3548"/>
                  </a:lnTo>
                  <a:lnTo>
                    <a:pt x="6167" y="119"/>
                  </a:lnTo>
                  <a:close/>
                </a:path>
              </a:pathLst>
            </a:custGeom>
            <a:solidFill>
              <a:schemeClr val="accent4"/>
            </a:solidFill>
            <a:ln>
              <a:noFill/>
            </a:ln>
          </p:spPr>
        </p:sp>
        <p:cxnSp>
          <p:nvCxnSpPr>
            <p:cNvPr id="1037" name="Google Shape;1037;p38"/>
            <p:cNvCxnSpPr/>
            <p:nvPr/>
          </p:nvCxnSpPr>
          <p:spPr>
            <a:xfrm flipH="1">
              <a:off x="6573425" y="2493770"/>
              <a:ext cx="1200" cy="388200"/>
            </a:xfrm>
            <a:prstGeom prst="straightConnector1">
              <a:avLst/>
            </a:prstGeom>
            <a:noFill/>
            <a:ln w="9525" cap="flat" cmpd="sng">
              <a:solidFill>
                <a:schemeClr val="accent4"/>
              </a:solidFill>
              <a:prstDash val="solid"/>
              <a:round/>
              <a:headEnd type="none" w="med" len="med"/>
              <a:tailEnd type="none" w="med" len="med"/>
            </a:ln>
          </p:spPr>
        </p:cxnSp>
      </p:grpSp>
      <p:grpSp>
        <p:nvGrpSpPr>
          <p:cNvPr id="1038" name="Google Shape;1038;p38"/>
          <p:cNvGrpSpPr/>
          <p:nvPr/>
        </p:nvGrpSpPr>
        <p:grpSpPr>
          <a:xfrm rot="-254125">
            <a:off x="6625792" y="2893505"/>
            <a:ext cx="955552" cy="612656"/>
            <a:chOff x="5934075" y="2409225"/>
            <a:chExt cx="738200" cy="473300"/>
          </a:xfrm>
        </p:grpSpPr>
        <p:sp>
          <p:nvSpPr>
            <p:cNvPr id="1039" name="Google Shape;1039;p38"/>
            <p:cNvSpPr/>
            <p:nvPr/>
          </p:nvSpPr>
          <p:spPr>
            <a:xfrm>
              <a:off x="5934075" y="2497925"/>
              <a:ext cx="638100" cy="384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8"/>
            <p:cNvSpPr/>
            <p:nvPr/>
          </p:nvSpPr>
          <p:spPr>
            <a:xfrm>
              <a:off x="6575825" y="2409825"/>
              <a:ext cx="96450" cy="472700"/>
            </a:xfrm>
            <a:custGeom>
              <a:avLst/>
              <a:gdLst/>
              <a:ahLst/>
              <a:cxnLst/>
              <a:rect l="l" t="t" r="r" b="b"/>
              <a:pathLst>
                <a:path w="3858" h="18908" extrusionOk="0">
                  <a:moveTo>
                    <a:pt x="3858" y="0"/>
                  </a:moveTo>
                  <a:lnTo>
                    <a:pt x="3858" y="15050"/>
                  </a:lnTo>
                  <a:lnTo>
                    <a:pt x="0" y="18908"/>
                  </a:lnTo>
                  <a:lnTo>
                    <a:pt x="0" y="3334"/>
                  </a:lnTo>
                  <a:close/>
                </a:path>
              </a:pathLst>
            </a:custGeom>
            <a:solidFill>
              <a:schemeClr val="accent5"/>
            </a:solidFill>
            <a:ln>
              <a:noFill/>
            </a:ln>
          </p:spPr>
        </p:sp>
        <p:sp>
          <p:nvSpPr>
            <p:cNvPr id="1041" name="Google Shape;1041;p38"/>
            <p:cNvSpPr/>
            <p:nvPr/>
          </p:nvSpPr>
          <p:spPr>
            <a:xfrm>
              <a:off x="5934675" y="2409225"/>
              <a:ext cx="737600" cy="88700"/>
            </a:xfrm>
            <a:custGeom>
              <a:avLst/>
              <a:gdLst/>
              <a:ahLst/>
              <a:cxnLst/>
              <a:rect l="l" t="t" r="r" b="b"/>
              <a:pathLst>
                <a:path w="29504" h="3548" extrusionOk="0">
                  <a:moveTo>
                    <a:pt x="29504" y="0"/>
                  </a:moveTo>
                  <a:lnTo>
                    <a:pt x="25598" y="3548"/>
                  </a:lnTo>
                  <a:lnTo>
                    <a:pt x="0" y="3548"/>
                  </a:lnTo>
                  <a:lnTo>
                    <a:pt x="6167" y="119"/>
                  </a:lnTo>
                  <a:close/>
                </a:path>
              </a:pathLst>
            </a:custGeom>
            <a:solidFill>
              <a:schemeClr val="accent4"/>
            </a:solidFill>
            <a:ln>
              <a:noFill/>
            </a:ln>
          </p:spPr>
        </p:sp>
        <p:cxnSp>
          <p:nvCxnSpPr>
            <p:cNvPr id="1042" name="Google Shape;1042;p38"/>
            <p:cNvCxnSpPr/>
            <p:nvPr/>
          </p:nvCxnSpPr>
          <p:spPr>
            <a:xfrm flipH="1">
              <a:off x="6573425" y="2493770"/>
              <a:ext cx="1200" cy="388200"/>
            </a:xfrm>
            <a:prstGeom prst="straightConnector1">
              <a:avLst/>
            </a:prstGeom>
            <a:noFill/>
            <a:ln w="9525" cap="flat" cmpd="sng">
              <a:solidFill>
                <a:schemeClr val="accent4"/>
              </a:solidFill>
              <a:prstDash val="solid"/>
              <a:round/>
              <a:headEnd type="none" w="med" len="med"/>
              <a:tailEnd type="none" w="med" len="med"/>
            </a:ln>
          </p:spPr>
        </p:cxnSp>
      </p:grpSp>
      <p:cxnSp>
        <p:nvCxnSpPr>
          <p:cNvPr id="1043" name="Google Shape;1043;p38"/>
          <p:cNvCxnSpPr>
            <a:cxnSpLocks/>
          </p:cNvCxnSpPr>
          <p:nvPr/>
        </p:nvCxnSpPr>
        <p:spPr>
          <a:xfrm>
            <a:off x="2795729" y="1505010"/>
            <a:ext cx="1600500" cy="0"/>
          </a:xfrm>
          <a:prstGeom prst="straightConnector1">
            <a:avLst/>
          </a:prstGeom>
          <a:noFill/>
          <a:ln w="9525" cap="flat" cmpd="sng">
            <a:solidFill>
              <a:schemeClr val="lt1"/>
            </a:solidFill>
            <a:prstDash val="solid"/>
            <a:round/>
            <a:headEnd type="none" w="med" len="med"/>
            <a:tailEnd type="none" w="med" len="med"/>
          </a:ln>
        </p:spPr>
      </p:cxnSp>
      <p:cxnSp>
        <p:nvCxnSpPr>
          <p:cNvPr id="1044" name="Google Shape;1044;p38"/>
          <p:cNvCxnSpPr/>
          <p:nvPr/>
        </p:nvCxnSpPr>
        <p:spPr>
          <a:xfrm>
            <a:off x="2858514" y="2718235"/>
            <a:ext cx="1614600" cy="0"/>
          </a:xfrm>
          <a:prstGeom prst="straightConnector1">
            <a:avLst/>
          </a:prstGeom>
          <a:noFill/>
          <a:ln w="9525" cap="flat" cmpd="sng">
            <a:solidFill>
              <a:schemeClr val="lt1"/>
            </a:solidFill>
            <a:prstDash val="solid"/>
            <a:round/>
            <a:headEnd type="none" w="med" len="med"/>
            <a:tailEnd type="none" w="med" len="med"/>
          </a:ln>
        </p:spPr>
      </p:cxnSp>
      <p:cxnSp>
        <p:nvCxnSpPr>
          <p:cNvPr id="1045" name="Google Shape;1045;p38"/>
          <p:cNvCxnSpPr/>
          <p:nvPr/>
        </p:nvCxnSpPr>
        <p:spPr>
          <a:xfrm>
            <a:off x="2941959" y="3985945"/>
            <a:ext cx="1605000" cy="0"/>
          </a:xfrm>
          <a:prstGeom prst="straightConnector1">
            <a:avLst/>
          </a:prstGeom>
          <a:noFill/>
          <a:ln w="9525" cap="flat" cmpd="sng">
            <a:solidFill>
              <a:schemeClr val="lt1"/>
            </a:solidFill>
            <a:prstDash val="solid"/>
            <a:round/>
            <a:headEnd type="none" w="med" len="med"/>
            <a:tailEnd type="none" w="med" len="med"/>
          </a:ln>
        </p:spPr>
      </p:cxnSp>
      <p:grpSp>
        <p:nvGrpSpPr>
          <p:cNvPr id="1049" name="Google Shape;1049;p38"/>
          <p:cNvGrpSpPr/>
          <p:nvPr/>
        </p:nvGrpSpPr>
        <p:grpSpPr>
          <a:xfrm rot="1109960">
            <a:off x="7151223" y="1150146"/>
            <a:ext cx="955514" cy="612632"/>
            <a:chOff x="5934075" y="2409225"/>
            <a:chExt cx="738200" cy="473300"/>
          </a:xfrm>
        </p:grpSpPr>
        <p:sp>
          <p:nvSpPr>
            <p:cNvPr id="1050" name="Google Shape;1050;p38"/>
            <p:cNvSpPr/>
            <p:nvPr/>
          </p:nvSpPr>
          <p:spPr>
            <a:xfrm>
              <a:off x="5934075" y="2497925"/>
              <a:ext cx="638100" cy="384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p:nvPr/>
          </p:nvSpPr>
          <p:spPr>
            <a:xfrm>
              <a:off x="6575825" y="2409825"/>
              <a:ext cx="96450" cy="472700"/>
            </a:xfrm>
            <a:custGeom>
              <a:avLst/>
              <a:gdLst/>
              <a:ahLst/>
              <a:cxnLst/>
              <a:rect l="l" t="t" r="r" b="b"/>
              <a:pathLst>
                <a:path w="3858" h="18908" extrusionOk="0">
                  <a:moveTo>
                    <a:pt x="3858" y="0"/>
                  </a:moveTo>
                  <a:lnTo>
                    <a:pt x="3858" y="15050"/>
                  </a:lnTo>
                  <a:lnTo>
                    <a:pt x="0" y="18908"/>
                  </a:lnTo>
                  <a:lnTo>
                    <a:pt x="0" y="3334"/>
                  </a:lnTo>
                  <a:close/>
                </a:path>
              </a:pathLst>
            </a:custGeom>
            <a:solidFill>
              <a:schemeClr val="accent5"/>
            </a:solidFill>
            <a:ln>
              <a:noFill/>
            </a:ln>
          </p:spPr>
        </p:sp>
        <p:sp>
          <p:nvSpPr>
            <p:cNvPr id="1052" name="Google Shape;1052;p38"/>
            <p:cNvSpPr/>
            <p:nvPr/>
          </p:nvSpPr>
          <p:spPr>
            <a:xfrm>
              <a:off x="5934675" y="2409225"/>
              <a:ext cx="737600" cy="88700"/>
            </a:xfrm>
            <a:custGeom>
              <a:avLst/>
              <a:gdLst/>
              <a:ahLst/>
              <a:cxnLst/>
              <a:rect l="l" t="t" r="r" b="b"/>
              <a:pathLst>
                <a:path w="29504" h="3548" extrusionOk="0">
                  <a:moveTo>
                    <a:pt x="29504" y="0"/>
                  </a:moveTo>
                  <a:lnTo>
                    <a:pt x="25598" y="3548"/>
                  </a:lnTo>
                  <a:lnTo>
                    <a:pt x="0" y="3548"/>
                  </a:lnTo>
                  <a:lnTo>
                    <a:pt x="6167" y="119"/>
                  </a:lnTo>
                  <a:close/>
                </a:path>
              </a:pathLst>
            </a:custGeom>
            <a:solidFill>
              <a:schemeClr val="accent4"/>
            </a:solidFill>
            <a:ln>
              <a:noFill/>
            </a:ln>
          </p:spPr>
        </p:sp>
        <p:cxnSp>
          <p:nvCxnSpPr>
            <p:cNvPr id="1053" name="Google Shape;1053;p38"/>
            <p:cNvCxnSpPr/>
            <p:nvPr/>
          </p:nvCxnSpPr>
          <p:spPr>
            <a:xfrm flipH="1">
              <a:off x="6573425" y="2493770"/>
              <a:ext cx="1200" cy="388200"/>
            </a:xfrm>
            <a:prstGeom prst="straightConnector1">
              <a:avLst/>
            </a:prstGeom>
            <a:noFill/>
            <a:ln w="9525" cap="flat" cmpd="sng">
              <a:solidFill>
                <a:schemeClr val="accent4"/>
              </a:solidFill>
              <a:prstDash val="solid"/>
              <a:round/>
              <a:headEnd type="none" w="med" len="med"/>
              <a:tailEnd type="none" w="med" len="med"/>
            </a:ln>
          </p:spPr>
        </p:cxnSp>
      </p:grpSp>
      <p:sp>
        <p:nvSpPr>
          <p:cNvPr id="1054" name="Google Shape;1054;p38"/>
          <p:cNvSpPr/>
          <p:nvPr/>
        </p:nvSpPr>
        <p:spPr>
          <a:xfrm>
            <a:off x="5782282" y="4939181"/>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8"/>
          <p:cNvSpPr/>
          <p:nvPr/>
        </p:nvSpPr>
        <p:spPr>
          <a:xfrm>
            <a:off x="7675688" y="4939181"/>
            <a:ext cx="755062" cy="202545"/>
          </a:xfrm>
          <a:custGeom>
            <a:avLst/>
            <a:gdLst/>
            <a:ahLst/>
            <a:cxnLst/>
            <a:rect l="l" t="t" r="r" b="b"/>
            <a:pathLst>
              <a:path w="15411" h="4134" extrusionOk="0">
                <a:moveTo>
                  <a:pt x="7508" y="0"/>
                </a:moveTo>
                <a:cubicBezTo>
                  <a:pt x="5836" y="0"/>
                  <a:pt x="5836" y="1824"/>
                  <a:pt x="5836" y="1824"/>
                </a:cubicBezTo>
                <a:cubicBezTo>
                  <a:pt x="5836" y="1824"/>
                  <a:pt x="5494" y="1643"/>
                  <a:pt x="5060" y="1643"/>
                </a:cubicBezTo>
                <a:cubicBezTo>
                  <a:pt x="4717" y="1643"/>
                  <a:pt x="4317" y="1756"/>
                  <a:pt x="3982" y="2158"/>
                </a:cubicBezTo>
                <a:cubicBezTo>
                  <a:pt x="3982" y="2158"/>
                  <a:pt x="3283" y="1550"/>
                  <a:pt x="2249" y="1550"/>
                </a:cubicBezTo>
                <a:cubicBezTo>
                  <a:pt x="365" y="1550"/>
                  <a:pt x="0" y="4134"/>
                  <a:pt x="0" y="4134"/>
                </a:cubicBezTo>
                <a:lnTo>
                  <a:pt x="15411" y="4134"/>
                </a:lnTo>
                <a:cubicBezTo>
                  <a:pt x="15411" y="4134"/>
                  <a:pt x="14316" y="365"/>
                  <a:pt x="12219" y="365"/>
                </a:cubicBezTo>
                <a:cubicBezTo>
                  <a:pt x="10152" y="365"/>
                  <a:pt x="9575" y="2249"/>
                  <a:pt x="9575" y="2249"/>
                </a:cubicBezTo>
                <a:cubicBezTo>
                  <a:pt x="9575" y="2249"/>
                  <a:pt x="9180" y="0"/>
                  <a:pt x="7508" y="0"/>
                </a:cubicBezTo>
                <a:close/>
              </a:path>
            </a:pathLst>
          </a:custGeom>
          <a:solidFill>
            <a:srgbClr val="A7A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08;p38">
            <a:extLst>
              <a:ext uri="{FF2B5EF4-FFF2-40B4-BE49-F238E27FC236}">
                <a16:creationId xmlns:a16="http://schemas.microsoft.com/office/drawing/2014/main" id="{9C811563-773D-8102-E1EA-4BF0484E5490}"/>
              </a:ext>
            </a:extLst>
          </p:cNvPr>
          <p:cNvGrpSpPr/>
          <p:nvPr/>
        </p:nvGrpSpPr>
        <p:grpSpPr>
          <a:xfrm>
            <a:off x="351763" y="2704775"/>
            <a:ext cx="942445" cy="2438725"/>
            <a:chOff x="5343238" y="2048382"/>
            <a:chExt cx="942445" cy="2438725"/>
          </a:xfrm>
        </p:grpSpPr>
        <p:sp>
          <p:nvSpPr>
            <p:cNvPr id="3" name="Google Shape;1009;p38">
              <a:extLst>
                <a:ext uri="{FF2B5EF4-FFF2-40B4-BE49-F238E27FC236}">
                  <a16:creationId xmlns:a16="http://schemas.microsoft.com/office/drawing/2014/main" id="{910BE22D-3B0C-FF07-8CA9-54D4BB41A510}"/>
                </a:ext>
              </a:extLst>
            </p:cNvPr>
            <p:cNvSpPr/>
            <p:nvPr/>
          </p:nvSpPr>
          <p:spPr>
            <a:xfrm>
              <a:off x="5343238" y="2048382"/>
              <a:ext cx="942445" cy="1783252"/>
            </a:xfrm>
            <a:custGeom>
              <a:avLst/>
              <a:gdLst/>
              <a:ahLst/>
              <a:cxnLst/>
              <a:rect l="l" t="t" r="r" b="b"/>
              <a:pathLst>
                <a:path w="24257" h="45898" extrusionOk="0">
                  <a:moveTo>
                    <a:pt x="12129" y="0"/>
                  </a:moveTo>
                  <a:cubicBezTo>
                    <a:pt x="6049" y="0"/>
                    <a:pt x="6779" y="6778"/>
                    <a:pt x="6779" y="9727"/>
                  </a:cubicBezTo>
                  <a:cubicBezTo>
                    <a:pt x="6779" y="12706"/>
                    <a:pt x="2980" y="14377"/>
                    <a:pt x="2980" y="17812"/>
                  </a:cubicBezTo>
                  <a:cubicBezTo>
                    <a:pt x="2980" y="21064"/>
                    <a:pt x="4104" y="20912"/>
                    <a:pt x="4104" y="24013"/>
                  </a:cubicBezTo>
                  <a:cubicBezTo>
                    <a:pt x="4104" y="28420"/>
                    <a:pt x="1" y="28207"/>
                    <a:pt x="1" y="35897"/>
                  </a:cubicBezTo>
                  <a:cubicBezTo>
                    <a:pt x="1" y="45533"/>
                    <a:pt x="12129" y="45898"/>
                    <a:pt x="12129" y="45898"/>
                  </a:cubicBezTo>
                  <a:cubicBezTo>
                    <a:pt x="12129" y="45898"/>
                    <a:pt x="24257" y="45563"/>
                    <a:pt x="24257" y="35897"/>
                  </a:cubicBezTo>
                  <a:cubicBezTo>
                    <a:pt x="24196" y="28207"/>
                    <a:pt x="20153" y="28390"/>
                    <a:pt x="20153" y="24013"/>
                  </a:cubicBezTo>
                  <a:cubicBezTo>
                    <a:pt x="20153" y="20912"/>
                    <a:pt x="21278" y="21095"/>
                    <a:pt x="21278" y="17812"/>
                  </a:cubicBezTo>
                  <a:cubicBezTo>
                    <a:pt x="21278" y="14377"/>
                    <a:pt x="17478" y="12736"/>
                    <a:pt x="17478" y="9727"/>
                  </a:cubicBezTo>
                  <a:cubicBezTo>
                    <a:pt x="17478" y="6718"/>
                    <a:pt x="18208" y="0"/>
                    <a:pt x="1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10;p38">
              <a:extLst>
                <a:ext uri="{FF2B5EF4-FFF2-40B4-BE49-F238E27FC236}">
                  <a16:creationId xmlns:a16="http://schemas.microsoft.com/office/drawing/2014/main" id="{338AC019-3086-67AB-A346-A9E34E71D1FF}"/>
                </a:ext>
              </a:extLst>
            </p:cNvPr>
            <p:cNvSpPr/>
            <p:nvPr/>
          </p:nvSpPr>
          <p:spPr>
            <a:xfrm>
              <a:off x="5832199" y="2441639"/>
              <a:ext cx="39" cy="2045468"/>
            </a:xfrm>
            <a:custGeom>
              <a:avLst/>
              <a:gdLst/>
              <a:ahLst/>
              <a:cxnLst/>
              <a:rect l="l" t="t" r="r" b="b"/>
              <a:pathLst>
                <a:path w="1" h="52647" fill="none" extrusionOk="0">
                  <a:moveTo>
                    <a:pt x="1" y="1"/>
                  </a:moveTo>
                  <a:lnTo>
                    <a:pt x="1" y="5264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11;p38">
              <a:extLst>
                <a:ext uri="{FF2B5EF4-FFF2-40B4-BE49-F238E27FC236}">
                  <a16:creationId xmlns:a16="http://schemas.microsoft.com/office/drawing/2014/main" id="{05F1EA5F-928A-5AF1-7735-5743A5B7D345}"/>
                </a:ext>
              </a:extLst>
            </p:cNvPr>
            <p:cNvSpPr/>
            <p:nvPr/>
          </p:nvSpPr>
          <p:spPr>
            <a:xfrm>
              <a:off x="5836939" y="2579849"/>
              <a:ext cx="166522" cy="165356"/>
            </a:xfrm>
            <a:custGeom>
              <a:avLst/>
              <a:gdLst/>
              <a:ahLst/>
              <a:cxnLst/>
              <a:rect l="l" t="t" r="r" b="b"/>
              <a:pathLst>
                <a:path w="4286" h="4256" fill="none" extrusionOk="0">
                  <a:moveTo>
                    <a:pt x="4286" y="0"/>
                  </a:moveTo>
                  <a:lnTo>
                    <a:pt x="0" y="4256"/>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2;p38">
              <a:extLst>
                <a:ext uri="{FF2B5EF4-FFF2-40B4-BE49-F238E27FC236}">
                  <a16:creationId xmlns:a16="http://schemas.microsoft.com/office/drawing/2014/main" id="{B8FE0DA5-0529-FDDA-2C42-54A07CD48104}"/>
                </a:ext>
              </a:extLst>
            </p:cNvPr>
            <p:cNvSpPr/>
            <p:nvPr/>
          </p:nvSpPr>
          <p:spPr>
            <a:xfrm>
              <a:off x="5836939" y="3184519"/>
              <a:ext cx="166522" cy="166561"/>
            </a:xfrm>
            <a:custGeom>
              <a:avLst/>
              <a:gdLst/>
              <a:ahLst/>
              <a:cxnLst/>
              <a:rect l="l" t="t" r="r" b="b"/>
              <a:pathLst>
                <a:path w="4286" h="4287" fill="none" extrusionOk="0">
                  <a:moveTo>
                    <a:pt x="4286" y="1"/>
                  </a:moveTo>
                  <a:lnTo>
                    <a:pt x="0" y="4287"/>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3;p38">
              <a:extLst>
                <a:ext uri="{FF2B5EF4-FFF2-40B4-BE49-F238E27FC236}">
                  <a16:creationId xmlns:a16="http://schemas.microsoft.com/office/drawing/2014/main" id="{EDF2FE81-DF00-542E-9791-0B36E41657B7}"/>
                </a:ext>
              </a:extLst>
            </p:cNvPr>
            <p:cNvSpPr/>
            <p:nvPr/>
          </p:nvSpPr>
          <p:spPr>
            <a:xfrm>
              <a:off x="5610177" y="2851488"/>
              <a:ext cx="218506" cy="219672"/>
            </a:xfrm>
            <a:custGeom>
              <a:avLst/>
              <a:gdLst/>
              <a:ahLst/>
              <a:cxnLst/>
              <a:rect l="l" t="t" r="r" b="b"/>
              <a:pathLst>
                <a:path w="5624" h="5654" fill="none" extrusionOk="0">
                  <a:moveTo>
                    <a:pt x="0" y="0"/>
                  </a:moveTo>
                  <a:lnTo>
                    <a:pt x="5623" y="5654"/>
                  </a:lnTo>
                </a:path>
              </a:pathLst>
            </a:custGeom>
            <a:noFill/>
            <a:ln w="91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4;p38">
            <a:extLst>
              <a:ext uri="{FF2B5EF4-FFF2-40B4-BE49-F238E27FC236}">
                <a16:creationId xmlns:a16="http://schemas.microsoft.com/office/drawing/2014/main" id="{57196816-2CD1-6FF6-1D6D-C68644922F72}"/>
              </a:ext>
            </a:extLst>
          </p:cNvPr>
          <p:cNvSpPr/>
          <p:nvPr/>
        </p:nvSpPr>
        <p:spPr>
          <a:xfrm>
            <a:off x="548124" y="4939181"/>
            <a:ext cx="757002" cy="204325"/>
          </a:xfrm>
          <a:custGeom>
            <a:avLst/>
            <a:gdLst/>
            <a:ahLst/>
            <a:cxnLst/>
            <a:rect l="l" t="t" r="r" b="b"/>
            <a:pathLst>
              <a:path w="19484" h="5259" extrusionOk="0">
                <a:moveTo>
                  <a:pt x="9483" y="0"/>
                </a:moveTo>
                <a:cubicBezTo>
                  <a:pt x="7356" y="0"/>
                  <a:pt x="7356" y="2280"/>
                  <a:pt x="7356" y="2280"/>
                </a:cubicBezTo>
                <a:cubicBezTo>
                  <a:pt x="7356" y="2280"/>
                  <a:pt x="6933" y="2078"/>
                  <a:pt x="6395" y="2078"/>
                </a:cubicBezTo>
                <a:cubicBezTo>
                  <a:pt x="5956" y="2078"/>
                  <a:pt x="5439" y="2213"/>
                  <a:pt x="5015" y="2706"/>
                </a:cubicBezTo>
                <a:cubicBezTo>
                  <a:pt x="5015" y="2706"/>
                  <a:pt x="4164" y="1946"/>
                  <a:pt x="2796" y="1946"/>
                </a:cubicBezTo>
                <a:cubicBezTo>
                  <a:pt x="456" y="1946"/>
                  <a:pt x="0" y="5168"/>
                  <a:pt x="0" y="5168"/>
                </a:cubicBezTo>
                <a:lnTo>
                  <a:pt x="19456" y="5168"/>
                </a:lnTo>
                <a:cubicBezTo>
                  <a:pt x="19250" y="4510"/>
                  <a:pt x="17898" y="517"/>
                  <a:pt x="15471" y="517"/>
                </a:cubicBezTo>
                <a:cubicBezTo>
                  <a:pt x="12797" y="517"/>
                  <a:pt x="12067" y="2858"/>
                  <a:pt x="12067" y="2858"/>
                </a:cubicBezTo>
                <a:cubicBezTo>
                  <a:pt x="12067" y="2858"/>
                  <a:pt x="11611" y="0"/>
                  <a:pt x="9483" y="0"/>
                </a:cubicBezTo>
                <a:close/>
                <a:moveTo>
                  <a:pt x="19456" y="5168"/>
                </a:moveTo>
                <a:lnTo>
                  <a:pt x="19456" y="5168"/>
                </a:lnTo>
                <a:cubicBezTo>
                  <a:pt x="19474" y="5227"/>
                  <a:pt x="19484" y="5259"/>
                  <a:pt x="19484" y="5259"/>
                </a:cubicBezTo>
                <a:lnTo>
                  <a:pt x="19484" y="51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33;p38">
            <a:extLst>
              <a:ext uri="{FF2B5EF4-FFF2-40B4-BE49-F238E27FC236}">
                <a16:creationId xmlns:a16="http://schemas.microsoft.com/office/drawing/2014/main" id="{70653E1A-E217-A165-AA46-E4530A8A4CCD}"/>
              </a:ext>
            </a:extLst>
          </p:cNvPr>
          <p:cNvGrpSpPr/>
          <p:nvPr/>
        </p:nvGrpSpPr>
        <p:grpSpPr>
          <a:xfrm rot="-659792">
            <a:off x="486034" y="1357115"/>
            <a:ext cx="955501" cy="612624"/>
            <a:chOff x="5934075" y="2409225"/>
            <a:chExt cx="738200" cy="473300"/>
          </a:xfrm>
        </p:grpSpPr>
        <p:sp>
          <p:nvSpPr>
            <p:cNvPr id="11" name="Google Shape;1034;p38">
              <a:extLst>
                <a:ext uri="{FF2B5EF4-FFF2-40B4-BE49-F238E27FC236}">
                  <a16:creationId xmlns:a16="http://schemas.microsoft.com/office/drawing/2014/main" id="{F42346A1-F1FC-46CB-BE9F-A62C80625383}"/>
                </a:ext>
              </a:extLst>
            </p:cNvPr>
            <p:cNvSpPr/>
            <p:nvPr/>
          </p:nvSpPr>
          <p:spPr>
            <a:xfrm>
              <a:off x="5934075" y="2497925"/>
              <a:ext cx="638100" cy="384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35;p38">
              <a:extLst>
                <a:ext uri="{FF2B5EF4-FFF2-40B4-BE49-F238E27FC236}">
                  <a16:creationId xmlns:a16="http://schemas.microsoft.com/office/drawing/2014/main" id="{822D751C-6E87-0E84-8F5D-7C8BABC98C96}"/>
                </a:ext>
              </a:extLst>
            </p:cNvPr>
            <p:cNvSpPr/>
            <p:nvPr/>
          </p:nvSpPr>
          <p:spPr>
            <a:xfrm>
              <a:off x="6575825" y="2409825"/>
              <a:ext cx="96450" cy="472700"/>
            </a:xfrm>
            <a:custGeom>
              <a:avLst/>
              <a:gdLst/>
              <a:ahLst/>
              <a:cxnLst/>
              <a:rect l="l" t="t" r="r" b="b"/>
              <a:pathLst>
                <a:path w="3858" h="18908" extrusionOk="0">
                  <a:moveTo>
                    <a:pt x="3858" y="0"/>
                  </a:moveTo>
                  <a:lnTo>
                    <a:pt x="3858" y="15050"/>
                  </a:lnTo>
                  <a:lnTo>
                    <a:pt x="0" y="18908"/>
                  </a:lnTo>
                  <a:lnTo>
                    <a:pt x="0" y="3334"/>
                  </a:lnTo>
                  <a:close/>
                </a:path>
              </a:pathLst>
            </a:custGeom>
            <a:solidFill>
              <a:schemeClr val="accent5"/>
            </a:solidFill>
            <a:ln>
              <a:noFill/>
            </a:ln>
          </p:spPr>
        </p:sp>
        <p:sp>
          <p:nvSpPr>
            <p:cNvPr id="13" name="Google Shape;1036;p38">
              <a:extLst>
                <a:ext uri="{FF2B5EF4-FFF2-40B4-BE49-F238E27FC236}">
                  <a16:creationId xmlns:a16="http://schemas.microsoft.com/office/drawing/2014/main" id="{8D962F40-28B2-344E-DBF6-772F0099D2FE}"/>
                </a:ext>
              </a:extLst>
            </p:cNvPr>
            <p:cNvSpPr/>
            <p:nvPr/>
          </p:nvSpPr>
          <p:spPr>
            <a:xfrm>
              <a:off x="5934675" y="2409225"/>
              <a:ext cx="737600" cy="88700"/>
            </a:xfrm>
            <a:custGeom>
              <a:avLst/>
              <a:gdLst/>
              <a:ahLst/>
              <a:cxnLst/>
              <a:rect l="l" t="t" r="r" b="b"/>
              <a:pathLst>
                <a:path w="29504" h="3548" extrusionOk="0">
                  <a:moveTo>
                    <a:pt x="29504" y="0"/>
                  </a:moveTo>
                  <a:lnTo>
                    <a:pt x="25598" y="3548"/>
                  </a:lnTo>
                  <a:lnTo>
                    <a:pt x="0" y="3548"/>
                  </a:lnTo>
                  <a:lnTo>
                    <a:pt x="6167" y="119"/>
                  </a:lnTo>
                  <a:close/>
                </a:path>
              </a:pathLst>
            </a:custGeom>
            <a:solidFill>
              <a:schemeClr val="accent4"/>
            </a:solidFill>
            <a:ln>
              <a:noFill/>
            </a:ln>
          </p:spPr>
        </p:sp>
        <p:cxnSp>
          <p:nvCxnSpPr>
            <p:cNvPr id="14" name="Google Shape;1037;p38">
              <a:extLst>
                <a:ext uri="{FF2B5EF4-FFF2-40B4-BE49-F238E27FC236}">
                  <a16:creationId xmlns:a16="http://schemas.microsoft.com/office/drawing/2014/main" id="{E8580DA6-2F10-A4F8-90BB-5DB402AAB961}"/>
                </a:ext>
              </a:extLst>
            </p:cNvPr>
            <p:cNvCxnSpPr/>
            <p:nvPr/>
          </p:nvCxnSpPr>
          <p:spPr>
            <a:xfrm flipH="1">
              <a:off x="6573425" y="2493770"/>
              <a:ext cx="1200" cy="3882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40"/>
          <p:cNvSpPr txBox="1">
            <a:spLocks noGrp="1"/>
          </p:cNvSpPr>
          <p:nvPr>
            <p:ph type="title"/>
          </p:nvPr>
        </p:nvSpPr>
        <p:spPr>
          <a:xfrm>
            <a:off x="4794424" y="1845150"/>
            <a:ext cx="3495687" cy="13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Reason for choosing topic  </a:t>
            </a:r>
          </a:p>
        </p:txBody>
      </p:sp>
      <p:sp>
        <p:nvSpPr>
          <p:cNvPr id="1213" name="Google Shape;1213;p40"/>
          <p:cNvSpPr txBox="1">
            <a:spLocks noGrp="1"/>
          </p:cNvSpPr>
          <p:nvPr>
            <p:ph type="title" idx="2"/>
          </p:nvPr>
        </p:nvSpPr>
        <p:spPr>
          <a:xfrm>
            <a:off x="4794413" y="1104900"/>
            <a:ext cx="930900" cy="74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214" name="Google Shape;1214;p40"/>
          <p:cNvGrpSpPr/>
          <p:nvPr/>
        </p:nvGrpSpPr>
        <p:grpSpPr>
          <a:xfrm>
            <a:off x="1928936" y="2039075"/>
            <a:ext cx="1096723" cy="3127194"/>
            <a:chOff x="1849262" y="1616588"/>
            <a:chExt cx="1022109" cy="2914711"/>
          </a:xfrm>
        </p:grpSpPr>
        <p:sp>
          <p:nvSpPr>
            <p:cNvPr id="1215" name="Google Shape;1215;p40"/>
            <p:cNvSpPr/>
            <p:nvPr/>
          </p:nvSpPr>
          <p:spPr>
            <a:xfrm>
              <a:off x="1883346" y="2154190"/>
              <a:ext cx="504890" cy="815364"/>
            </a:xfrm>
            <a:custGeom>
              <a:avLst/>
              <a:gdLst/>
              <a:ahLst/>
              <a:cxnLst/>
              <a:rect l="l" t="t" r="r" b="b"/>
              <a:pathLst>
                <a:path w="9910" h="16004" extrusionOk="0">
                  <a:moveTo>
                    <a:pt x="4651" y="0"/>
                  </a:moveTo>
                  <a:cubicBezTo>
                    <a:pt x="4651" y="0"/>
                    <a:pt x="3283" y="790"/>
                    <a:pt x="2979" y="1611"/>
                  </a:cubicBezTo>
                  <a:cubicBezTo>
                    <a:pt x="2675" y="2462"/>
                    <a:pt x="790" y="8207"/>
                    <a:pt x="365" y="9727"/>
                  </a:cubicBezTo>
                  <a:cubicBezTo>
                    <a:pt x="0" y="11246"/>
                    <a:pt x="152" y="12766"/>
                    <a:pt x="790" y="12979"/>
                  </a:cubicBezTo>
                  <a:cubicBezTo>
                    <a:pt x="1155" y="13118"/>
                    <a:pt x="1401" y="13148"/>
                    <a:pt x="1544" y="13148"/>
                  </a:cubicBezTo>
                  <a:cubicBezTo>
                    <a:pt x="1652" y="13148"/>
                    <a:pt x="1702" y="13131"/>
                    <a:pt x="1702" y="13131"/>
                  </a:cubicBezTo>
                  <a:lnTo>
                    <a:pt x="1702" y="13131"/>
                  </a:lnTo>
                  <a:lnTo>
                    <a:pt x="821" y="14955"/>
                  </a:lnTo>
                  <a:cubicBezTo>
                    <a:pt x="821" y="14955"/>
                    <a:pt x="1664" y="16004"/>
                    <a:pt x="4467" y="16004"/>
                  </a:cubicBezTo>
                  <a:cubicBezTo>
                    <a:pt x="5072" y="16004"/>
                    <a:pt x="5768" y="15955"/>
                    <a:pt x="6566" y="15836"/>
                  </a:cubicBezTo>
                  <a:cubicBezTo>
                    <a:pt x="6566" y="15836"/>
                    <a:pt x="6444" y="13405"/>
                    <a:pt x="6870" y="11490"/>
                  </a:cubicBezTo>
                  <a:cubicBezTo>
                    <a:pt x="7265" y="9605"/>
                    <a:pt x="8116" y="7842"/>
                    <a:pt x="8754" y="6991"/>
                  </a:cubicBezTo>
                  <a:cubicBezTo>
                    <a:pt x="9909" y="5471"/>
                    <a:pt x="8906" y="3739"/>
                    <a:pt x="8237" y="2736"/>
                  </a:cubicBezTo>
                  <a:cubicBezTo>
                    <a:pt x="7599" y="1702"/>
                    <a:pt x="6748" y="517"/>
                    <a:pt x="6748" y="517"/>
                  </a:cubicBezTo>
                  <a:lnTo>
                    <a:pt x="4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2189948" y="2630244"/>
              <a:ext cx="459088" cy="138781"/>
            </a:xfrm>
            <a:custGeom>
              <a:avLst/>
              <a:gdLst/>
              <a:ahLst/>
              <a:cxnLst/>
              <a:rect l="l" t="t" r="r" b="b"/>
              <a:pathLst>
                <a:path w="9011" h="2724" extrusionOk="0">
                  <a:moveTo>
                    <a:pt x="7024" y="0"/>
                  </a:moveTo>
                  <a:cubicBezTo>
                    <a:pt x="6604" y="0"/>
                    <a:pt x="5573" y="414"/>
                    <a:pt x="5062" y="414"/>
                  </a:cubicBezTo>
                  <a:cubicBezTo>
                    <a:pt x="5046" y="414"/>
                    <a:pt x="5031" y="414"/>
                    <a:pt x="5016" y="413"/>
                  </a:cubicBezTo>
                  <a:cubicBezTo>
                    <a:pt x="5004" y="412"/>
                    <a:pt x="4992" y="412"/>
                    <a:pt x="4980" y="412"/>
                  </a:cubicBezTo>
                  <a:cubicBezTo>
                    <a:pt x="4487" y="412"/>
                    <a:pt x="3648" y="991"/>
                    <a:pt x="3648" y="991"/>
                  </a:cubicBezTo>
                  <a:lnTo>
                    <a:pt x="456" y="899"/>
                  </a:lnTo>
                  <a:lnTo>
                    <a:pt x="1" y="2723"/>
                  </a:lnTo>
                  <a:cubicBezTo>
                    <a:pt x="1" y="2723"/>
                    <a:pt x="3443" y="2236"/>
                    <a:pt x="4113" y="2236"/>
                  </a:cubicBezTo>
                  <a:cubicBezTo>
                    <a:pt x="4133" y="2236"/>
                    <a:pt x="4150" y="2236"/>
                    <a:pt x="4165" y="2237"/>
                  </a:cubicBezTo>
                  <a:cubicBezTo>
                    <a:pt x="4187" y="2238"/>
                    <a:pt x="4213" y="2239"/>
                    <a:pt x="4241" y="2239"/>
                  </a:cubicBezTo>
                  <a:cubicBezTo>
                    <a:pt x="4817" y="2239"/>
                    <a:pt x="6488" y="1951"/>
                    <a:pt x="7387" y="1690"/>
                  </a:cubicBezTo>
                  <a:cubicBezTo>
                    <a:pt x="8223" y="1474"/>
                    <a:pt x="9011" y="804"/>
                    <a:pt x="8647" y="804"/>
                  </a:cubicBezTo>
                  <a:cubicBezTo>
                    <a:pt x="8601" y="804"/>
                    <a:pt x="8536" y="815"/>
                    <a:pt x="8451" y="839"/>
                  </a:cubicBezTo>
                  <a:cubicBezTo>
                    <a:pt x="7691" y="1021"/>
                    <a:pt x="5867" y="1082"/>
                    <a:pt x="5867" y="1082"/>
                  </a:cubicBezTo>
                  <a:cubicBezTo>
                    <a:pt x="5867" y="1082"/>
                    <a:pt x="7508" y="140"/>
                    <a:pt x="7144" y="18"/>
                  </a:cubicBezTo>
                  <a:cubicBezTo>
                    <a:pt x="7113" y="6"/>
                    <a:pt x="7073" y="0"/>
                    <a:pt x="7024" y="0"/>
                  </a:cubicBezTo>
                  <a:close/>
                </a:path>
              </a:pathLst>
            </a:custGeom>
            <a:solidFill>
              <a:srgbClr val="753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973166" y="2668302"/>
              <a:ext cx="281893" cy="154931"/>
            </a:xfrm>
            <a:custGeom>
              <a:avLst/>
              <a:gdLst/>
              <a:ahLst/>
              <a:cxnLst/>
              <a:rect l="l" t="t" r="r" b="b"/>
              <a:pathLst>
                <a:path w="5533" h="3041" extrusionOk="0">
                  <a:moveTo>
                    <a:pt x="1885" y="0"/>
                  </a:moveTo>
                  <a:cubicBezTo>
                    <a:pt x="1064" y="0"/>
                    <a:pt x="456" y="335"/>
                    <a:pt x="456" y="335"/>
                  </a:cubicBezTo>
                  <a:lnTo>
                    <a:pt x="0" y="3040"/>
                  </a:lnTo>
                  <a:cubicBezTo>
                    <a:pt x="2128" y="2766"/>
                    <a:pt x="5228" y="2037"/>
                    <a:pt x="5228" y="2037"/>
                  </a:cubicBezTo>
                  <a:cubicBezTo>
                    <a:pt x="5532" y="912"/>
                    <a:pt x="4985" y="92"/>
                    <a:pt x="4985" y="92"/>
                  </a:cubicBezTo>
                  <a:cubicBezTo>
                    <a:pt x="4676" y="112"/>
                    <a:pt x="4389" y="120"/>
                    <a:pt x="4121" y="120"/>
                  </a:cubicBezTo>
                  <a:cubicBezTo>
                    <a:pt x="3200" y="120"/>
                    <a:pt x="2497" y="24"/>
                    <a:pt x="1885" y="0"/>
                  </a:cubicBezTo>
                  <a:close/>
                </a:path>
              </a:pathLst>
            </a:custGeom>
            <a:solidFill>
              <a:srgbClr val="FDC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971587" y="2662035"/>
              <a:ext cx="288108" cy="162726"/>
            </a:xfrm>
            <a:custGeom>
              <a:avLst/>
              <a:gdLst/>
              <a:ahLst/>
              <a:cxnLst/>
              <a:rect l="l" t="t" r="r" b="b"/>
              <a:pathLst>
                <a:path w="5655" h="3194" extrusionOk="0">
                  <a:moveTo>
                    <a:pt x="1889" y="0"/>
                  </a:moveTo>
                  <a:cubicBezTo>
                    <a:pt x="1142" y="0"/>
                    <a:pt x="577" y="367"/>
                    <a:pt x="548" y="367"/>
                  </a:cubicBezTo>
                  <a:lnTo>
                    <a:pt x="578" y="427"/>
                  </a:lnTo>
                  <a:cubicBezTo>
                    <a:pt x="578" y="427"/>
                    <a:pt x="1134" y="122"/>
                    <a:pt x="1848" y="122"/>
                  </a:cubicBezTo>
                  <a:cubicBezTo>
                    <a:pt x="1880" y="122"/>
                    <a:pt x="1913" y="122"/>
                    <a:pt x="1946" y="123"/>
                  </a:cubicBezTo>
                  <a:cubicBezTo>
                    <a:pt x="2159" y="123"/>
                    <a:pt x="2402" y="123"/>
                    <a:pt x="2615" y="154"/>
                  </a:cubicBezTo>
                  <a:cubicBezTo>
                    <a:pt x="3045" y="197"/>
                    <a:pt x="3581" y="240"/>
                    <a:pt x="4202" y="240"/>
                  </a:cubicBezTo>
                  <a:cubicBezTo>
                    <a:pt x="4459" y="240"/>
                    <a:pt x="4731" y="232"/>
                    <a:pt x="5016" y="215"/>
                  </a:cubicBezTo>
                  <a:cubicBezTo>
                    <a:pt x="5107" y="367"/>
                    <a:pt x="5472" y="1127"/>
                    <a:pt x="5198" y="2099"/>
                  </a:cubicBezTo>
                  <a:cubicBezTo>
                    <a:pt x="4864" y="2160"/>
                    <a:pt x="2007" y="2859"/>
                    <a:pt x="1" y="3072"/>
                  </a:cubicBezTo>
                  <a:lnTo>
                    <a:pt x="1" y="3193"/>
                  </a:lnTo>
                  <a:cubicBezTo>
                    <a:pt x="2128" y="2950"/>
                    <a:pt x="5198" y="2221"/>
                    <a:pt x="5320" y="2190"/>
                  </a:cubicBezTo>
                  <a:lnTo>
                    <a:pt x="5350" y="2190"/>
                  </a:lnTo>
                  <a:lnTo>
                    <a:pt x="5350" y="2130"/>
                  </a:lnTo>
                  <a:cubicBezTo>
                    <a:pt x="5654" y="1005"/>
                    <a:pt x="5168" y="154"/>
                    <a:pt x="5138" y="123"/>
                  </a:cubicBezTo>
                  <a:lnTo>
                    <a:pt x="5138" y="93"/>
                  </a:lnTo>
                  <a:lnTo>
                    <a:pt x="5107" y="93"/>
                  </a:lnTo>
                  <a:cubicBezTo>
                    <a:pt x="4796" y="112"/>
                    <a:pt x="4506" y="119"/>
                    <a:pt x="4234" y="119"/>
                  </a:cubicBezTo>
                  <a:cubicBezTo>
                    <a:pt x="3629" y="119"/>
                    <a:pt x="3116" y="84"/>
                    <a:pt x="2676" y="63"/>
                  </a:cubicBezTo>
                  <a:cubicBezTo>
                    <a:pt x="2432" y="63"/>
                    <a:pt x="2220" y="2"/>
                    <a:pt x="1976" y="2"/>
                  </a:cubicBezTo>
                  <a:cubicBezTo>
                    <a:pt x="1947" y="1"/>
                    <a:pt x="1918" y="0"/>
                    <a:pt x="1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2036647" y="2363228"/>
              <a:ext cx="117740" cy="309761"/>
            </a:xfrm>
            <a:custGeom>
              <a:avLst/>
              <a:gdLst/>
              <a:ahLst/>
              <a:cxnLst/>
              <a:rect l="l" t="t" r="r" b="b"/>
              <a:pathLst>
                <a:path w="2311" h="6080" extrusionOk="0">
                  <a:moveTo>
                    <a:pt x="2219" y="1"/>
                  </a:moveTo>
                  <a:lnTo>
                    <a:pt x="0" y="6019"/>
                  </a:lnTo>
                  <a:lnTo>
                    <a:pt x="122" y="6080"/>
                  </a:lnTo>
                  <a:lnTo>
                    <a:pt x="2310" y="31"/>
                  </a:lnTo>
                  <a:lnTo>
                    <a:pt x="2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50791" y="2996607"/>
              <a:ext cx="289637" cy="1376703"/>
            </a:xfrm>
            <a:custGeom>
              <a:avLst/>
              <a:gdLst/>
              <a:ahLst/>
              <a:cxnLst/>
              <a:rect l="l" t="t" r="r" b="b"/>
              <a:pathLst>
                <a:path w="5685" h="27022" extrusionOk="0">
                  <a:moveTo>
                    <a:pt x="1034" y="0"/>
                  </a:moveTo>
                  <a:cubicBezTo>
                    <a:pt x="1" y="5259"/>
                    <a:pt x="2676" y="14195"/>
                    <a:pt x="2676" y="14195"/>
                  </a:cubicBezTo>
                  <a:cubicBezTo>
                    <a:pt x="2676" y="14195"/>
                    <a:pt x="1369" y="16323"/>
                    <a:pt x="1338" y="18937"/>
                  </a:cubicBezTo>
                  <a:cubicBezTo>
                    <a:pt x="1217" y="24864"/>
                    <a:pt x="1338" y="27022"/>
                    <a:pt x="1338" y="27022"/>
                  </a:cubicBezTo>
                  <a:lnTo>
                    <a:pt x="3314" y="27022"/>
                  </a:lnTo>
                  <a:cubicBezTo>
                    <a:pt x="3405" y="21551"/>
                    <a:pt x="5016" y="14438"/>
                    <a:pt x="5016" y="14438"/>
                  </a:cubicBezTo>
                  <a:lnTo>
                    <a:pt x="5685" y="7174"/>
                  </a:lnTo>
                  <a:lnTo>
                    <a:pt x="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49262" y="2916059"/>
              <a:ext cx="777459" cy="1488227"/>
            </a:xfrm>
            <a:custGeom>
              <a:avLst/>
              <a:gdLst/>
              <a:ahLst/>
              <a:cxnLst/>
              <a:rect l="l" t="t" r="r" b="b"/>
              <a:pathLst>
                <a:path w="15260" h="29211" extrusionOk="0">
                  <a:moveTo>
                    <a:pt x="1520" y="1"/>
                  </a:moveTo>
                  <a:cubicBezTo>
                    <a:pt x="1520" y="1"/>
                    <a:pt x="1" y="2767"/>
                    <a:pt x="2402" y="6475"/>
                  </a:cubicBezTo>
                  <a:cubicBezTo>
                    <a:pt x="4833" y="10153"/>
                    <a:pt x="8450" y="15594"/>
                    <a:pt x="8450" y="15594"/>
                  </a:cubicBezTo>
                  <a:cubicBezTo>
                    <a:pt x="8450" y="15594"/>
                    <a:pt x="7903" y="19028"/>
                    <a:pt x="10426" y="23132"/>
                  </a:cubicBezTo>
                  <a:cubicBezTo>
                    <a:pt x="12888" y="27235"/>
                    <a:pt x="13679" y="29211"/>
                    <a:pt x="13679" y="29211"/>
                  </a:cubicBezTo>
                  <a:lnTo>
                    <a:pt x="15259" y="28694"/>
                  </a:lnTo>
                  <a:cubicBezTo>
                    <a:pt x="15259" y="28694"/>
                    <a:pt x="12250" y="20335"/>
                    <a:pt x="11338" y="14986"/>
                  </a:cubicBezTo>
                  <a:cubicBezTo>
                    <a:pt x="11338" y="14986"/>
                    <a:pt x="7873" y="4925"/>
                    <a:pt x="7295" y="821"/>
                  </a:cubicBez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900362" y="4373260"/>
              <a:ext cx="319084" cy="134807"/>
            </a:xfrm>
            <a:custGeom>
              <a:avLst/>
              <a:gdLst/>
              <a:ahLst/>
              <a:cxnLst/>
              <a:rect l="l" t="t" r="r" b="b"/>
              <a:pathLst>
                <a:path w="6263" h="2646" extrusionOk="0">
                  <a:moveTo>
                    <a:pt x="304" y="1"/>
                  </a:moveTo>
                  <a:lnTo>
                    <a:pt x="1" y="2220"/>
                  </a:lnTo>
                  <a:cubicBezTo>
                    <a:pt x="1" y="2220"/>
                    <a:pt x="608" y="2433"/>
                    <a:pt x="1855" y="2554"/>
                  </a:cubicBezTo>
                  <a:cubicBezTo>
                    <a:pt x="2380" y="2605"/>
                    <a:pt x="3198" y="2646"/>
                    <a:pt x="3977" y="2646"/>
                  </a:cubicBezTo>
                  <a:cubicBezTo>
                    <a:pt x="5045" y="2646"/>
                    <a:pt x="6040" y="2570"/>
                    <a:pt x="6110" y="2341"/>
                  </a:cubicBezTo>
                  <a:cubicBezTo>
                    <a:pt x="6262" y="1916"/>
                    <a:pt x="4469" y="1794"/>
                    <a:pt x="3678" y="1460"/>
                  </a:cubicBezTo>
                  <a:cubicBezTo>
                    <a:pt x="2888" y="1126"/>
                    <a:pt x="2341" y="62"/>
                    <a:pt x="2341" y="62"/>
                  </a:cubicBezTo>
                  <a:lnTo>
                    <a:pt x="2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2544594" y="4377947"/>
              <a:ext cx="326777" cy="153352"/>
            </a:xfrm>
            <a:custGeom>
              <a:avLst/>
              <a:gdLst/>
              <a:ahLst/>
              <a:cxnLst/>
              <a:rect l="l" t="t" r="r" b="b"/>
              <a:pathLst>
                <a:path w="6414" h="3010" extrusionOk="0">
                  <a:moveTo>
                    <a:pt x="1550" y="0"/>
                  </a:moveTo>
                  <a:lnTo>
                    <a:pt x="0" y="517"/>
                  </a:lnTo>
                  <a:lnTo>
                    <a:pt x="851" y="3009"/>
                  </a:lnTo>
                  <a:cubicBezTo>
                    <a:pt x="851" y="3009"/>
                    <a:pt x="1672" y="2888"/>
                    <a:pt x="2857" y="2553"/>
                  </a:cubicBezTo>
                  <a:cubicBezTo>
                    <a:pt x="4043" y="2249"/>
                    <a:pt x="6414" y="821"/>
                    <a:pt x="6322" y="517"/>
                  </a:cubicBezTo>
                  <a:cubicBezTo>
                    <a:pt x="6286" y="425"/>
                    <a:pt x="6163" y="394"/>
                    <a:pt x="5977" y="394"/>
                  </a:cubicBezTo>
                  <a:cubicBezTo>
                    <a:pt x="5594" y="394"/>
                    <a:pt x="4942" y="524"/>
                    <a:pt x="4208" y="524"/>
                  </a:cubicBezTo>
                  <a:cubicBezTo>
                    <a:pt x="4114" y="524"/>
                    <a:pt x="4018" y="522"/>
                    <a:pt x="3921" y="517"/>
                  </a:cubicBezTo>
                  <a:cubicBezTo>
                    <a:pt x="2705" y="487"/>
                    <a:pt x="1550"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2120252" y="1723684"/>
              <a:ext cx="221520" cy="462298"/>
            </a:xfrm>
            <a:custGeom>
              <a:avLst/>
              <a:gdLst/>
              <a:ahLst/>
              <a:cxnLst/>
              <a:rect l="l" t="t" r="r" b="b"/>
              <a:pathLst>
                <a:path w="4348" h="9074" extrusionOk="0">
                  <a:moveTo>
                    <a:pt x="2949" y="0"/>
                  </a:moveTo>
                  <a:lnTo>
                    <a:pt x="396" y="1155"/>
                  </a:lnTo>
                  <a:lnTo>
                    <a:pt x="1" y="8541"/>
                  </a:lnTo>
                  <a:cubicBezTo>
                    <a:pt x="715" y="8967"/>
                    <a:pt x="1239" y="9073"/>
                    <a:pt x="1585" y="9073"/>
                  </a:cubicBezTo>
                  <a:cubicBezTo>
                    <a:pt x="1931" y="9073"/>
                    <a:pt x="2098" y="8967"/>
                    <a:pt x="2098" y="8967"/>
                  </a:cubicBezTo>
                  <a:cubicBezTo>
                    <a:pt x="1490" y="8055"/>
                    <a:pt x="1733" y="5441"/>
                    <a:pt x="1733" y="5441"/>
                  </a:cubicBezTo>
                  <a:lnTo>
                    <a:pt x="1733" y="5441"/>
                  </a:lnTo>
                  <a:cubicBezTo>
                    <a:pt x="1733" y="5441"/>
                    <a:pt x="2341" y="5593"/>
                    <a:pt x="2828" y="5593"/>
                  </a:cubicBezTo>
                  <a:cubicBezTo>
                    <a:pt x="3314" y="5593"/>
                    <a:pt x="3618" y="4985"/>
                    <a:pt x="3648" y="4529"/>
                  </a:cubicBezTo>
                  <a:cubicBezTo>
                    <a:pt x="3709" y="4073"/>
                    <a:pt x="3648" y="3587"/>
                    <a:pt x="4013" y="3040"/>
                  </a:cubicBezTo>
                  <a:cubicBezTo>
                    <a:pt x="4347" y="2493"/>
                    <a:pt x="4043" y="2310"/>
                    <a:pt x="3557" y="1824"/>
                  </a:cubicBezTo>
                  <a:cubicBezTo>
                    <a:pt x="3192" y="1459"/>
                    <a:pt x="3223" y="638"/>
                    <a:pt x="2949" y="0"/>
                  </a:cubicBezTo>
                  <a:close/>
                </a:path>
              </a:pathLst>
            </a:custGeom>
            <a:solidFill>
              <a:srgbClr val="753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870966" y="1616588"/>
              <a:ext cx="470797" cy="827235"/>
            </a:xfrm>
            <a:custGeom>
              <a:avLst/>
              <a:gdLst/>
              <a:ahLst/>
              <a:cxnLst/>
              <a:rect l="l" t="t" r="r" b="b"/>
              <a:pathLst>
                <a:path w="9423" h="16237" extrusionOk="0">
                  <a:moveTo>
                    <a:pt x="5147" y="0"/>
                  </a:moveTo>
                  <a:cubicBezTo>
                    <a:pt x="4557" y="0"/>
                    <a:pt x="3865" y="132"/>
                    <a:pt x="3161" y="552"/>
                  </a:cubicBezTo>
                  <a:cubicBezTo>
                    <a:pt x="1246" y="1616"/>
                    <a:pt x="2371" y="4868"/>
                    <a:pt x="1611" y="6479"/>
                  </a:cubicBezTo>
                  <a:cubicBezTo>
                    <a:pt x="851" y="8120"/>
                    <a:pt x="182" y="9276"/>
                    <a:pt x="122" y="11434"/>
                  </a:cubicBezTo>
                  <a:cubicBezTo>
                    <a:pt x="0" y="14473"/>
                    <a:pt x="1307" y="15415"/>
                    <a:pt x="1915" y="16236"/>
                  </a:cubicBezTo>
                  <a:cubicBezTo>
                    <a:pt x="1915" y="16236"/>
                    <a:pt x="3192" y="12315"/>
                    <a:pt x="3374" y="11950"/>
                  </a:cubicBezTo>
                  <a:cubicBezTo>
                    <a:pt x="3799" y="10978"/>
                    <a:pt x="5988" y="10339"/>
                    <a:pt x="5927" y="8941"/>
                  </a:cubicBezTo>
                  <a:cubicBezTo>
                    <a:pt x="5897" y="7877"/>
                    <a:pt x="6262" y="5294"/>
                    <a:pt x="5806" y="3774"/>
                  </a:cubicBezTo>
                  <a:cubicBezTo>
                    <a:pt x="5806" y="3774"/>
                    <a:pt x="7629" y="3136"/>
                    <a:pt x="7873" y="2102"/>
                  </a:cubicBezTo>
                  <a:cubicBezTo>
                    <a:pt x="7873" y="2102"/>
                    <a:pt x="8024" y="2437"/>
                    <a:pt x="8055" y="2710"/>
                  </a:cubicBezTo>
                  <a:cubicBezTo>
                    <a:pt x="8085" y="2984"/>
                    <a:pt x="8207" y="3622"/>
                    <a:pt x="8328" y="3774"/>
                  </a:cubicBezTo>
                  <a:cubicBezTo>
                    <a:pt x="8328" y="3774"/>
                    <a:pt x="9423" y="3196"/>
                    <a:pt x="9271" y="1494"/>
                  </a:cubicBezTo>
                  <a:cubicBezTo>
                    <a:pt x="9180" y="480"/>
                    <a:pt x="8334" y="275"/>
                    <a:pt x="7666" y="275"/>
                  </a:cubicBezTo>
                  <a:cubicBezTo>
                    <a:pt x="7212" y="275"/>
                    <a:pt x="6839" y="370"/>
                    <a:pt x="6839" y="370"/>
                  </a:cubicBezTo>
                  <a:cubicBezTo>
                    <a:pt x="6839" y="370"/>
                    <a:pt x="6136" y="0"/>
                    <a:pt x="51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257555" y="1675640"/>
              <a:ext cx="20175" cy="62003"/>
            </a:xfrm>
            <a:custGeom>
              <a:avLst/>
              <a:gdLst/>
              <a:ahLst/>
              <a:cxnLst/>
              <a:rect l="l" t="t" r="r" b="b"/>
              <a:pathLst>
                <a:path w="396" h="1217" extrusionOk="0">
                  <a:moveTo>
                    <a:pt x="304" y="1"/>
                  </a:moveTo>
                  <a:cubicBezTo>
                    <a:pt x="213" y="822"/>
                    <a:pt x="1" y="1126"/>
                    <a:pt x="1" y="1126"/>
                  </a:cubicBezTo>
                  <a:lnTo>
                    <a:pt x="61" y="1217"/>
                  </a:lnTo>
                  <a:cubicBezTo>
                    <a:pt x="61" y="1217"/>
                    <a:pt x="304" y="913"/>
                    <a:pt x="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2245685" y="1915705"/>
              <a:ext cx="49623" cy="13960"/>
            </a:xfrm>
            <a:custGeom>
              <a:avLst/>
              <a:gdLst/>
              <a:ahLst/>
              <a:cxnLst/>
              <a:rect l="l" t="t" r="r" b="b"/>
              <a:pathLst>
                <a:path w="974" h="274" extrusionOk="0">
                  <a:moveTo>
                    <a:pt x="882" y="0"/>
                  </a:moveTo>
                  <a:cubicBezTo>
                    <a:pt x="882" y="0"/>
                    <a:pt x="760" y="169"/>
                    <a:pt x="482" y="169"/>
                  </a:cubicBezTo>
                  <a:cubicBezTo>
                    <a:pt x="369" y="169"/>
                    <a:pt x="229" y="140"/>
                    <a:pt x="62" y="61"/>
                  </a:cubicBezTo>
                  <a:lnTo>
                    <a:pt x="1" y="152"/>
                  </a:lnTo>
                  <a:cubicBezTo>
                    <a:pt x="214" y="213"/>
                    <a:pt x="366" y="274"/>
                    <a:pt x="487" y="274"/>
                  </a:cubicBezTo>
                  <a:cubicBezTo>
                    <a:pt x="821" y="274"/>
                    <a:pt x="973" y="61"/>
                    <a:pt x="973" y="61"/>
                  </a:cubicBezTo>
                  <a:lnTo>
                    <a:pt x="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2214709" y="1783394"/>
              <a:ext cx="51151" cy="40962"/>
            </a:xfrm>
            <a:custGeom>
              <a:avLst/>
              <a:gdLst/>
              <a:ahLst/>
              <a:cxnLst/>
              <a:rect l="l" t="t" r="r" b="b"/>
              <a:pathLst>
                <a:path w="1004" h="804" extrusionOk="0">
                  <a:moveTo>
                    <a:pt x="890" y="1"/>
                  </a:moveTo>
                  <a:cubicBezTo>
                    <a:pt x="875" y="1"/>
                    <a:pt x="861" y="5"/>
                    <a:pt x="852" y="14"/>
                  </a:cubicBezTo>
                  <a:cubicBezTo>
                    <a:pt x="852" y="14"/>
                    <a:pt x="305" y="287"/>
                    <a:pt x="1" y="682"/>
                  </a:cubicBezTo>
                  <a:cubicBezTo>
                    <a:pt x="1" y="743"/>
                    <a:pt x="1" y="773"/>
                    <a:pt x="62" y="804"/>
                  </a:cubicBezTo>
                  <a:lnTo>
                    <a:pt x="92" y="804"/>
                  </a:lnTo>
                  <a:cubicBezTo>
                    <a:pt x="122" y="804"/>
                    <a:pt x="122" y="804"/>
                    <a:pt x="153" y="773"/>
                  </a:cubicBezTo>
                  <a:cubicBezTo>
                    <a:pt x="396" y="378"/>
                    <a:pt x="913" y="166"/>
                    <a:pt x="913" y="166"/>
                  </a:cubicBezTo>
                  <a:cubicBezTo>
                    <a:pt x="974" y="166"/>
                    <a:pt x="1004" y="74"/>
                    <a:pt x="974" y="44"/>
                  </a:cubicBezTo>
                  <a:cubicBezTo>
                    <a:pt x="974" y="22"/>
                    <a:pt x="928" y="1"/>
                    <a:pt x="8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2248792" y="1815033"/>
              <a:ext cx="18647" cy="18647"/>
            </a:xfrm>
            <a:custGeom>
              <a:avLst/>
              <a:gdLst/>
              <a:ahLst/>
              <a:cxnLst/>
              <a:rect l="l" t="t" r="r" b="b"/>
              <a:pathLst>
                <a:path w="366" h="366" extrusionOk="0">
                  <a:moveTo>
                    <a:pt x="183" y="0"/>
                  </a:moveTo>
                  <a:cubicBezTo>
                    <a:pt x="92" y="0"/>
                    <a:pt x="1" y="92"/>
                    <a:pt x="1" y="183"/>
                  </a:cubicBezTo>
                  <a:cubicBezTo>
                    <a:pt x="1" y="274"/>
                    <a:pt x="92" y="365"/>
                    <a:pt x="183" y="365"/>
                  </a:cubicBezTo>
                  <a:cubicBezTo>
                    <a:pt x="274" y="365"/>
                    <a:pt x="365" y="274"/>
                    <a:pt x="365" y="183"/>
                  </a:cubicBezTo>
                  <a:cubicBezTo>
                    <a:pt x="365" y="92"/>
                    <a:pt x="274"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0"/>
          <p:cNvGrpSpPr/>
          <p:nvPr/>
        </p:nvGrpSpPr>
        <p:grpSpPr>
          <a:xfrm>
            <a:off x="2850760" y="1788374"/>
            <a:ext cx="1542031" cy="3356530"/>
            <a:chOff x="2774560" y="1788374"/>
            <a:chExt cx="1542031" cy="3356530"/>
          </a:xfrm>
        </p:grpSpPr>
        <p:sp>
          <p:nvSpPr>
            <p:cNvPr id="1231" name="Google Shape;1231;p40"/>
            <p:cNvSpPr/>
            <p:nvPr/>
          </p:nvSpPr>
          <p:spPr>
            <a:xfrm>
              <a:off x="3655201" y="3539804"/>
              <a:ext cx="581636" cy="1435667"/>
            </a:xfrm>
            <a:custGeom>
              <a:avLst/>
              <a:gdLst/>
              <a:ahLst/>
              <a:cxnLst/>
              <a:rect l="l" t="t" r="r" b="b"/>
              <a:pathLst>
                <a:path w="10640" h="26263" extrusionOk="0">
                  <a:moveTo>
                    <a:pt x="4530" y="0"/>
                  </a:moveTo>
                  <a:lnTo>
                    <a:pt x="1" y="9514"/>
                  </a:lnTo>
                  <a:cubicBezTo>
                    <a:pt x="1" y="9514"/>
                    <a:pt x="1216" y="14226"/>
                    <a:pt x="2767" y="16840"/>
                  </a:cubicBezTo>
                  <a:cubicBezTo>
                    <a:pt x="4317" y="19484"/>
                    <a:pt x="8238" y="26262"/>
                    <a:pt x="8238" y="26262"/>
                  </a:cubicBezTo>
                  <a:lnTo>
                    <a:pt x="10639" y="25016"/>
                  </a:lnTo>
                  <a:cubicBezTo>
                    <a:pt x="10639" y="25016"/>
                    <a:pt x="5533" y="14864"/>
                    <a:pt x="5320" y="13253"/>
                  </a:cubicBezTo>
                  <a:cubicBezTo>
                    <a:pt x="5077" y="11642"/>
                    <a:pt x="4530" y="0"/>
                    <a:pt x="45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3266429" y="3359796"/>
              <a:ext cx="686264" cy="1643886"/>
            </a:xfrm>
            <a:custGeom>
              <a:avLst/>
              <a:gdLst/>
              <a:ahLst/>
              <a:cxnLst/>
              <a:rect l="l" t="t" r="r" b="b"/>
              <a:pathLst>
                <a:path w="12554" h="30072" extrusionOk="0">
                  <a:moveTo>
                    <a:pt x="7789" y="1"/>
                  </a:moveTo>
                  <a:cubicBezTo>
                    <a:pt x="6472" y="1"/>
                    <a:pt x="5350" y="193"/>
                    <a:pt x="5350" y="193"/>
                  </a:cubicBezTo>
                  <a:lnTo>
                    <a:pt x="0" y="30072"/>
                  </a:lnTo>
                  <a:lnTo>
                    <a:pt x="2705" y="30072"/>
                  </a:lnTo>
                  <a:lnTo>
                    <a:pt x="10669" y="6211"/>
                  </a:lnTo>
                  <a:cubicBezTo>
                    <a:pt x="10669" y="6211"/>
                    <a:pt x="12553" y="4144"/>
                    <a:pt x="11824" y="1652"/>
                  </a:cubicBezTo>
                  <a:cubicBezTo>
                    <a:pt x="11385" y="301"/>
                    <a:pt x="9435" y="1"/>
                    <a:pt x="7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2982284" y="5003593"/>
              <a:ext cx="440381" cy="141309"/>
            </a:xfrm>
            <a:custGeom>
              <a:avLst/>
              <a:gdLst/>
              <a:ahLst/>
              <a:cxnLst/>
              <a:rect l="l" t="t" r="r" b="b"/>
              <a:pathLst>
                <a:path w="8056" h="2585" extrusionOk="0">
                  <a:moveTo>
                    <a:pt x="5168" y="1"/>
                  </a:moveTo>
                  <a:cubicBezTo>
                    <a:pt x="5168" y="1"/>
                    <a:pt x="4347" y="1034"/>
                    <a:pt x="2888" y="1369"/>
                  </a:cubicBezTo>
                  <a:cubicBezTo>
                    <a:pt x="1490" y="1733"/>
                    <a:pt x="0" y="2585"/>
                    <a:pt x="0" y="2585"/>
                  </a:cubicBezTo>
                  <a:lnTo>
                    <a:pt x="8055" y="2493"/>
                  </a:lnTo>
                  <a:lnTo>
                    <a:pt x="7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837998" y="4907221"/>
              <a:ext cx="478592" cy="237683"/>
            </a:xfrm>
            <a:custGeom>
              <a:avLst/>
              <a:gdLst/>
              <a:ahLst/>
              <a:cxnLst/>
              <a:rect l="l" t="t" r="r" b="b"/>
              <a:pathLst>
                <a:path w="8755" h="4348" extrusionOk="0">
                  <a:moveTo>
                    <a:pt x="7326" y="1"/>
                  </a:moveTo>
                  <a:lnTo>
                    <a:pt x="4985" y="1247"/>
                  </a:lnTo>
                  <a:cubicBezTo>
                    <a:pt x="4985" y="1247"/>
                    <a:pt x="4256" y="2615"/>
                    <a:pt x="3374" y="3071"/>
                  </a:cubicBezTo>
                  <a:cubicBezTo>
                    <a:pt x="2462" y="3527"/>
                    <a:pt x="0" y="4348"/>
                    <a:pt x="2006" y="4348"/>
                  </a:cubicBezTo>
                  <a:cubicBezTo>
                    <a:pt x="3982" y="4348"/>
                    <a:pt x="8754" y="1612"/>
                    <a:pt x="8754" y="1612"/>
                  </a:cubicBezTo>
                  <a:lnTo>
                    <a:pt x="7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2784563" y="2815344"/>
              <a:ext cx="501825" cy="402170"/>
            </a:xfrm>
            <a:custGeom>
              <a:avLst/>
              <a:gdLst/>
              <a:ahLst/>
              <a:cxnLst/>
              <a:rect l="l" t="t" r="r" b="b"/>
              <a:pathLst>
                <a:path w="9180" h="7357" extrusionOk="0">
                  <a:moveTo>
                    <a:pt x="0" y="1"/>
                  </a:moveTo>
                  <a:lnTo>
                    <a:pt x="0" y="7357"/>
                  </a:lnTo>
                  <a:lnTo>
                    <a:pt x="9180" y="7357"/>
                  </a:lnTo>
                  <a:lnTo>
                    <a:pt x="9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2857649" y="2679122"/>
              <a:ext cx="357290" cy="136280"/>
            </a:xfrm>
            <a:custGeom>
              <a:avLst/>
              <a:gdLst/>
              <a:ahLst/>
              <a:cxnLst/>
              <a:rect l="l" t="t" r="r" b="b"/>
              <a:pathLst>
                <a:path w="6536" h="2493" extrusionOk="0">
                  <a:moveTo>
                    <a:pt x="1" y="0"/>
                  </a:moveTo>
                  <a:lnTo>
                    <a:pt x="1" y="2493"/>
                  </a:lnTo>
                  <a:lnTo>
                    <a:pt x="6536" y="2493"/>
                  </a:lnTo>
                  <a:lnTo>
                    <a:pt x="65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2992233" y="2679122"/>
              <a:ext cx="84785" cy="540090"/>
            </a:xfrm>
            <a:custGeom>
              <a:avLst/>
              <a:gdLst/>
              <a:ahLst/>
              <a:cxnLst/>
              <a:rect l="l" t="t" r="r" b="b"/>
              <a:pathLst>
                <a:path w="1551" h="9880" extrusionOk="0">
                  <a:moveTo>
                    <a:pt x="1" y="0"/>
                  </a:moveTo>
                  <a:lnTo>
                    <a:pt x="1" y="9879"/>
                  </a:lnTo>
                  <a:lnTo>
                    <a:pt x="1551" y="9879"/>
                  </a:lnTo>
                  <a:lnTo>
                    <a:pt x="1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2774560" y="3097300"/>
              <a:ext cx="274254" cy="154921"/>
            </a:xfrm>
            <a:custGeom>
              <a:avLst/>
              <a:gdLst/>
              <a:ahLst/>
              <a:cxnLst/>
              <a:rect l="l" t="t" r="r" b="b"/>
              <a:pathLst>
                <a:path w="5017" h="2834" extrusionOk="0">
                  <a:moveTo>
                    <a:pt x="1800" y="0"/>
                  </a:moveTo>
                  <a:cubicBezTo>
                    <a:pt x="1594" y="0"/>
                    <a:pt x="1813" y="719"/>
                    <a:pt x="2098" y="952"/>
                  </a:cubicBezTo>
                  <a:cubicBezTo>
                    <a:pt x="2433" y="1196"/>
                    <a:pt x="2767" y="1500"/>
                    <a:pt x="2767" y="1500"/>
                  </a:cubicBezTo>
                  <a:cubicBezTo>
                    <a:pt x="2767" y="1500"/>
                    <a:pt x="2088" y="2206"/>
                    <a:pt x="472" y="2206"/>
                  </a:cubicBezTo>
                  <a:cubicBezTo>
                    <a:pt x="379" y="2206"/>
                    <a:pt x="283" y="2204"/>
                    <a:pt x="183" y="2199"/>
                  </a:cubicBezTo>
                  <a:lnTo>
                    <a:pt x="183" y="2199"/>
                  </a:lnTo>
                  <a:cubicBezTo>
                    <a:pt x="183" y="2199"/>
                    <a:pt x="1" y="2715"/>
                    <a:pt x="1065" y="2807"/>
                  </a:cubicBezTo>
                  <a:cubicBezTo>
                    <a:pt x="1228" y="2825"/>
                    <a:pt x="1435" y="2833"/>
                    <a:pt x="1668" y="2833"/>
                  </a:cubicBezTo>
                  <a:cubicBezTo>
                    <a:pt x="2949" y="2833"/>
                    <a:pt x="5016" y="2594"/>
                    <a:pt x="5016" y="2594"/>
                  </a:cubicBezTo>
                  <a:lnTo>
                    <a:pt x="5016" y="1256"/>
                  </a:lnTo>
                  <a:lnTo>
                    <a:pt x="4986" y="1256"/>
                  </a:lnTo>
                  <a:cubicBezTo>
                    <a:pt x="4986" y="1256"/>
                    <a:pt x="4347" y="1256"/>
                    <a:pt x="3679" y="1044"/>
                  </a:cubicBezTo>
                  <a:cubicBezTo>
                    <a:pt x="3040" y="800"/>
                    <a:pt x="2372" y="436"/>
                    <a:pt x="1946" y="71"/>
                  </a:cubicBezTo>
                  <a:cubicBezTo>
                    <a:pt x="1883" y="22"/>
                    <a:pt x="1835" y="0"/>
                    <a:pt x="1800" y="0"/>
                  </a:cubicBezTo>
                  <a:close/>
                </a:path>
              </a:pathLst>
            </a:custGeom>
            <a:solidFill>
              <a:srgbClr val="F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3387674" y="2378361"/>
              <a:ext cx="533421" cy="1076791"/>
            </a:xfrm>
            <a:custGeom>
              <a:avLst/>
              <a:gdLst/>
              <a:ahLst/>
              <a:cxnLst/>
              <a:rect l="l" t="t" r="r" b="b"/>
              <a:pathLst>
                <a:path w="9758" h="19698" extrusionOk="0">
                  <a:moveTo>
                    <a:pt x="4712" y="1"/>
                  </a:moveTo>
                  <a:lnTo>
                    <a:pt x="1673" y="1338"/>
                  </a:lnTo>
                  <a:cubicBezTo>
                    <a:pt x="1673" y="1338"/>
                    <a:pt x="1" y="4074"/>
                    <a:pt x="153" y="7539"/>
                  </a:cubicBezTo>
                  <a:cubicBezTo>
                    <a:pt x="305" y="10943"/>
                    <a:pt x="1430" y="13193"/>
                    <a:pt x="2007" y="19697"/>
                  </a:cubicBezTo>
                  <a:cubicBezTo>
                    <a:pt x="2007" y="19697"/>
                    <a:pt x="2882" y="19036"/>
                    <a:pt x="4384" y="19036"/>
                  </a:cubicBezTo>
                  <a:cubicBezTo>
                    <a:pt x="4760" y="19036"/>
                    <a:pt x="5174" y="19077"/>
                    <a:pt x="5624" y="19180"/>
                  </a:cubicBezTo>
                  <a:cubicBezTo>
                    <a:pt x="7621" y="19673"/>
                    <a:pt x="9372" y="19698"/>
                    <a:pt x="9702" y="19698"/>
                  </a:cubicBezTo>
                  <a:cubicBezTo>
                    <a:pt x="9739" y="19698"/>
                    <a:pt x="9758" y="19697"/>
                    <a:pt x="9758" y="19697"/>
                  </a:cubicBezTo>
                  <a:cubicBezTo>
                    <a:pt x="9758" y="19697"/>
                    <a:pt x="8907" y="12858"/>
                    <a:pt x="8421" y="9180"/>
                  </a:cubicBezTo>
                  <a:cubicBezTo>
                    <a:pt x="8025" y="5442"/>
                    <a:pt x="6384" y="274"/>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3038752" y="2640912"/>
              <a:ext cx="641439" cy="609843"/>
            </a:xfrm>
            <a:custGeom>
              <a:avLst/>
              <a:gdLst/>
              <a:ahLst/>
              <a:cxnLst/>
              <a:rect l="l" t="t" r="r" b="b"/>
              <a:pathLst>
                <a:path w="11734" h="11156" extrusionOk="0">
                  <a:moveTo>
                    <a:pt x="8268" y="0"/>
                  </a:moveTo>
                  <a:lnTo>
                    <a:pt x="6749" y="8298"/>
                  </a:lnTo>
                  <a:lnTo>
                    <a:pt x="5198" y="8694"/>
                  </a:lnTo>
                  <a:cubicBezTo>
                    <a:pt x="3648" y="9028"/>
                    <a:pt x="1" y="9423"/>
                    <a:pt x="1" y="9423"/>
                  </a:cubicBezTo>
                  <a:lnTo>
                    <a:pt x="1" y="11156"/>
                  </a:lnTo>
                  <a:lnTo>
                    <a:pt x="8846" y="10882"/>
                  </a:lnTo>
                  <a:cubicBezTo>
                    <a:pt x="9302" y="10852"/>
                    <a:pt x="9727" y="10517"/>
                    <a:pt x="9788" y="10061"/>
                  </a:cubicBezTo>
                  <a:lnTo>
                    <a:pt x="11734" y="487"/>
                  </a:lnTo>
                  <a:lnTo>
                    <a:pt x="82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3407627" y="2639217"/>
              <a:ext cx="89815" cy="456999"/>
            </a:xfrm>
            <a:custGeom>
              <a:avLst/>
              <a:gdLst/>
              <a:ahLst/>
              <a:cxnLst/>
              <a:rect l="l" t="t" r="r" b="b"/>
              <a:pathLst>
                <a:path w="1643" h="8360" extrusionOk="0">
                  <a:moveTo>
                    <a:pt x="1520" y="1"/>
                  </a:moveTo>
                  <a:lnTo>
                    <a:pt x="1" y="8360"/>
                  </a:lnTo>
                  <a:lnTo>
                    <a:pt x="122" y="8360"/>
                  </a:lnTo>
                  <a:lnTo>
                    <a:pt x="1642" y="31"/>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3472458" y="2667478"/>
              <a:ext cx="211062" cy="573327"/>
            </a:xfrm>
            <a:custGeom>
              <a:avLst/>
              <a:gdLst/>
              <a:ahLst/>
              <a:cxnLst/>
              <a:rect l="l" t="t" r="r" b="b"/>
              <a:pathLst>
                <a:path w="3861" h="10488" extrusionOk="0">
                  <a:moveTo>
                    <a:pt x="3769" y="1"/>
                  </a:moveTo>
                  <a:lnTo>
                    <a:pt x="1824" y="9575"/>
                  </a:lnTo>
                  <a:cubicBezTo>
                    <a:pt x="1763" y="10001"/>
                    <a:pt x="1368" y="10335"/>
                    <a:pt x="912" y="10335"/>
                  </a:cubicBezTo>
                  <a:lnTo>
                    <a:pt x="0" y="10366"/>
                  </a:lnTo>
                  <a:lnTo>
                    <a:pt x="0" y="10487"/>
                  </a:lnTo>
                  <a:lnTo>
                    <a:pt x="912" y="10487"/>
                  </a:lnTo>
                  <a:cubicBezTo>
                    <a:pt x="1398" y="10457"/>
                    <a:pt x="1824" y="10092"/>
                    <a:pt x="1945" y="9606"/>
                  </a:cubicBezTo>
                  <a:lnTo>
                    <a:pt x="3860" y="31"/>
                  </a:lnTo>
                  <a:lnTo>
                    <a:pt x="3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3407627" y="3091397"/>
              <a:ext cx="66527" cy="18094"/>
            </a:xfrm>
            <a:custGeom>
              <a:avLst/>
              <a:gdLst/>
              <a:ahLst/>
              <a:cxnLst/>
              <a:rect l="l" t="t" r="r" b="b"/>
              <a:pathLst>
                <a:path w="1217" h="331" extrusionOk="0">
                  <a:moveTo>
                    <a:pt x="267" y="0"/>
                  </a:moveTo>
                  <a:cubicBezTo>
                    <a:pt x="179" y="0"/>
                    <a:pt x="90" y="8"/>
                    <a:pt x="1" y="27"/>
                  </a:cubicBezTo>
                  <a:lnTo>
                    <a:pt x="61" y="149"/>
                  </a:lnTo>
                  <a:cubicBezTo>
                    <a:pt x="148" y="128"/>
                    <a:pt x="236" y="120"/>
                    <a:pt x="324" y="120"/>
                  </a:cubicBezTo>
                  <a:cubicBezTo>
                    <a:pt x="764" y="120"/>
                    <a:pt x="1186" y="331"/>
                    <a:pt x="1186" y="331"/>
                  </a:cubicBezTo>
                  <a:lnTo>
                    <a:pt x="1216" y="240"/>
                  </a:lnTo>
                  <a:cubicBezTo>
                    <a:pt x="1191" y="240"/>
                    <a:pt x="752"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3911084" y="3453381"/>
              <a:ext cx="55" cy="55"/>
            </a:xfrm>
            <a:custGeom>
              <a:avLst/>
              <a:gdLst/>
              <a:ahLst/>
              <a:cxnLst/>
              <a:rect l="l" t="t" r="r" b="b"/>
              <a:pathLst>
                <a:path w="1" h="1" fill="none" extrusionOk="0">
                  <a:moveTo>
                    <a:pt x="1" y="1"/>
                  </a:moveTo>
                  <a:close/>
                </a:path>
              </a:pathLst>
            </a:custGeom>
            <a:noFill/>
            <a:ln w="4550" cap="rnd" cmpd="sng">
              <a:solidFill>
                <a:srgbClr val="41415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3299610" y="1946407"/>
              <a:ext cx="347341" cy="505159"/>
            </a:xfrm>
            <a:custGeom>
              <a:avLst/>
              <a:gdLst/>
              <a:ahLst/>
              <a:cxnLst/>
              <a:rect l="l" t="t" r="r" b="b"/>
              <a:pathLst>
                <a:path w="6354" h="9241" extrusionOk="0">
                  <a:moveTo>
                    <a:pt x="1004" y="0"/>
                  </a:moveTo>
                  <a:cubicBezTo>
                    <a:pt x="1004" y="0"/>
                    <a:pt x="761" y="912"/>
                    <a:pt x="882" y="1429"/>
                  </a:cubicBezTo>
                  <a:cubicBezTo>
                    <a:pt x="1004" y="1915"/>
                    <a:pt x="1" y="3252"/>
                    <a:pt x="244" y="3617"/>
                  </a:cubicBezTo>
                  <a:cubicBezTo>
                    <a:pt x="457" y="4012"/>
                    <a:pt x="1004" y="4012"/>
                    <a:pt x="730" y="5015"/>
                  </a:cubicBezTo>
                  <a:cubicBezTo>
                    <a:pt x="496" y="5900"/>
                    <a:pt x="886" y="6496"/>
                    <a:pt x="1671" y="6496"/>
                  </a:cubicBezTo>
                  <a:cubicBezTo>
                    <a:pt x="1803" y="6496"/>
                    <a:pt x="1945" y="6479"/>
                    <a:pt x="2098" y="6444"/>
                  </a:cubicBezTo>
                  <a:lnTo>
                    <a:pt x="3162" y="6201"/>
                  </a:lnTo>
                  <a:lnTo>
                    <a:pt x="3314" y="9240"/>
                  </a:lnTo>
                  <a:cubicBezTo>
                    <a:pt x="3314" y="9240"/>
                    <a:pt x="5594" y="8876"/>
                    <a:pt x="6354" y="7903"/>
                  </a:cubicBezTo>
                  <a:lnTo>
                    <a:pt x="6050" y="4195"/>
                  </a:lnTo>
                  <a:lnTo>
                    <a:pt x="6232" y="1611"/>
                  </a:lnTo>
                  <a:lnTo>
                    <a:pt x="2706" y="0"/>
                  </a:lnTo>
                  <a:close/>
                </a:path>
              </a:pathLst>
            </a:custGeom>
            <a:solidFill>
              <a:srgbClr val="F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3145129" y="1891525"/>
              <a:ext cx="214396" cy="56578"/>
            </a:xfrm>
            <a:custGeom>
              <a:avLst/>
              <a:gdLst/>
              <a:ahLst/>
              <a:cxnLst/>
              <a:rect l="l" t="t" r="r" b="b"/>
              <a:pathLst>
                <a:path w="3922" h="1035" extrusionOk="0">
                  <a:moveTo>
                    <a:pt x="61" y="1"/>
                  </a:moveTo>
                  <a:lnTo>
                    <a:pt x="0" y="305"/>
                  </a:lnTo>
                  <a:lnTo>
                    <a:pt x="3860" y="1034"/>
                  </a:lnTo>
                  <a:lnTo>
                    <a:pt x="3921" y="730"/>
                  </a:lnTo>
                  <a:lnTo>
                    <a:pt x="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3407627" y="1931430"/>
              <a:ext cx="352316" cy="345701"/>
            </a:xfrm>
            <a:custGeom>
              <a:avLst/>
              <a:gdLst/>
              <a:ahLst/>
              <a:cxnLst/>
              <a:rect l="l" t="t" r="r" b="b"/>
              <a:pathLst>
                <a:path w="6445" h="6324" extrusionOk="0">
                  <a:moveTo>
                    <a:pt x="1" y="0"/>
                  </a:moveTo>
                  <a:lnTo>
                    <a:pt x="457" y="426"/>
                  </a:lnTo>
                  <a:cubicBezTo>
                    <a:pt x="457" y="426"/>
                    <a:pt x="2888" y="1703"/>
                    <a:pt x="2827" y="2766"/>
                  </a:cubicBezTo>
                  <a:cubicBezTo>
                    <a:pt x="2827" y="2766"/>
                    <a:pt x="3098" y="2469"/>
                    <a:pt x="3368" y="2469"/>
                  </a:cubicBezTo>
                  <a:cubicBezTo>
                    <a:pt x="3503" y="2469"/>
                    <a:pt x="3638" y="2544"/>
                    <a:pt x="3739" y="2766"/>
                  </a:cubicBezTo>
                  <a:cubicBezTo>
                    <a:pt x="4043" y="3405"/>
                    <a:pt x="3709" y="4013"/>
                    <a:pt x="3435" y="4073"/>
                  </a:cubicBezTo>
                  <a:cubicBezTo>
                    <a:pt x="3435" y="4073"/>
                    <a:pt x="3648" y="4529"/>
                    <a:pt x="3618" y="5137"/>
                  </a:cubicBezTo>
                  <a:cubicBezTo>
                    <a:pt x="3588" y="5731"/>
                    <a:pt x="4051" y="6324"/>
                    <a:pt x="4327" y="6324"/>
                  </a:cubicBezTo>
                  <a:cubicBezTo>
                    <a:pt x="4334" y="6324"/>
                    <a:pt x="4341" y="6323"/>
                    <a:pt x="4347" y="6323"/>
                  </a:cubicBezTo>
                  <a:cubicBezTo>
                    <a:pt x="4621" y="6292"/>
                    <a:pt x="4195" y="5411"/>
                    <a:pt x="4955" y="4529"/>
                  </a:cubicBezTo>
                  <a:cubicBezTo>
                    <a:pt x="5715" y="3648"/>
                    <a:pt x="6171" y="3040"/>
                    <a:pt x="6445" y="1885"/>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3354438" y="1788374"/>
              <a:ext cx="447050" cy="247796"/>
            </a:xfrm>
            <a:custGeom>
              <a:avLst/>
              <a:gdLst/>
              <a:ahLst/>
              <a:cxnLst/>
              <a:rect l="l" t="t" r="r" b="b"/>
              <a:pathLst>
                <a:path w="8178" h="4533" extrusionOk="0">
                  <a:moveTo>
                    <a:pt x="3455" y="0"/>
                  </a:moveTo>
                  <a:cubicBezTo>
                    <a:pt x="633" y="0"/>
                    <a:pt x="1" y="2891"/>
                    <a:pt x="1" y="2891"/>
                  </a:cubicBezTo>
                  <a:lnTo>
                    <a:pt x="7448" y="4532"/>
                  </a:lnTo>
                  <a:cubicBezTo>
                    <a:pt x="7448" y="4532"/>
                    <a:pt x="8177" y="1189"/>
                    <a:pt x="4986" y="247"/>
                  </a:cubicBezTo>
                  <a:cubicBezTo>
                    <a:pt x="4415" y="75"/>
                    <a:pt x="3907" y="0"/>
                    <a:pt x="3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3366082" y="2180642"/>
              <a:ext cx="58218" cy="23342"/>
            </a:xfrm>
            <a:custGeom>
              <a:avLst/>
              <a:gdLst/>
              <a:ahLst/>
              <a:cxnLst/>
              <a:rect l="l" t="t" r="r" b="b"/>
              <a:pathLst>
                <a:path w="1065" h="427" extrusionOk="0">
                  <a:moveTo>
                    <a:pt x="1004" y="1"/>
                  </a:moveTo>
                  <a:cubicBezTo>
                    <a:pt x="903" y="244"/>
                    <a:pt x="693" y="352"/>
                    <a:pt x="448" y="352"/>
                  </a:cubicBezTo>
                  <a:cubicBezTo>
                    <a:pt x="325" y="352"/>
                    <a:pt x="193" y="325"/>
                    <a:pt x="62" y="274"/>
                  </a:cubicBezTo>
                  <a:lnTo>
                    <a:pt x="1" y="366"/>
                  </a:lnTo>
                  <a:cubicBezTo>
                    <a:pt x="153" y="396"/>
                    <a:pt x="305" y="426"/>
                    <a:pt x="426" y="426"/>
                  </a:cubicBezTo>
                  <a:cubicBezTo>
                    <a:pt x="700" y="426"/>
                    <a:pt x="973" y="335"/>
                    <a:pt x="1065" y="62"/>
                  </a:cubicBezTo>
                  <a:lnTo>
                    <a:pt x="1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3391009" y="2001235"/>
              <a:ext cx="79811" cy="26622"/>
            </a:xfrm>
            <a:custGeom>
              <a:avLst/>
              <a:gdLst/>
              <a:ahLst/>
              <a:cxnLst/>
              <a:rect l="l" t="t" r="r" b="b"/>
              <a:pathLst>
                <a:path w="1460" h="487" extrusionOk="0">
                  <a:moveTo>
                    <a:pt x="92" y="0"/>
                  </a:moveTo>
                  <a:cubicBezTo>
                    <a:pt x="31" y="0"/>
                    <a:pt x="1" y="30"/>
                    <a:pt x="1" y="61"/>
                  </a:cubicBezTo>
                  <a:cubicBezTo>
                    <a:pt x="1" y="122"/>
                    <a:pt x="31" y="152"/>
                    <a:pt x="92" y="152"/>
                  </a:cubicBezTo>
                  <a:cubicBezTo>
                    <a:pt x="92" y="152"/>
                    <a:pt x="821" y="152"/>
                    <a:pt x="1308" y="486"/>
                  </a:cubicBezTo>
                  <a:lnTo>
                    <a:pt x="1460" y="486"/>
                  </a:lnTo>
                  <a:cubicBezTo>
                    <a:pt x="1460" y="456"/>
                    <a:pt x="1460" y="395"/>
                    <a:pt x="1429" y="365"/>
                  </a:cubicBezTo>
                  <a:cubicBezTo>
                    <a:pt x="882" y="30"/>
                    <a:pt x="122"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3391009" y="2046060"/>
              <a:ext cx="33291" cy="33291"/>
            </a:xfrm>
            <a:custGeom>
              <a:avLst/>
              <a:gdLst/>
              <a:ahLst/>
              <a:cxnLst/>
              <a:rect l="l" t="t" r="r" b="b"/>
              <a:pathLst>
                <a:path w="609" h="609" extrusionOk="0">
                  <a:moveTo>
                    <a:pt x="305" y="1"/>
                  </a:moveTo>
                  <a:cubicBezTo>
                    <a:pt x="122" y="1"/>
                    <a:pt x="1" y="153"/>
                    <a:pt x="1" y="305"/>
                  </a:cubicBezTo>
                  <a:cubicBezTo>
                    <a:pt x="1" y="517"/>
                    <a:pt x="153" y="609"/>
                    <a:pt x="305" y="609"/>
                  </a:cubicBezTo>
                  <a:cubicBezTo>
                    <a:pt x="517" y="609"/>
                    <a:pt x="609" y="457"/>
                    <a:pt x="609" y="305"/>
                  </a:cubicBezTo>
                  <a:cubicBezTo>
                    <a:pt x="609" y="153"/>
                    <a:pt x="517"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52" name="Google Shape;1252;p40"/>
          <p:cNvCxnSpPr>
            <a:stCxn id="1213" idx="3"/>
          </p:cNvCxnSpPr>
          <p:nvPr/>
        </p:nvCxnSpPr>
        <p:spPr>
          <a:xfrm>
            <a:off x="5725313" y="1475100"/>
            <a:ext cx="15981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41"/>
          <p:cNvSpPr txBox="1">
            <a:spLocks noGrp="1"/>
          </p:cNvSpPr>
          <p:nvPr>
            <p:ph type="subTitle" idx="1"/>
          </p:nvPr>
        </p:nvSpPr>
        <p:spPr>
          <a:xfrm>
            <a:off x="4819650" y="1373375"/>
            <a:ext cx="3611400" cy="33263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3"/>
              </a:buClr>
              <a:buSzPts val="1100"/>
              <a:buFont typeface="Arial"/>
              <a:buNone/>
            </a:pPr>
            <a:r>
              <a:rPr lang="en-US" b="1" dirty="0"/>
              <a:t>Easier to develop:</a:t>
            </a:r>
            <a:r>
              <a:rPr lang="en-US" dirty="0"/>
              <a:t> 2D games generally require less complex programming and art creation compared to 3D games.</a:t>
            </a:r>
          </a:p>
          <a:p>
            <a:pPr marL="0" lvl="0" indent="0" algn="l" rtl="0">
              <a:spcBef>
                <a:spcPts val="0"/>
              </a:spcBef>
              <a:spcAft>
                <a:spcPts val="0"/>
              </a:spcAft>
              <a:buClr>
                <a:schemeClr val="accent3"/>
              </a:buClr>
              <a:buSzPts val="1100"/>
              <a:buFont typeface="Arial"/>
              <a:buNone/>
            </a:pPr>
            <a:r>
              <a:rPr lang="en-US" b="1" dirty="0"/>
              <a:t>Broader appeal:</a:t>
            </a:r>
            <a:r>
              <a:rPr lang="en-US" dirty="0"/>
              <a:t> They often have a simpler and easier-to-learn gameplay style, which can appeal to a wider range of gamers, including casual gamers.</a:t>
            </a:r>
          </a:p>
          <a:p>
            <a:pPr marL="0" lvl="0" indent="0" algn="l" rtl="0">
              <a:spcBef>
                <a:spcPts val="0"/>
              </a:spcBef>
              <a:spcAft>
                <a:spcPts val="0"/>
              </a:spcAft>
              <a:buClr>
                <a:schemeClr val="accent3"/>
              </a:buClr>
              <a:buSzPts val="1100"/>
              <a:buFont typeface="Arial"/>
              <a:buNone/>
            </a:pPr>
            <a:r>
              <a:rPr lang="en-US" b="1" dirty="0"/>
              <a:t>Greater creative freedom:</a:t>
            </a:r>
            <a:r>
              <a:rPr lang="en-US" dirty="0"/>
              <a:t> 2D art allows for a lot of creativity and variety. You can create unique and stylized visuals that wouldn't be possible with 3D graphics.</a:t>
            </a:r>
          </a:p>
          <a:p>
            <a:pPr marL="0" lvl="0" indent="0" algn="l" rtl="0">
              <a:spcBef>
                <a:spcPts val="0"/>
              </a:spcBef>
              <a:spcAft>
                <a:spcPts val="0"/>
              </a:spcAft>
              <a:buClr>
                <a:schemeClr val="accent3"/>
              </a:buClr>
              <a:buSzPts val="1100"/>
              <a:buFont typeface="Arial"/>
              <a:buNone/>
            </a:pPr>
            <a:endParaRPr lang="en-US" dirty="0"/>
          </a:p>
        </p:txBody>
      </p:sp>
      <p:grpSp>
        <p:nvGrpSpPr>
          <p:cNvPr id="1258" name="Google Shape;1258;p41"/>
          <p:cNvGrpSpPr/>
          <p:nvPr/>
        </p:nvGrpSpPr>
        <p:grpSpPr>
          <a:xfrm>
            <a:off x="1718238" y="2132210"/>
            <a:ext cx="2593731" cy="3006758"/>
            <a:chOff x="914800" y="1037600"/>
            <a:chExt cx="3008969" cy="3488523"/>
          </a:xfrm>
        </p:grpSpPr>
        <p:sp>
          <p:nvSpPr>
            <p:cNvPr id="1259" name="Google Shape;1259;p41"/>
            <p:cNvSpPr/>
            <p:nvPr/>
          </p:nvSpPr>
          <p:spPr>
            <a:xfrm>
              <a:off x="2016061" y="2405525"/>
              <a:ext cx="1376774" cy="1024146"/>
            </a:xfrm>
            <a:custGeom>
              <a:avLst/>
              <a:gdLst/>
              <a:ahLst/>
              <a:cxnLst/>
              <a:rect l="l" t="t" r="r" b="b"/>
              <a:pathLst>
                <a:path w="57175" h="42531" extrusionOk="0">
                  <a:moveTo>
                    <a:pt x="0" y="0"/>
                  </a:moveTo>
                  <a:lnTo>
                    <a:pt x="0" y="42531"/>
                  </a:lnTo>
                  <a:lnTo>
                    <a:pt x="57175" y="42531"/>
                  </a:lnTo>
                  <a:lnTo>
                    <a:pt x="57175" y="27387"/>
                  </a:lnTo>
                  <a:lnTo>
                    <a:pt x="571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2071493" y="1861721"/>
              <a:ext cx="1116517" cy="543028"/>
            </a:xfrm>
            <a:custGeom>
              <a:avLst/>
              <a:gdLst/>
              <a:ahLst/>
              <a:cxnLst/>
              <a:rect l="l" t="t" r="r" b="b"/>
              <a:pathLst>
                <a:path w="46367" h="22551" extrusionOk="0">
                  <a:moveTo>
                    <a:pt x="0" y="1"/>
                  </a:moveTo>
                  <a:lnTo>
                    <a:pt x="0" y="22550"/>
                  </a:lnTo>
                  <a:lnTo>
                    <a:pt x="46367" y="22550"/>
                  </a:lnTo>
                  <a:lnTo>
                    <a:pt x="463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2357446" y="2405525"/>
              <a:ext cx="1376774" cy="1024146"/>
            </a:xfrm>
            <a:custGeom>
              <a:avLst/>
              <a:gdLst/>
              <a:ahLst/>
              <a:cxnLst/>
              <a:rect l="l" t="t" r="r" b="b"/>
              <a:pathLst>
                <a:path w="57175" h="42531" extrusionOk="0">
                  <a:moveTo>
                    <a:pt x="0" y="0"/>
                  </a:moveTo>
                  <a:lnTo>
                    <a:pt x="0" y="42531"/>
                  </a:lnTo>
                  <a:lnTo>
                    <a:pt x="57174" y="42531"/>
                  </a:lnTo>
                  <a:lnTo>
                    <a:pt x="57174" y="27387"/>
                  </a:lnTo>
                  <a:lnTo>
                    <a:pt x="57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a:off x="2434551" y="2779828"/>
              <a:ext cx="1207299" cy="72336"/>
            </a:xfrm>
            <a:custGeom>
              <a:avLst/>
              <a:gdLst/>
              <a:ahLst/>
              <a:cxnLst/>
              <a:rect l="l" t="t" r="r" b="b"/>
              <a:pathLst>
                <a:path w="50137" h="3004" extrusionOk="0">
                  <a:moveTo>
                    <a:pt x="1" y="1"/>
                  </a:moveTo>
                  <a:lnTo>
                    <a:pt x="1" y="3003"/>
                  </a:lnTo>
                  <a:lnTo>
                    <a:pt x="50136" y="3003"/>
                  </a:lnTo>
                  <a:lnTo>
                    <a:pt x="50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a:off x="2434551" y="2991902"/>
              <a:ext cx="1207299" cy="71494"/>
            </a:xfrm>
            <a:custGeom>
              <a:avLst/>
              <a:gdLst/>
              <a:ahLst/>
              <a:cxnLst/>
              <a:rect l="l" t="t" r="r" b="b"/>
              <a:pathLst>
                <a:path w="50137" h="2969" extrusionOk="0">
                  <a:moveTo>
                    <a:pt x="1" y="0"/>
                  </a:moveTo>
                  <a:lnTo>
                    <a:pt x="1" y="2969"/>
                  </a:lnTo>
                  <a:lnTo>
                    <a:pt x="50136" y="2969"/>
                  </a:lnTo>
                  <a:lnTo>
                    <a:pt x="501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2434551" y="3204747"/>
              <a:ext cx="1207299" cy="72312"/>
            </a:xfrm>
            <a:custGeom>
              <a:avLst/>
              <a:gdLst/>
              <a:ahLst/>
              <a:cxnLst/>
              <a:rect l="l" t="t" r="r" b="b"/>
              <a:pathLst>
                <a:path w="50137" h="3003" extrusionOk="0">
                  <a:moveTo>
                    <a:pt x="1" y="1"/>
                  </a:moveTo>
                  <a:lnTo>
                    <a:pt x="1" y="3003"/>
                  </a:lnTo>
                  <a:lnTo>
                    <a:pt x="50136" y="3003"/>
                  </a:lnTo>
                  <a:lnTo>
                    <a:pt x="50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2781547" y="2466568"/>
              <a:ext cx="495639" cy="160686"/>
            </a:xfrm>
            <a:custGeom>
              <a:avLst/>
              <a:gdLst/>
              <a:ahLst/>
              <a:cxnLst/>
              <a:rect l="l" t="t" r="r" b="b"/>
              <a:pathLst>
                <a:path w="20583" h="6673" extrusionOk="0">
                  <a:moveTo>
                    <a:pt x="1" y="1"/>
                  </a:moveTo>
                  <a:lnTo>
                    <a:pt x="1" y="2236"/>
                  </a:lnTo>
                  <a:cubicBezTo>
                    <a:pt x="1" y="4671"/>
                    <a:pt x="1936" y="6672"/>
                    <a:pt x="4404" y="6672"/>
                  </a:cubicBezTo>
                  <a:lnTo>
                    <a:pt x="16112" y="6672"/>
                  </a:lnTo>
                  <a:cubicBezTo>
                    <a:pt x="18581" y="6672"/>
                    <a:pt x="20549" y="4671"/>
                    <a:pt x="20582" y="2236"/>
                  </a:cubicBezTo>
                  <a:lnTo>
                    <a:pt x="20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2412854" y="1861721"/>
              <a:ext cx="1116541" cy="543028"/>
            </a:xfrm>
            <a:custGeom>
              <a:avLst/>
              <a:gdLst/>
              <a:ahLst/>
              <a:cxnLst/>
              <a:rect l="l" t="t" r="r" b="b"/>
              <a:pathLst>
                <a:path w="46368" h="22551" extrusionOk="0">
                  <a:moveTo>
                    <a:pt x="1" y="1"/>
                  </a:moveTo>
                  <a:lnTo>
                    <a:pt x="1" y="22550"/>
                  </a:lnTo>
                  <a:lnTo>
                    <a:pt x="46367" y="22550"/>
                  </a:lnTo>
                  <a:lnTo>
                    <a:pt x="463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2903657" y="1861721"/>
              <a:ext cx="133355" cy="288382"/>
            </a:xfrm>
            <a:custGeom>
              <a:avLst/>
              <a:gdLst/>
              <a:ahLst/>
              <a:cxnLst/>
              <a:rect l="l" t="t" r="r" b="b"/>
              <a:pathLst>
                <a:path w="5538" h="11976" extrusionOk="0">
                  <a:moveTo>
                    <a:pt x="0" y="1"/>
                  </a:moveTo>
                  <a:lnTo>
                    <a:pt x="0" y="11976"/>
                  </a:lnTo>
                  <a:lnTo>
                    <a:pt x="5537" y="11976"/>
                  </a:lnTo>
                  <a:lnTo>
                    <a:pt x="5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a:off x="3212101" y="1945256"/>
              <a:ext cx="256259" cy="96416"/>
            </a:xfrm>
            <a:custGeom>
              <a:avLst/>
              <a:gdLst/>
              <a:ahLst/>
              <a:cxnLst/>
              <a:rect l="l" t="t" r="r" b="b"/>
              <a:pathLst>
                <a:path w="10642" h="4004" extrusionOk="0">
                  <a:moveTo>
                    <a:pt x="0" y="1"/>
                  </a:moveTo>
                  <a:lnTo>
                    <a:pt x="0" y="4004"/>
                  </a:lnTo>
                  <a:lnTo>
                    <a:pt x="10641" y="4004"/>
                  </a:lnTo>
                  <a:lnTo>
                    <a:pt x="106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a:off x="2666684" y="3430475"/>
              <a:ext cx="1191238" cy="824138"/>
            </a:xfrm>
            <a:custGeom>
              <a:avLst/>
              <a:gdLst/>
              <a:ahLst/>
              <a:cxnLst/>
              <a:rect l="l" t="t" r="r" b="b"/>
              <a:pathLst>
                <a:path w="49470" h="34225" extrusionOk="0">
                  <a:moveTo>
                    <a:pt x="1" y="0"/>
                  </a:moveTo>
                  <a:lnTo>
                    <a:pt x="1" y="34225"/>
                  </a:lnTo>
                  <a:lnTo>
                    <a:pt x="49469" y="34225"/>
                  </a:lnTo>
                  <a:lnTo>
                    <a:pt x="494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a:off x="3375148" y="3430475"/>
              <a:ext cx="190401" cy="824138"/>
            </a:xfrm>
            <a:custGeom>
              <a:avLst/>
              <a:gdLst/>
              <a:ahLst/>
              <a:cxnLst/>
              <a:rect l="l" t="t" r="r" b="b"/>
              <a:pathLst>
                <a:path w="7907" h="34225" extrusionOk="0">
                  <a:moveTo>
                    <a:pt x="1" y="0"/>
                  </a:moveTo>
                  <a:lnTo>
                    <a:pt x="1" y="34225"/>
                  </a:lnTo>
                  <a:lnTo>
                    <a:pt x="7906" y="34225"/>
                  </a:lnTo>
                  <a:lnTo>
                    <a:pt x="7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a:off x="2666684" y="3430475"/>
              <a:ext cx="417716" cy="824138"/>
            </a:xfrm>
            <a:custGeom>
              <a:avLst/>
              <a:gdLst/>
              <a:ahLst/>
              <a:cxnLst/>
              <a:rect l="l" t="t" r="r" b="b"/>
              <a:pathLst>
                <a:path w="17347" h="34225" extrusionOk="0">
                  <a:moveTo>
                    <a:pt x="1" y="0"/>
                  </a:moveTo>
                  <a:lnTo>
                    <a:pt x="1" y="34225"/>
                  </a:lnTo>
                  <a:lnTo>
                    <a:pt x="17346" y="34225"/>
                  </a:lnTo>
                  <a:lnTo>
                    <a:pt x="17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a:off x="2666684" y="3710793"/>
              <a:ext cx="1191238" cy="85171"/>
            </a:xfrm>
            <a:custGeom>
              <a:avLst/>
              <a:gdLst/>
              <a:ahLst/>
              <a:cxnLst/>
              <a:rect l="l" t="t" r="r" b="b"/>
              <a:pathLst>
                <a:path w="49470" h="3537" extrusionOk="0">
                  <a:moveTo>
                    <a:pt x="1" y="1"/>
                  </a:moveTo>
                  <a:lnTo>
                    <a:pt x="1" y="3537"/>
                  </a:lnTo>
                  <a:lnTo>
                    <a:pt x="49469" y="3537"/>
                  </a:lnTo>
                  <a:lnTo>
                    <a:pt x="49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a:off x="2280317" y="1037600"/>
              <a:ext cx="1190443" cy="824138"/>
            </a:xfrm>
            <a:custGeom>
              <a:avLst/>
              <a:gdLst/>
              <a:ahLst/>
              <a:cxnLst/>
              <a:rect l="l" t="t" r="r" b="b"/>
              <a:pathLst>
                <a:path w="49437" h="34225" extrusionOk="0">
                  <a:moveTo>
                    <a:pt x="1" y="0"/>
                  </a:moveTo>
                  <a:lnTo>
                    <a:pt x="1" y="34225"/>
                  </a:lnTo>
                  <a:lnTo>
                    <a:pt x="49436" y="34225"/>
                  </a:lnTo>
                  <a:lnTo>
                    <a:pt x="49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a:off x="2989600" y="1037600"/>
              <a:ext cx="190376" cy="824138"/>
            </a:xfrm>
            <a:custGeom>
              <a:avLst/>
              <a:gdLst/>
              <a:ahLst/>
              <a:cxnLst/>
              <a:rect l="l" t="t" r="r" b="b"/>
              <a:pathLst>
                <a:path w="7906" h="34225" extrusionOk="0">
                  <a:moveTo>
                    <a:pt x="0" y="0"/>
                  </a:moveTo>
                  <a:lnTo>
                    <a:pt x="0" y="34225"/>
                  </a:lnTo>
                  <a:lnTo>
                    <a:pt x="7906" y="34225"/>
                  </a:lnTo>
                  <a:lnTo>
                    <a:pt x="7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a:off x="2280317" y="1037600"/>
              <a:ext cx="417716" cy="824138"/>
            </a:xfrm>
            <a:custGeom>
              <a:avLst/>
              <a:gdLst/>
              <a:ahLst/>
              <a:cxnLst/>
              <a:rect l="l" t="t" r="r" b="b"/>
              <a:pathLst>
                <a:path w="17347" h="34225" extrusionOk="0">
                  <a:moveTo>
                    <a:pt x="1" y="0"/>
                  </a:moveTo>
                  <a:lnTo>
                    <a:pt x="1" y="34225"/>
                  </a:lnTo>
                  <a:lnTo>
                    <a:pt x="17347" y="34225"/>
                  </a:lnTo>
                  <a:lnTo>
                    <a:pt x="173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a:off x="2280317" y="1037600"/>
              <a:ext cx="1190443" cy="280339"/>
            </a:xfrm>
            <a:custGeom>
              <a:avLst/>
              <a:gdLst/>
              <a:ahLst/>
              <a:cxnLst/>
              <a:rect l="l" t="t" r="r" b="b"/>
              <a:pathLst>
                <a:path w="49437" h="11642" extrusionOk="0">
                  <a:moveTo>
                    <a:pt x="1" y="0"/>
                  </a:moveTo>
                  <a:lnTo>
                    <a:pt x="1" y="11642"/>
                  </a:lnTo>
                  <a:lnTo>
                    <a:pt x="49436" y="11642"/>
                  </a:lnTo>
                  <a:lnTo>
                    <a:pt x="49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a:off x="2698831" y="1037600"/>
              <a:ext cx="867506" cy="204030"/>
            </a:xfrm>
            <a:custGeom>
              <a:avLst/>
              <a:gdLst/>
              <a:ahLst/>
              <a:cxnLst/>
              <a:rect l="l" t="t" r="r" b="b"/>
              <a:pathLst>
                <a:path w="36026" h="8473" extrusionOk="0">
                  <a:moveTo>
                    <a:pt x="0" y="0"/>
                  </a:moveTo>
                  <a:lnTo>
                    <a:pt x="3636" y="7172"/>
                  </a:lnTo>
                  <a:cubicBezTo>
                    <a:pt x="4036" y="7972"/>
                    <a:pt x="4870" y="8473"/>
                    <a:pt x="5771" y="8473"/>
                  </a:cubicBezTo>
                  <a:lnTo>
                    <a:pt x="34958" y="8473"/>
                  </a:lnTo>
                  <a:cubicBezTo>
                    <a:pt x="35625" y="8473"/>
                    <a:pt x="36026" y="7772"/>
                    <a:pt x="35726" y="7172"/>
                  </a:cubicBezTo>
                  <a:lnTo>
                    <a:pt x="32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a:off x="2184742" y="1037600"/>
              <a:ext cx="514108" cy="204030"/>
            </a:xfrm>
            <a:custGeom>
              <a:avLst/>
              <a:gdLst/>
              <a:ahLst/>
              <a:cxnLst/>
              <a:rect l="l" t="t" r="r" b="b"/>
              <a:pathLst>
                <a:path w="21350" h="8473" extrusionOk="0">
                  <a:moveTo>
                    <a:pt x="4003" y="0"/>
                  </a:moveTo>
                  <a:lnTo>
                    <a:pt x="301" y="7339"/>
                  </a:lnTo>
                  <a:cubicBezTo>
                    <a:pt x="0" y="7839"/>
                    <a:pt x="367" y="8473"/>
                    <a:pt x="968" y="8473"/>
                  </a:cubicBezTo>
                  <a:lnTo>
                    <a:pt x="16112" y="8473"/>
                  </a:lnTo>
                  <a:cubicBezTo>
                    <a:pt x="16679" y="8473"/>
                    <a:pt x="17213" y="8139"/>
                    <a:pt x="17480" y="7639"/>
                  </a:cubicBezTo>
                  <a:lnTo>
                    <a:pt x="21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a:off x="1779111" y="3430475"/>
              <a:ext cx="1191214" cy="824138"/>
            </a:xfrm>
            <a:custGeom>
              <a:avLst/>
              <a:gdLst/>
              <a:ahLst/>
              <a:cxnLst/>
              <a:rect l="l" t="t" r="r" b="b"/>
              <a:pathLst>
                <a:path w="49469" h="34225" extrusionOk="0">
                  <a:moveTo>
                    <a:pt x="0" y="0"/>
                  </a:moveTo>
                  <a:lnTo>
                    <a:pt x="0" y="34225"/>
                  </a:lnTo>
                  <a:lnTo>
                    <a:pt x="49469" y="34225"/>
                  </a:lnTo>
                  <a:lnTo>
                    <a:pt x="494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a:off x="2489165" y="3430475"/>
              <a:ext cx="189606" cy="824138"/>
            </a:xfrm>
            <a:custGeom>
              <a:avLst/>
              <a:gdLst/>
              <a:ahLst/>
              <a:cxnLst/>
              <a:rect l="l" t="t" r="r" b="b"/>
              <a:pathLst>
                <a:path w="7874" h="34225" extrusionOk="0">
                  <a:moveTo>
                    <a:pt x="1" y="0"/>
                  </a:moveTo>
                  <a:lnTo>
                    <a:pt x="1" y="34225"/>
                  </a:lnTo>
                  <a:lnTo>
                    <a:pt x="7873" y="34225"/>
                  </a:lnTo>
                  <a:lnTo>
                    <a:pt x="7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a:off x="1779111" y="3430475"/>
              <a:ext cx="417692" cy="824138"/>
            </a:xfrm>
            <a:custGeom>
              <a:avLst/>
              <a:gdLst/>
              <a:ahLst/>
              <a:cxnLst/>
              <a:rect l="l" t="t" r="r" b="b"/>
              <a:pathLst>
                <a:path w="17346" h="34225" extrusionOk="0">
                  <a:moveTo>
                    <a:pt x="0" y="0"/>
                  </a:moveTo>
                  <a:lnTo>
                    <a:pt x="0" y="34225"/>
                  </a:lnTo>
                  <a:lnTo>
                    <a:pt x="17346" y="34225"/>
                  </a:lnTo>
                  <a:lnTo>
                    <a:pt x="17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a:off x="1779111" y="3710793"/>
              <a:ext cx="1191214" cy="85171"/>
            </a:xfrm>
            <a:custGeom>
              <a:avLst/>
              <a:gdLst/>
              <a:ahLst/>
              <a:cxnLst/>
              <a:rect l="l" t="t" r="r" b="b"/>
              <a:pathLst>
                <a:path w="49469" h="3537" extrusionOk="0">
                  <a:moveTo>
                    <a:pt x="0" y="1"/>
                  </a:moveTo>
                  <a:lnTo>
                    <a:pt x="0" y="3537"/>
                  </a:lnTo>
                  <a:lnTo>
                    <a:pt x="49469" y="3537"/>
                  </a:lnTo>
                  <a:lnTo>
                    <a:pt x="49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a:off x="1091525" y="2231208"/>
              <a:ext cx="499636" cy="219321"/>
            </a:xfrm>
            <a:custGeom>
              <a:avLst/>
              <a:gdLst/>
              <a:ahLst/>
              <a:cxnLst/>
              <a:rect l="l" t="t" r="r" b="b"/>
              <a:pathLst>
                <a:path w="20749" h="9108" extrusionOk="0">
                  <a:moveTo>
                    <a:pt x="0" y="1"/>
                  </a:moveTo>
                  <a:lnTo>
                    <a:pt x="0" y="4938"/>
                  </a:lnTo>
                  <a:lnTo>
                    <a:pt x="20749" y="9107"/>
                  </a:lnTo>
                  <a:lnTo>
                    <a:pt x="20749" y="423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1432091" y="2299500"/>
              <a:ext cx="159072" cy="151030"/>
            </a:xfrm>
            <a:custGeom>
              <a:avLst/>
              <a:gdLst/>
              <a:ahLst/>
              <a:cxnLst/>
              <a:rect l="l" t="t" r="r" b="b"/>
              <a:pathLst>
                <a:path w="6606" h="6272" extrusionOk="0">
                  <a:moveTo>
                    <a:pt x="1" y="0"/>
                  </a:moveTo>
                  <a:lnTo>
                    <a:pt x="1" y="4937"/>
                  </a:lnTo>
                  <a:lnTo>
                    <a:pt x="6606" y="6271"/>
                  </a:lnTo>
                  <a:lnTo>
                    <a:pt x="6606" y="140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1542957" y="4320600"/>
              <a:ext cx="220091" cy="204608"/>
            </a:xfrm>
            <a:custGeom>
              <a:avLst/>
              <a:gdLst/>
              <a:ahLst/>
              <a:cxnLst/>
              <a:rect l="l" t="t" r="r" b="b"/>
              <a:pathLst>
                <a:path w="9140" h="8497" extrusionOk="0">
                  <a:moveTo>
                    <a:pt x="4528" y="0"/>
                  </a:moveTo>
                  <a:cubicBezTo>
                    <a:pt x="2500" y="0"/>
                    <a:pt x="696" y="1501"/>
                    <a:pt x="367" y="3564"/>
                  </a:cubicBezTo>
                  <a:cubicBezTo>
                    <a:pt x="0" y="5899"/>
                    <a:pt x="1568" y="8067"/>
                    <a:pt x="3870" y="8434"/>
                  </a:cubicBezTo>
                  <a:cubicBezTo>
                    <a:pt x="4115" y="8476"/>
                    <a:pt x="4358" y="8497"/>
                    <a:pt x="4598" y="8497"/>
                  </a:cubicBezTo>
                  <a:cubicBezTo>
                    <a:pt x="6641" y="8497"/>
                    <a:pt x="8415" y="7022"/>
                    <a:pt x="8773" y="4932"/>
                  </a:cubicBezTo>
                  <a:cubicBezTo>
                    <a:pt x="9140" y="2630"/>
                    <a:pt x="7572" y="429"/>
                    <a:pt x="5237" y="62"/>
                  </a:cubicBezTo>
                  <a:cubicBezTo>
                    <a:pt x="4999" y="20"/>
                    <a:pt x="4762" y="0"/>
                    <a:pt x="4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a:off x="1501177" y="4273885"/>
              <a:ext cx="301241" cy="149416"/>
            </a:xfrm>
            <a:custGeom>
              <a:avLst/>
              <a:gdLst/>
              <a:ahLst/>
              <a:cxnLst/>
              <a:rect l="l" t="t" r="r" b="b"/>
              <a:pathLst>
                <a:path w="12510" h="6205" extrusionOk="0">
                  <a:moveTo>
                    <a:pt x="6268" y="0"/>
                  </a:moveTo>
                  <a:cubicBezTo>
                    <a:pt x="6247" y="0"/>
                    <a:pt x="6226" y="0"/>
                    <a:pt x="6205" y="0"/>
                  </a:cubicBezTo>
                  <a:cubicBezTo>
                    <a:pt x="2803" y="0"/>
                    <a:pt x="1" y="2802"/>
                    <a:pt x="1" y="6205"/>
                  </a:cubicBezTo>
                  <a:lnTo>
                    <a:pt x="4003" y="6205"/>
                  </a:lnTo>
                  <a:cubicBezTo>
                    <a:pt x="4003" y="4971"/>
                    <a:pt x="5004" y="3970"/>
                    <a:pt x="6238" y="3970"/>
                  </a:cubicBezTo>
                  <a:cubicBezTo>
                    <a:pt x="7506" y="3970"/>
                    <a:pt x="8507" y="4971"/>
                    <a:pt x="8507" y="6205"/>
                  </a:cubicBezTo>
                  <a:lnTo>
                    <a:pt x="12509" y="6205"/>
                  </a:lnTo>
                  <a:cubicBezTo>
                    <a:pt x="12509" y="2756"/>
                    <a:pt x="9741" y="0"/>
                    <a:pt x="6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3200855" y="4321275"/>
              <a:ext cx="204849" cy="204849"/>
            </a:xfrm>
            <a:custGeom>
              <a:avLst/>
              <a:gdLst/>
              <a:ahLst/>
              <a:cxnLst/>
              <a:rect l="l" t="t" r="r" b="b"/>
              <a:pathLst>
                <a:path w="8507" h="8507" extrusionOk="0">
                  <a:moveTo>
                    <a:pt x="4270" y="0"/>
                  </a:moveTo>
                  <a:cubicBezTo>
                    <a:pt x="1868" y="0"/>
                    <a:pt x="0" y="1902"/>
                    <a:pt x="0" y="4237"/>
                  </a:cubicBezTo>
                  <a:cubicBezTo>
                    <a:pt x="0" y="6605"/>
                    <a:pt x="1935" y="8506"/>
                    <a:pt x="4270" y="8506"/>
                  </a:cubicBezTo>
                  <a:cubicBezTo>
                    <a:pt x="6638" y="8506"/>
                    <a:pt x="8506" y="6572"/>
                    <a:pt x="8506" y="4237"/>
                  </a:cubicBezTo>
                  <a:cubicBezTo>
                    <a:pt x="8506" y="1902"/>
                    <a:pt x="6638" y="0"/>
                    <a:pt x="4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3152647" y="4273885"/>
              <a:ext cx="301241" cy="149416"/>
            </a:xfrm>
            <a:custGeom>
              <a:avLst/>
              <a:gdLst/>
              <a:ahLst/>
              <a:cxnLst/>
              <a:rect l="l" t="t" r="r" b="b"/>
              <a:pathLst>
                <a:path w="12510" h="6205" extrusionOk="0">
                  <a:moveTo>
                    <a:pt x="6268" y="0"/>
                  </a:moveTo>
                  <a:cubicBezTo>
                    <a:pt x="6247" y="0"/>
                    <a:pt x="6226" y="0"/>
                    <a:pt x="6205" y="0"/>
                  </a:cubicBezTo>
                  <a:cubicBezTo>
                    <a:pt x="2803" y="0"/>
                    <a:pt x="1" y="2802"/>
                    <a:pt x="1" y="6205"/>
                  </a:cubicBezTo>
                  <a:lnTo>
                    <a:pt x="4004" y="6205"/>
                  </a:lnTo>
                  <a:cubicBezTo>
                    <a:pt x="4004" y="4971"/>
                    <a:pt x="5004" y="3970"/>
                    <a:pt x="6272" y="3970"/>
                  </a:cubicBezTo>
                  <a:cubicBezTo>
                    <a:pt x="7506" y="3970"/>
                    <a:pt x="8507" y="4971"/>
                    <a:pt x="8507" y="6205"/>
                  </a:cubicBezTo>
                  <a:lnTo>
                    <a:pt x="12510" y="6205"/>
                  </a:lnTo>
                  <a:cubicBezTo>
                    <a:pt x="12510" y="2756"/>
                    <a:pt x="9741" y="0"/>
                    <a:pt x="6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1372661" y="4255415"/>
              <a:ext cx="2551107" cy="116475"/>
            </a:xfrm>
            <a:custGeom>
              <a:avLst/>
              <a:gdLst/>
              <a:ahLst/>
              <a:cxnLst/>
              <a:rect l="l" t="t" r="r" b="b"/>
              <a:pathLst>
                <a:path w="105943" h="4837" extrusionOk="0">
                  <a:moveTo>
                    <a:pt x="2402" y="0"/>
                  </a:moveTo>
                  <a:cubicBezTo>
                    <a:pt x="1068" y="0"/>
                    <a:pt x="0" y="1101"/>
                    <a:pt x="0" y="2435"/>
                  </a:cubicBezTo>
                  <a:cubicBezTo>
                    <a:pt x="0" y="3769"/>
                    <a:pt x="1068" y="4837"/>
                    <a:pt x="2402" y="4837"/>
                  </a:cubicBezTo>
                  <a:lnTo>
                    <a:pt x="103541" y="4837"/>
                  </a:lnTo>
                  <a:cubicBezTo>
                    <a:pt x="104875" y="4837"/>
                    <a:pt x="105943" y="3769"/>
                    <a:pt x="105943" y="2435"/>
                  </a:cubicBezTo>
                  <a:cubicBezTo>
                    <a:pt x="105943" y="1101"/>
                    <a:pt x="104875" y="0"/>
                    <a:pt x="103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1879502" y="4320673"/>
              <a:ext cx="224931" cy="204439"/>
            </a:xfrm>
            <a:custGeom>
              <a:avLst/>
              <a:gdLst/>
              <a:ahLst/>
              <a:cxnLst/>
              <a:rect l="l" t="t" r="r" b="b"/>
              <a:pathLst>
                <a:path w="9341" h="8490" extrusionOk="0">
                  <a:moveTo>
                    <a:pt x="4671" y="0"/>
                  </a:moveTo>
                  <a:cubicBezTo>
                    <a:pt x="3587" y="0"/>
                    <a:pt x="2503" y="409"/>
                    <a:pt x="1669" y="1226"/>
                  </a:cubicBezTo>
                  <a:cubicBezTo>
                    <a:pt x="1" y="2894"/>
                    <a:pt x="1" y="5596"/>
                    <a:pt x="1669" y="7264"/>
                  </a:cubicBezTo>
                  <a:cubicBezTo>
                    <a:pt x="2503" y="8081"/>
                    <a:pt x="3587" y="8490"/>
                    <a:pt x="4671" y="8490"/>
                  </a:cubicBezTo>
                  <a:cubicBezTo>
                    <a:pt x="5755" y="8490"/>
                    <a:pt x="6839" y="8081"/>
                    <a:pt x="7673" y="7264"/>
                  </a:cubicBezTo>
                  <a:cubicBezTo>
                    <a:pt x="9341" y="5596"/>
                    <a:pt x="9341" y="2894"/>
                    <a:pt x="7673" y="1226"/>
                  </a:cubicBezTo>
                  <a:cubicBezTo>
                    <a:pt x="6839" y="409"/>
                    <a:pt x="5755" y="0"/>
                    <a:pt x="46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1841744" y="4273885"/>
              <a:ext cx="299652" cy="149416"/>
            </a:xfrm>
            <a:custGeom>
              <a:avLst/>
              <a:gdLst/>
              <a:ahLst/>
              <a:cxnLst/>
              <a:rect l="l" t="t" r="r" b="b"/>
              <a:pathLst>
                <a:path w="12444" h="6205" extrusionOk="0">
                  <a:moveTo>
                    <a:pt x="6267" y="0"/>
                  </a:moveTo>
                  <a:cubicBezTo>
                    <a:pt x="6247" y="0"/>
                    <a:pt x="6226" y="0"/>
                    <a:pt x="6205" y="0"/>
                  </a:cubicBezTo>
                  <a:cubicBezTo>
                    <a:pt x="2770" y="0"/>
                    <a:pt x="1" y="2802"/>
                    <a:pt x="1" y="6205"/>
                  </a:cubicBezTo>
                  <a:lnTo>
                    <a:pt x="3937" y="6205"/>
                  </a:lnTo>
                  <a:cubicBezTo>
                    <a:pt x="3937" y="4971"/>
                    <a:pt x="4938" y="3970"/>
                    <a:pt x="6205" y="3970"/>
                  </a:cubicBezTo>
                  <a:cubicBezTo>
                    <a:pt x="7440" y="3970"/>
                    <a:pt x="8440" y="4971"/>
                    <a:pt x="8440" y="6205"/>
                  </a:cubicBezTo>
                  <a:lnTo>
                    <a:pt x="12443" y="6205"/>
                  </a:lnTo>
                  <a:cubicBezTo>
                    <a:pt x="12443" y="2756"/>
                    <a:pt x="9707" y="0"/>
                    <a:pt x="62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3540627" y="4321275"/>
              <a:ext cx="204849" cy="204849"/>
            </a:xfrm>
            <a:custGeom>
              <a:avLst/>
              <a:gdLst/>
              <a:ahLst/>
              <a:cxnLst/>
              <a:rect l="l" t="t" r="r" b="b"/>
              <a:pathLst>
                <a:path w="8507" h="8507" extrusionOk="0">
                  <a:moveTo>
                    <a:pt x="4237" y="0"/>
                  </a:moveTo>
                  <a:cubicBezTo>
                    <a:pt x="1868" y="0"/>
                    <a:pt x="0" y="1902"/>
                    <a:pt x="0" y="4237"/>
                  </a:cubicBezTo>
                  <a:cubicBezTo>
                    <a:pt x="0" y="6605"/>
                    <a:pt x="1902" y="8506"/>
                    <a:pt x="4237" y="8506"/>
                  </a:cubicBezTo>
                  <a:cubicBezTo>
                    <a:pt x="6605" y="8506"/>
                    <a:pt x="8506" y="6572"/>
                    <a:pt x="8506" y="4237"/>
                  </a:cubicBezTo>
                  <a:cubicBezTo>
                    <a:pt x="8506" y="1902"/>
                    <a:pt x="6605" y="0"/>
                    <a:pt x="42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3492419" y="4273885"/>
              <a:ext cx="301241" cy="149416"/>
            </a:xfrm>
            <a:custGeom>
              <a:avLst/>
              <a:gdLst/>
              <a:ahLst/>
              <a:cxnLst/>
              <a:rect l="l" t="t" r="r" b="b"/>
              <a:pathLst>
                <a:path w="12510" h="6205" extrusionOk="0">
                  <a:moveTo>
                    <a:pt x="6268" y="0"/>
                  </a:moveTo>
                  <a:cubicBezTo>
                    <a:pt x="6247" y="0"/>
                    <a:pt x="6226" y="0"/>
                    <a:pt x="6205" y="0"/>
                  </a:cubicBezTo>
                  <a:cubicBezTo>
                    <a:pt x="2770" y="0"/>
                    <a:pt x="1" y="2802"/>
                    <a:pt x="1" y="6205"/>
                  </a:cubicBezTo>
                  <a:lnTo>
                    <a:pt x="4004" y="6205"/>
                  </a:lnTo>
                  <a:cubicBezTo>
                    <a:pt x="4004" y="4971"/>
                    <a:pt x="5004" y="3970"/>
                    <a:pt x="6239" y="3970"/>
                  </a:cubicBezTo>
                  <a:cubicBezTo>
                    <a:pt x="7506" y="3970"/>
                    <a:pt x="8474" y="4971"/>
                    <a:pt x="8474" y="6205"/>
                  </a:cubicBezTo>
                  <a:lnTo>
                    <a:pt x="12510" y="6205"/>
                  </a:lnTo>
                  <a:cubicBezTo>
                    <a:pt x="12510" y="2756"/>
                    <a:pt x="9741" y="0"/>
                    <a:pt x="6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1522055" y="2128410"/>
              <a:ext cx="116499" cy="2127010"/>
            </a:xfrm>
            <a:custGeom>
              <a:avLst/>
              <a:gdLst/>
              <a:ahLst/>
              <a:cxnLst/>
              <a:rect l="l" t="t" r="r" b="b"/>
              <a:pathLst>
                <a:path w="4838" h="88331" extrusionOk="0">
                  <a:moveTo>
                    <a:pt x="2436" y="0"/>
                  </a:moveTo>
                  <a:cubicBezTo>
                    <a:pt x="1102" y="0"/>
                    <a:pt x="1" y="1068"/>
                    <a:pt x="1" y="2402"/>
                  </a:cubicBezTo>
                  <a:lnTo>
                    <a:pt x="1" y="88330"/>
                  </a:lnTo>
                  <a:lnTo>
                    <a:pt x="4838" y="88330"/>
                  </a:lnTo>
                  <a:lnTo>
                    <a:pt x="4838" y="2402"/>
                  </a:lnTo>
                  <a:cubicBezTo>
                    <a:pt x="4838" y="1068"/>
                    <a:pt x="3770" y="0"/>
                    <a:pt x="2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914800" y="2067631"/>
              <a:ext cx="273934" cy="317832"/>
            </a:xfrm>
            <a:custGeom>
              <a:avLst/>
              <a:gdLst/>
              <a:ahLst/>
              <a:cxnLst/>
              <a:rect l="l" t="t" r="r" b="b"/>
              <a:pathLst>
                <a:path w="11376" h="13199" extrusionOk="0">
                  <a:moveTo>
                    <a:pt x="1021" y="1"/>
                  </a:moveTo>
                  <a:cubicBezTo>
                    <a:pt x="451" y="1"/>
                    <a:pt x="1" y="469"/>
                    <a:pt x="1" y="1123"/>
                  </a:cubicBezTo>
                  <a:lnTo>
                    <a:pt x="1" y="8128"/>
                  </a:lnTo>
                  <a:cubicBezTo>
                    <a:pt x="1" y="9629"/>
                    <a:pt x="1068" y="11064"/>
                    <a:pt x="2403" y="11364"/>
                  </a:cubicBezTo>
                  <a:lnTo>
                    <a:pt x="11376" y="13198"/>
                  </a:lnTo>
                  <a:lnTo>
                    <a:pt x="11376" y="7061"/>
                  </a:lnTo>
                  <a:lnTo>
                    <a:pt x="5705" y="5893"/>
                  </a:lnTo>
                  <a:cubicBezTo>
                    <a:pt x="3970" y="5526"/>
                    <a:pt x="2503" y="3625"/>
                    <a:pt x="2503" y="1624"/>
                  </a:cubicBezTo>
                  <a:cubicBezTo>
                    <a:pt x="2503" y="890"/>
                    <a:pt x="1969" y="122"/>
                    <a:pt x="1235" y="22"/>
                  </a:cubicBezTo>
                  <a:cubicBezTo>
                    <a:pt x="1162" y="8"/>
                    <a:pt x="1091" y="1"/>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1779111" y="3430475"/>
              <a:ext cx="2075576" cy="24"/>
            </a:xfrm>
            <a:custGeom>
              <a:avLst/>
              <a:gdLst/>
              <a:ahLst/>
              <a:cxnLst/>
              <a:rect l="l" t="t" r="r" b="b"/>
              <a:pathLst>
                <a:path w="86195" h="1" fill="none" extrusionOk="0">
                  <a:moveTo>
                    <a:pt x="0" y="0"/>
                  </a:moveTo>
                  <a:lnTo>
                    <a:pt x="86195" y="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2969517" y="3430475"/>
              <a:ext cx="24" cy="730972"/>
            </a:xfrm>
            <a:custGeom>
              <a:avLst/>
              <a:gdLst/>
              <a:ahLst/>
              <a:cxnLst/>
              <a:rect l="l" t="t" r="r" b="b"/>
              <a:pathLst>
                <a:path w="1" h="30356" fill="none" extrusionOk="0">
                  <a:moveTo>
                    <a:pt x="0" y="0"/>
                  </a:moveTo>
                  <a:lnTo>
                    <a:pt x="0" y="30355"/>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41"/>
          <p:cNvGrpSpPr/>
          <p:nvPr/>
        </p:nvGrpSpPr>
        <p:grpSpPr>
          <a:xfrm flipH="1">
            <a:off x="332222" y="1788374"/>
            <a:ext cx="1541373" cy="3355133"/>
            <a:chOff x="6845771" y="591806"/>
            <a:chExt cx="1437178" cy="3128329"/>
          </a:xfrm>
        </p:grpSpPr>
        <p:sp>
          <p:nvSpPr>
            <p:cNvPr id="1299" name="Google Shape;1299;p41"/>
            <p:cNvSpPr/>
            <p:nvPr/>
          </p:nvSpPr>
          <p:spPr>
            <a:xfrm>
              <a:off x="7666535" y="2224164"/>
              <a:ext cx="542081" cy="1338034"/>
            </a:xfrm>
            <a:custGeom>
              <a:avLst/>
              <a:gdLst/>
              <a:ahLst/>
              <a:cxnLst/>
              <a:rect l="l" t="t" r="r" b="b"/>
              <a:pathLst>
                <a:path w="10640" h="26263" extrusionOk="0">
                  <a:moveTo>
                    <a:pt x="4530" y="0"/>
                  </a:moveTo>
                  <a:lnTo>
                    <a:pt x="1" y="9514"/>
                  </a:lnTo>
                  <a:cubicBezTo>
                    <a:pt x="1" y="9514"/>
                    <a:pt x="1216" y="14226"/>
                    <a:pt x="2767" y="16840"/>
                  </a:cubicBezTo>
                  <a:cubicBezTo>
                    <a:pt x="4317" y="19484"/>
                    <a:pt x="8238" y="26262"/>
                    <a:pt x="8238" y="26262"/>
                  </a:cubicBezTo>
                  <a:lnTo>
                    <a:pt x="10639" y="25016"/>
                  </a:lnTo>
                  <a:cubicBezTo>
                    <a:pt x="10639" y="25016"/>
                    <a:pt x="5533" y="14864"/>
                    <a:pt x="5320" y="13253"/>
                  </a:cubicBezTo>
                  <a:cubicBezTo>
                    <a:pt x="5077" y="11642"/>
                    <a:pt x="4530" y="0"/>
                    <a:pt x="45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a:off x="7304196" y="2056393"/>
              <a:ext cx="639595" cy="1532093"/>
            </a:xfrm>
            <a:custGeom>
              <a:avLst/>
              <a:gdLst/>
              <a:ahLst/>
              <a:cxnLst/>
              <a:rect l="l" t="t" r="r" b="b"/>
              <a:pathLst>
                <a:path w="12554" h="30072" extrusionOk="0">
                  <a:moveTo>
                    <a:pt x="7789" y="1"/>
                  </a:moveTo>
                  <a:cubicBezTo>
                    <a:pt x="6472" y="1"/>
                    <a:pt x="5350" y="193"/>
                    <a:pt x="5350" y="193"/>
                  </a:cubicBezTo>
                  <a:lnTo>
                    <a:pt x="0" y="30072"/>
                  </a:lnTo>
                  <a:lnTo>
                    <a:pt x="2705" y="30072"/>
                  </a:lnTo>
                  <a:lnTo>
                    <a:pt x="10669" y="6211"/>
                  </a:lnTo>
                  <a:cubicBezTo>
                    <a:pt x="10669" y="6211"/>
                    <a:pt x="12553" y="4144"/>
                    <a:pt x="11824" y="1652"/>
                  </a:cubicBezTo>
                  <a:cubicBezTo>
                    <a:pt x="11385" y="301"/>
                    <a:pt x="9435" y="1"/>
                    <a:pt x="7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7039371" y="3588436"/>
              <a:ext cx="410433" cy="131699"/>
            </a:xfrm>
            <a:custGeom>
              <a:avLst/>
              <a:gdLst/>
              <a:ahLst/>
              <a:cxnLst/>
              <a:rect l="l" t="t" r="r" b="b"/>
              <a:pathLst>
                <a:path w="8056" h="2585" extrusionOk="0">
                  <a:moveTo>
                    <a:pt x="5168" y="1"/>
                  </a:moveTo>
                  <a:cubicBezTo>
                    <a:pt x="5168" y="1"/>
                    <a:pt x="4347" y="1034"/>
                    <a:pt x="2888" y="1369"/>
                  </a:cubicBezTo>
                  <a:cubicBezTo>
                    <a:pt x="1490" y="1733"/>
                    <a:pt x="0" y="2585"/>
                    <a:pt x="0" y="2585"/>
                  </a:cubicBezTo>
                  <a:lnTo>
                    <a:pt x="8055" y="2493"/>
                  </a:lnTo>
                  <a:lnTo>
                    <a:pt x="7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7836904" y="3498615"/>
              <a:ext cx="446045" cy="221520"/>
            </a:xfrm>
            <a:custGeom>
              <a:avLst/>
              <a:gdLst/>
              <a:ahLst/>
              <a:cxnLst/>
              <a:rect l="l" t="t" r="r" b="b"/>
              <a:pathLst>
                <a:path w="8755" h="4348" extrusionOk="0">
                  <a:moveTo>
                    <a:pt x="7326" y="1"/>
                  </a:moveTo>
                  <a:lnTo>
                    <a:pt x="4985" y="1247"/>
                  </a:lnTo>
                  <a:cubicBezTo>
                    <a:pt x="4985" y="1247"/>
                    <a:pt x="4256" y="2615"/>
                    <a:pt x="3374" y="3071"/>
                  </a:cubicBezTo>
                  <a:cubicBezTo>
                    <a:pt x="2462" y="3527"/>
                    <a:pt x="0" y="4348"/>
                    <a:pt x="2006" y="4348"/>
                  </a:cubicBezTo>
                  <a:cubicBezTo>
                    <a:pt x="3982" y="4348"/>
                    <a:pt x="8754" y="1612"/>
                    <a:pt x="8754" y="1612"/>
                  </a:cubicBezTo>
                  <a:lnTo>
                    <a:pt x="7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6845771" y="1811744"/>
              <a:ext cx="255604" cy="144385"/>
            </a:xfrm>
            <a:custGeom>
              <a:avLst/>
              <a:gdLst/>
              <a:ahLst/>
              <a:cxnLst/>
              <a:rect l="l" t="t" r="r" b="b"/>
              <a:pathLst>
                <a:path w="5017" h="2834" extrusionOk="0">
                  <a:moveTo>
                    <a:pt x="1800" y="0"/>
                  </a:moveTo>
                  <a:cubicBezTo>
                    <a:pt x="1594" y="0"/>
                    <a:pt x="1813" y="719"/>
                    <a:pt x="2098" y="952"/>
                  </a:cubicBezTo>
                  <a:cubicBezTo>
                    <a:pt x="2433" y="1196"/>
                    <a:pt x="2767" y="1500"/>
                    <a:pt x="2767" y="1500"/>
                  </a:cubicBezTo>
                  <a:cubicBezTo>
                    <a:pt x="2767" y="1500"/>
                    <a:pt x="2088" y="2206"/>
                    <a:pt x="472" y="2206"/>
                  </a:cubicBezTo>
                  <a:cubicBezTo>
                    <a:pt x="379" y="2206"/>
                    <a:pt x="283" y="2204"/>
                    <a:pt x="183" y="2199"/>
                  </a:cubicBezTo>
                  <a:lnTo>
                    <a:pt x="183" y="2199"/>
                  </a:lnTo>
                  <a:cubicBezTo>
                    <a:pt x="183" y="2199"/>
                    <a:pt x="1" y="2715"/>
                    <a:pt x="1065" y="2807"/>
                  </a:cubicBezTo>
                  <a:cubicBezTo>
                    <a:pt x="1228" y="2825"/>
                    <a:pt x="1435" y="2833"/>
                    <a:pt x="1668" y="2833"/>
                  </a:cubicBezTo>
                  <a:cubicBezTo>
                    <a:pt x="2949" y="2833"/>
                    <a:pt x="5016" y="2594"/>
                    <a:pt x="5016" y="2594"/>
                  </a:cubicBezTo>
                  <a:lnTo>
                    <a:pt x="5016" y="1256"/>
                  </a:lnTo>
                  <a:lnTo>
                    <a:pt x="4986" y="1256"/>
                  </a:lnTo>
                  <a:cubicBezTo>
                    <a:pt x="4986" y="1256"/>
                    <a:pt x="4347" y="1256"/>
                    <a:pt x="3679" y="1044"/>
                  </a:cubicBezTo>
                  <a:cubicBezTo>
                    <a:pt x="3040" y="800"/>
                    <a:pt x="2372" y="436"/>
                    <a:pt x="1946" y="71"/>
                  </a:cubicBezTo>
                  <a:cubicBezTo>
                    <a:pt x="1883" y="22"/>
                    <a:pt x="1835" y="0"/>
                    <a:pt x="1800" y="0"/>
                  </a:cubicBezTo>
                  <a:close/>
                </a:path>
              </a:pathLst>
            </a:custGeom>
            <a:solidFill>
              <a:srgbClr val="753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7417198" y="1141682"/>
              <a:ext cx="497146" cy="1003564"/>
            </a:xfrm>
            <a:custGeom>
              <a:avLst/>
              <a:gdLst/>
              <a:ahLst/>
              <a:cxnLst/>
              <a:rect l="l" t="t" r="r" b="b"/>
              <a:pathLst>
                <a:path w="9758" h="19698" extrusionOk="0">
                  <a:moveTo>
                    <a:pt x="4712" y="1"/>
                  </a:moveTo>
                  <a:lnTo>
                    <a:pt x="1673" y="1338"/>
                  </a:lnTo>
                  <a:cubicBezTo>
                    <a:pt x="1673" y="1338"/>
                    <a:pt x="1" y="4074"/>
                    <a:pt x="153" y="7539"/>
                  </a:cubicBezTo>
                  <a:cubicBezTo>
                    <a:pt x="305" y="10943"/>
                    <a:pt x="1430" y="13193"/>
                    <a:pt x="2007" y="19697"/>
                  </a:cubicBezTo>
                  <a:cubicBezTo>
                    <a:pt x="2007" y="19697"/>
                    <a:pt x="2882" y="19036"/>
                    <a:pt x="4384" y="19036"/>
                  </a:cubicBezTo>
                  <a:cubicBezTo>
                    <a:pt x="4760" y="19036"/>
                    <a:pt x="5174" y="19077"/>
                    <a:pt x="5624" y="19180"/>
                  </a:cubicBezTo>
                  <a:cubicBezTo>
                    <a:pt x="7621" y="19673"/>
                    <a:pt x="9372" y="19698"/>
                    <a:pt x="9702" y="19698"/>
                  </a:cubicBezTo>
                  <a:cubicBezTo>
                    <a:pt x="9739" y="19698"/>
                    <a:pt x="9758" y="19697"/>
                    <a:pt x="9758" y="19697"/>
                  </a:cubicBezTo>
                  <a:cubicBezTo>
                    <a:pt x="9758" y="19697"/>
                    <a:pt x="8907" y="12858"/>
                    <a:pt x="8421" y="9180"/>
                  </a:cubicBezTo>
                  <a:cubicBezTo>
                    <a:pt x="8025" y="5442"/>
                    <a:pt x="6384" y="274"/>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7092000" y="1386383"/>
              <a:ext cx="597818" cy="568370"/>
            </a:xfrm>
            <a:custGeom>
              <a:avLst/>
              <a:gdLst/>
              <a:ahLst/>
              <a:cxnLst/>
              <a:rect l="l" t="t" r="r" b="b"/>
              <a:pathLst>
                <a:path w="11734" h="11156" extrusionOk="0">
                  <a:moveTo>
                    <a:pt x="8268" y="0"/>
                  </a:moveTo>
                  <a:lnTo>
                    <a:pt x="6749" y="8298"/>
                  </a:lnTo>
                  <a:lnTo>
                    <a:pt x="5198" y="8694"/>
                  </a:lnTo>
                  <a:cubicBezTo>
                    <a:pt x="3648" y="9028"/>
                    <a:pt x="1" y="9423"/>
                    <a:pt x="1" y="9423"/>
                  </a:cubicBezTo>
                  <a:lnTo>
                    <a:pt x="1" y="11156"/>
                  </a:lnTo>
                  <a:lnTo>
                    <a:pt x="8846" y="10882"/>
                  </a:lnTo>
                  <a:cubicBezTo>
                    <a:pt x="9302" y="10852"/>
                    <a:pt x="9727" y="10517"/>
                    <a:pt x="9788" y="10061"/>
                  </a:cubicBezTo>
                  <a:lnTo>
                    <a:pt x="11734" y="487"/>
                  </a:lnTo>
                  <a:lnTo>
                    <a:pt x="82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a:off x="7435794" y="1384804"/>
              <a:ext cx="83707" cy="425921"/>
            </a:xfrm>
            <a:custGeom>
              <a:avLst/>
              <a:gdLst/>
              <a:ahLst/>
              <a:cxnLst/>
              <a:rect l="l" t="t" r="r" b="b"/>
              <a:pathLst>
                <a:path w="1643" h="8360" extrusionOk="0">
                  <a:moveTo>
                    <a:pt x="1520" y="1"/>
                  </a:moveTo>
                  <a:lnTo>
                    <a:pt x="1" y="8360"/>
                  </a:lnTo>
                  <a:lnTo>
                    <a:pt x="122" y="8360"/>
                  </a:lnTo>
                  <a:lnTo>
                    <a:pt x="1642" y="31"/>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a:off x="7496218" y="1411143"/>
              <a:ext cx="196708" cy="534337"/>
            </a:xfrm>
            <a:custGeom>
              <a:avLst/>
              <a:gdLst/>
              <a:ahLst/>
              <a:cxnLst/>
              <a:rect l="l" t="t" r="r" b="b"/>
              <a:pathLst>
                <a:path w="3861" h="10488" extrusionOk="0">
                  <a:moveTo>
                    <a:pt x="3769" y="1"/>
                  </a:moveTo>
                  <a:lnTo>
                    <a:pt x="1824" y="9575"/>
                  </a:lnTo>
                  <a:cubicBezTo>
                    <a:pt x="1763" y="10001"/>
                    <a:pt x="1368" y="10335"/>
                    <a:pt x="912" y="10335"/>
                  </a:cubicBezTo>
                  <a:lnTo>
                    <a:pt x="0" y="10366"/>
                  </a:lnTo>
                  <a:lnTo>
                    <a:pt x="0" y="10487"/>
                  </a:lnTo>
                  <a:lnTo>
                    <a:pt x="912" y="10487"/>
                  </a:lnTo>
                  <a:cubicBezTo>
                    <a:pt x="1398" y="10457"/>
                    <a:pt x="1824" y="10092"/>
                    <a:pt x="1945" y="9606"/>
                  </a:cubicBezTo>
                  <a:lnTo>
                    <a:pt x="3860" y="31"/>
                  </a:lnTo>
                  <a:lnTo>
                    <a:pt x="3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a:off x="7435794" y="1806241"/>
              <a:ext cx="62003" cy="16864"/>
            </a:xfrm>
            <a:custGeom>
              <a:avLst/>
              <a:gdLst/>
              <a:ahLst/>
              <a:cxnLst/>
              <a:rect l="l" t="t" r="r" b="b"/>
              <a:pathLst>
                <a:path w="1217" h="331" extrusionOk="0">
                  <a:moveTo>
                    <a:pt x="267" y="0"/>
                  </a:moveTo>
                  <a:cubicBezTo>
                    <a:pt x="179" y="0"/>
                    <a:pt x="90" y="8"/>
                    <a:pt x="1" y="27"/>
                  </a:cubicBezTo>
                  <a:lnTo>
                    <a:pt x="61" y="149"/>
                  </a:lnTo>
                  <a:cubicBezTo>
                    <a:pt x="148" y="128"/>
                    <a:pt x="236" y="120"/>
                    <a:pt x="324" y="120"/>
                  </a:cubicBezTo>
                  <a:cubicBezTo>
                    <a:pt x="764" y="120"/>
                    <a:pt x="1186" y="331"/>
                    <a:pt x="1186" y="331"/>
                  </a:cubicBezTo>
                  <a:lnTo>
                    <a:pt x="1216" y="240"/>
                  </a:lnTo>
                  <a:cubicBezTo>
                    <a:pt x="1191" y="240"/>
                    <a:pt x="752"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7905020" y="2143616"/>
              <a:ext cx="51" cy="51"/>
            </a:xfrm>
            <a:custGeom>
              <a:avLst/>
              <a:gdLst/>
              <a:ahLst/>
              <a:cxnLst/>
              <a:rect l="l" t="t" r="r" b="b"/>
              <a:pathLst>
                <a:path w="1" h="1" fill="none" extrusionOk="0">
                  <a:moveTo>
                    <a:pt x="1" y="1"/>
                  </a:moveTo>
                  <a:close/>
                </a:path>
              </a:pathLst>
            </a:custGeom>
            <a:noFill/>
            <a:ln w="4550" cap="rnd" cmpd="sng">
              <a:solidFill>
                <a:srgbClr val="41415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7335122" y="739095"/>
              <a:ext cx="323720" cy="470806"/>
            </a:xfrm>
            <a:custGeom>
              <a:avLst/>
              <a:gdLst/>
              <a:ahLst/>
              <a:cxnLst/>
              <a:rect l="l" t="t" r="r" b="b"/>
              <a:pathLst>
                <a:path w="6354" h="9241" extrusionOk="0">
                  <a:moveTo>
                    <a:pt x="1004" y="0"/>
                  </a:moveTo>
                  <a:cubicBezTo>
                    <a:pt x="1004" y="0"/>
                    <a:pt x="761" y="912"/>
                    <a:pt x="882" y="1429"/>
                  </a:cubicBezTo>
                  <a:cubicBezTo>
                    <a:pt x="1004" y="1915"/>
                    <a:pt x="1" y="3252"/>
                    <a:pt x="244" y="3617"/>
                  </a:cubicBezTo>
                  <a:cubicBezTo>
                    <a:pt x="457" y="4012"/>
                    <a:pt x="1004" y="4012"/>
                    <a:pt x="730" y="5015"/>
                  </a:cubicBezTo>
                  <a:cubicBezTo>
                    <a:pt x="496" y="5900"/>
                    <a:pt x="886" y="6496"/>
                    <a:pt x="1671" y="6496"/>
                  </a:cubicBezTo>
                  <a:cubicBezTo>
                    <a:pt x="1803" y="6496"/>
                    <a:pt x="1945" y="6479"/>
                    <a:pt x="2098" y="6444"/>
                  </a:cubicBezTo>
                  <a:lnTo>
                    <a:pt x="3162" y="6201"/>
                  </a:lnTo>
                  <a:lnTo>
                    <a:pt x="3314" y="9240"/>
                  </a:lnTo>
                  <a:cubicBezTo>
                    <a:pt x="3314" y="9240"/>
                    <a:pt x="5594" y="8876"/>
                    <a:pt x="6354" y="7903"/>
                  </a:cubicBezTo>
                  <a:lnTo>
                    <a:pt x="6050" y="4195"/>
                  </a:lnTo>
                  <a:lnTo>
                    <a:pt x="6232" y="1611"/>
                  </a:lnTo>
                  <a:lnTo>
                    <a:pt x="2706" y="0"/>
                  </a:lnTo>
                  <a:close/>
                </a:path>
              </a:pathLst>
            </a:custGeom>
            <a:solidFill>
              <a:srgbClr val="753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a:off x="7191144" y="687944"/>
              <a:ext cx="199816" cy="52731"/>
            </a:xfrm>
            <a:custGeom>
              <a:avLst/>
              <a:gdLst/>
              <a:ahLst/>
              <a:cxnLst/>
              <a:rect l="l" t="t" r="r" b="b"/>
              <a:pathLst>
                <a:path w="3922" h="1035" extrusionOk="0">
                  <a:moveTo>
                    <a:pt x="61" y="1"/>
                  </a:moveTo>
                  <a:lnTo>
                    <a:pt x="0" y="305"/>
                  </a:lnTo>
                  <a:lnTo>
                    <a:pt x="3860" y="1034"/>
                  </a:lnTo>
                  <a:lnTo>
                    <a:pt x="3921" y="730"/>
                  </a:ln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a:off x="7435794" y="725135"/>
              <a:ext cx="328357" cy="322192"/>
            </a:xfrm>
            <a:custGeom>
              <a:avLst/>
              <a:gdLst/>
              <a:ahLst/>
              <a:cxnLst/>
              <a:rect l="l" t="t" r="r" b="b"/>
              <a:pathLst>
                <a:path w="6445" h="6324" extrusionOk="0">
                  <a:moveTo>
                    <a:pt x="1" y="0"/>
                  </a:moveTo>
                  <a:lnTo>
                    <a:pt x="457" y="426"/>
                  </a:lnTo>
                  <a:cubicBezTo>
                    <a:pt x="457" y="426"/>
                    <a:pt x="2888" y="1703"/>
                    <a:pt x="2827" y="2766"/>
                  </a:cubicBezTo>
                  <a:cubicBezTo>
                    <a:pt x="2827" y="2766"/>
                    <a:pt x="3098" y="2469"/>
                    <a:pt x="3368" y="2469"/>
                  </a:cubicBezTo>
                  <a:cubicBezTo>
                    <a:pt x="3503" y="2469"/>
                    <a:pt x="3638" y="2544"/>
                    <a:pt x="3739" y="2766"/>
                  </a:cubicBezTo>
                  <a:cubicBezTo>
                    <a:pt x="4043" y="3405"/>
                    <a:pt x="3709" y="4013"/>
                    <a:pt x="3435" y="4073"/>
                  </a:cubicBezTo>
                  <a:cubicBezTo>
                    <a:pt x="3435" y="4073"/>
                    <a:pt x="3648" y="4529"/>
                    <a:pt x="3618" y="5137"/>
                  </a:cubicBezTo>
                  <a:cubicBezTo>
                    <a:pt x="3588" y="5731"/>
                    <a:pt x="4051" y="6324"/>
                    <a:pt x="4327" y="6324"/>
                  </a:cubicBezTo>
                  <a:cubicBezTo>
                    <a:pt x="4334" y="6324"/>
                    <a:pt x="4341" y="6323"/>
                    <a:pt x="4347" y="6323"/>
                  </a:cubicBezTo>
                  <a:cubicBezTo>
                    <a:pt x="4621" y="6292"/>
                    <a:pt x="4195" y="5411"/>
                    <a:pt x="4955" y="4529"/>
                  </a:cubicBezTo>
                  <a:cubicBezTo>
                    <a:pt x="5715" y="3648"/>
                    <a:pt x="6171" y="3040"/>
                    <a:pt x="6445" y="1885"/>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a:off x="7386222" y="591806"/>
              <a:ext cx="416649" cy="230945"/>
            </a:xfrm>
            <a:custGeom>
              <a:avLst/>
              <a:gdLst/>
              <a:ahLst/>
              <a:cxnLst/>
              <a:rect l="l" t="t" r="r" b="b"/>
              <a:pathLst>
                <a:path w="8178" h="4533" extrusionOk="0">
                  <a:moveTo>
                    <a:pt x="3455" y="0"/>
                  </a:moveTo>
                  <a:cubicBezTo>
                    <a:pt x="633" y="0"/>
                    <a:pt x="1" y="2891"/>
                    <a:pt x="1" y="2891"/>
                  </a:cubicBezTo>
                  <a:lnTo>
                    <a:pt x="7448" y="4532"/>
                  </a:lnTo>
                  <a:cubicBezTo>
                    <a:pt x="7448" y="4532"/>
                    <a:pt x="8177" y="1189"/>
                    <a:pt x="4986" y="247"/>
                  </a:cubicBezTo>
                  <a:cubicBezTo>
                    <a:pt x="4415" y="75"/>
                    <a:pt x="3907" y="0"/>
                    <a:pt x="3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a:off x="7397074" y="957405"/>
              <a:ext cx="54259" cy="21755"/>
            </a:xfrm>
            <a:custGeom>
              <a:avLst/>
              <a:gdLst/>
              <a:ahLst/>
              <a:cxnLst/>
              <a:rect l="l" t="t" r="r" b="b"/>
              <a:pathLst>
                <a:path w="1065" h="427" extrusionOk="0">
                  <a:moveTo>
                    <a:pt x="1004" y="1"/>
                  </a:moveTo>
                  <a:cubicBezTo>
                    <a:pt x="903" y="244"/>
                    <a:pt x="693" y="352"/>
                    <a:pt x="448" y="352"/>
                  </a:cubicBezTo>
                  <a:cubicBezTo>
                    <a:pt x="325" y="352"/>
                    <a:pt x="193" y="325"/>
                    <a:pt x="62" y="274"/>
                  </a:cubicBezTo>
                  <a:lnTo>
                    <a:pt x="1" y="366"/>
                  </a:lnTo>
                  <a:cubicBezTo>
                    <a:pt x="153" y="396"/>
                    <a:pt x="305" y="426"/>
                    <a:pt x="426" y="426"/>
                  </a:cubicBezTo>
                  <a:cubicBezTo>
                    <a:pt x="700" y="426"/>
                    <a:pt x="973" y="335"/>
                    <a:pt x="1065" y="62"/>
                  </a:cubicBezTo>
                  <a:lnTo>
                    <a:pt x="1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a:off x="7420306" y="790195"/>
              <a:ext cx="74383" cy="24811"/>
            </a:xfrm>
            <a:custGeom>
              <a:avLst/>
              <a:gdLst/>
              <a:ahLst/>
              <a:cxnLst/>
              <a:rect l="l" t="t" r="r" b="b"/>
              <a:pathLst>
                <a:path w="1460" h="487" extrusionOk="0">
                  <a:moveTo>
                    <a:pt x="92" y="0"/>
                  </a:moveTo>
                  <a:cubicBezTo>
                    <a:pt x="31" y="0"/>
                    <a:pt x="1" y="30"/>
                    <a:pt x="1" y="61"/>
                  </a:cubicBezTo>
                  <a:cubicBezTo>
                    <a:pt x="1" y="122"/>
                    <a:pt x="31" y="152"/>
                    <a:pt x="92" y="152"/>
                  </a:cubicBezTo>
                  <a:cubicBezTo>
                    <a:pt x="92" y="152"/>
                    <a:pt x="821" y="152"/>
                    <a:pt x="1308" y="486"/>
                  </a:cubicBezTo>
                  <a:lnTo>
                    <a:pt x="1460" y="486"/>
                  </a:lnTo>
                  <a:cubicBezTo>
                    <a:pt x="1460" y="456"/>
                    <a:pt x="1460" y="395"/>
                    <a:pt x="1429" y="365"/>
                  </a:cubicBezTo>
                  <a:cubicBezTo>
                    <a:pt x="882" y="30"/>
                    <a:pt x="122"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7420306" y="831972"/>
              <a:ext cx="31027" cy="31027"/>
            </a:xfrm>
            <a:custGeom>
              <a:avLst/>
              <a:gdLst/>
              <a:ahLst/>
              <a:cxnLst/>
              <a:rect l="l" t="t" r="r" b="b"/>
              <a:pathLst>
                <a:path w="609" h="609" extrusionOk="0">
                  <a:moveTo>
                    <a:pt x="305" y="1"/>
                  </a:moveTo>
                  <a:cubicBezTo>
                    <a:pt x="122" y="1"/>
                    <a:pt x="1" y="153"/>
                    <a:pt x="1" y="305"/>
                  </a:cubicBezTo>
                  <a:cubicBezTo>
                    <a:pt x="1" y="517"/>
                    <a:pt x="153" y="609"/>
                    <a:pt x="305" y="609"/>
                  </a:cubicBezTo>
                  <a:cubicBezTo>
                    <a:pt x="517" y="609"/>
                    <a:pt x="609" y="457"/>
                    <a:pt x="609" y="305"/>
                  </a:cubicBezTo>
                  <a:cubicBezTo>
                    <a:pt x="609" y="153"/>
                    <a:pt x="517"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41"/>
          <p:cNvSpPr txBox="1">
            <a:spLocks noGrp="1"/>
          </p:cNvSpPr>
          <p:nvPr>
            <p:ph type="ctrTitle"/>
          </p:nvPr>
        </p:nvSpPr>
        <p:spPr>
          <a:xfrm>
            <a:off x="713250" y="536525"/>
            <a:ext cx="4282332" cy="53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Choose make Game 2D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3"/>
        <p:cNvGrpSpPr/>
        <p:nvPr/>
      </p:nvGrpSpPr>
      <p:grpSpPr>
        <a:xfrm>
          <a:off x="0" y="0"/>
          <a:ext cx="0" cy="0"/>
          <a:chOff x="0" y="0"/>
          <a:chExt cx="0" cy="0"/>
        </a:xfrm>
      </p:grpSpPr>
      <p:sp>
        <p:nvSpPr>
          <p:cNvPr id="1844" name="Google Shape;1844;p53"/>
          <p:cNvSpPr txBox="1">
            <a:spLocks noGrp="1"/>
          </p:cNvSpPr>
          <p:nvPr>
            <p:ph type="ctrTitle" idx="8"/>
          </p:nvPr>
        </p:nvSpPr>
        <p:spPr>
          <a:xfrm>
            <a:off x="1479475" y="3790225"/>
            <a:ext cx="6874800" cy="24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b="1" dirty="0"/>
              <a:t>Grubhub:</a:t>
            </a:r>
            <a:endParaRPr b="1" dirty="0"/>
          </a:p>
        </p:txBody>
      </p:sp>
      <p:sp>
        <p:nvSpPr>
          <p:cNvPr id="1845" name="Google Shape;1845;p53"/>
          <p:cNvSpPr txBox="1">
            <a:spLocks noGrp="1"/>
          </p:cNvSpPr>
          <p:nvPr>
            <p:ph type="subTitle" idx="1"/>
          </p:nvPr>
        </p:nvSpPr>
        <p:spPr>
          <a:xfrm>
            <a:off x="1479475" y="1560700"/>
            <a:ext cx="6867300" cy="55235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A realistic truck simulation game that allows players to drive trucks across Europe to make deliveries.</a:t>
            </a:r>
            <a:endParaRPr dirty="0"/>
          </a:p>
        </p:txBody>
      </p:sp>
      <p:sp>
        <p:nvSpPr>
          <p:cNvPr id="1846" name="Google Shape;1846;p53"/>
          <p:cNvSpPr txBox="1">
            <a:spLocks noGrp="1"/>
          </p:cNvSpPr>
          <p:nvPr>
            <p:ph type="subTitle" idx="7"/>
          </p:nvPr>
        </p:nvSpPr>
        <p:spPr>
          <a:xfrm>
            <a:off x="1479475" y="4102575"/>
            <a:ext cx="6867300" cy="589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A food delivery app that allows players to order food from local restaurants and track their delivery status.</a:t>
            </a:r>
          </a:p>
        </p:txBody>
      </p:sp>
      <p:sp>
        <p:nvSpPr>
          <p:cNvPr id="1847" name="Google Shape;1847;p53"/>
          <p:cNvSpPr txBox="1">
            <a:spLocks noGrp="1"/>
          </p:cNvSpPr>
          <p:nvPr>
            <p:ph type="ctrTitle" idx="2"/>
          </p:nvPr>
        </p:nvSpPr>
        <p:spPr>
          <a:xfrm>
            <a:off x="713250" y="536525"/>
            <a:ext cx="7717500" cy="5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73763"/>
                </a:solidFill>
              </a:rPr>
              <a:t>Learn about delivery game</a:t>
            </a:r>
            <a:endParaRPr dirty="0">
              <a:solidFill>
                <a:srgbClr val="073763"/>
              </a:solidFill>
            </a:endParaRPr>
          </a:p>
        </p:txBody>
      </p:sp>
      <p:sp>
        <p:nvSpPr>
          <p:cNvPr id="1848" name="Google Shape;1848;p53"/>
          <p:cNvSpPr txBox="1">
            <a:spLocks noGrp="1"/>
          </p:cNvSpPr>
          <p:nvPr>
            <p:ph type="ctrTitle"/>
          </p:nvPr>
        </p:nvSpPr>
        <p:spPr>
          <a:xfrm>
            <a:off x="1479475" y="1248350"/>
            <a:ext cx="6874800" cy="24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b="1" dirty="0"/>
              <a:t>Euro Truck Simulator 2</a:t>
            </a:r>
            <a:r>
              <a:rPr lang="en" b="1" dirty="0"/>
              <a:t>:</a:t>
            </a:r>
            <a:endParaRPr b="1" dirty="0"/>
          </a:p>
        </p:txBody>
      </p:sp>
      <p:sp>
        <p:nvSpPr>
          <p:cNvPr id="1849" name="Google Shape;1849;p53"/>
          <p:cNvSpPr txBox="1">
            <a:spLocks noGrp="1"/>
          </p:cNvSpPr>
          <p:nvPr>
            <p:ph type="subTitle" idx="3"/>
          </p:nvPr>
        </p:nvSpPr>
        <p:spPr>
          <a:xfrm>
            <a:off x="1479475" y="2407991"/>
            <a:ext cx="6867300" cy="534941"/>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An action-adventure game set in a post-apocalyptic world, where players must deliver cargo across a ravaged landscape.</a:t>
            </a:r>
            <a:endParaRPr dirty="0"/>
          </a:p>
        </p:txBody>
      </p:sp>
      <p:sp>
        <p:nvSpPr>
          <p:cNvPr id="1850" name="Google Shape;1850;p53"/>
          <p:cNvSpPr/>
          <p:nvPr/>
        </p:nvSpPr>
        <p:spPr>
          <a:xfrm>
            <a:off x="789725" y="1229625"/>
            <a:ext cx="589800" cy="589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Alata"/>
                <a:ea typeface="Alata"/>
                <a:cs typeface="Alata"/>
                <a:sym typeface="Alata"/>
              </a:rPr>
              <a:t>A</a:t>
            </a:r>
            <a:endParaRPr sz="2000">
              <a:solidFill>
                <a:schemeClr val="accent1"/>
              </a:solidFill>
              <a:latin typeface="Alata"/>
              <a:ea typeface="Alata"/>
              <a:cs typeface="Alata"/>
              <a:sym typeface="Alata"/>
            </a:endParaRPr>
          </a:p>
        </p:txBody>
      </p:sp>
      <p:sp>
        <p:nvSpPr>
          <p:cNvPr id="1851" name="Google Shape;1851;p53"/>
          <p:cNvSpPr txBox="1">
            <a:spLocks noGrp="1"/>
          </p:cNvSpPr>
          <p:nvPr>
            <p:ph type="ctrTitle" idx="4"/>
          </p:nvPr>
        </p:nvSpPr>
        <p:spPr>
          <a:xfrm>
            <a:off x="1479475" y="2095642"/>
            <a:ext cx="6874800" cy="24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b="1" dirty="0"/>
              <a:t>Death Stranding:</a:t>
            </a:r>
            <a:endParaRPr b="1" dirty="0"/>
          </a:p>
        </p:txBody>
      </p:sp>
      <p:sp>
        <p:nvSpPr>
          <p:cNvPr id="1852" name="Google Shape;1852;p53"/>
          <p:cNvSpPr txBox="1">
            <a:spLocks noGrp="1"/>
          </p:cNvSpPr>
          <p:nvPr>
            <p:ph type="subTitle" idx="5"/>
          </p:nvPr>
        </p:nvSpPr>
        <p:spPr>
          <a:xfrm>
            <a:off x="1479475" y="3255282"/>
            <a:ext cx="6867300" cy="534941"/>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A restaurant management game where players run a pizza parlor and must manage deliveries.</a:t>
            </a:r>
            <a:endParaRPr dirty="0"/>
          </a:p>
        </p:txBody>
      </p:sp>
      <p:sp>
        <p:nvSpPr>
          <p:cNvPr id="1853" name="Google Shape;1853;p53"/>
          <p:cNvSpPr txBox="1">
            <a:spLocks noGrp="1"/>
          </p:cNvSpPr>
          <p:nvPr>
            <p:ph type="ctrTitle" idx="6"/>
          </p:nvPr>
        </p:nvSpPr>
        <p:spPr>
          <a:xfrm>
            <a:off x="1479475" y="2942933"/>
            <a:ext cx="6874800" cy="24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b="1" dirty="0"/>
              <a:t>Pizza Connection 3:</a:t>
            </a:r>
            <a:endParaRPr b="1" dirty="0"/>
          </a:p>
        </p:txBody>
      </p:sp>
      <p:sp>
        <p:nvSpPr>
          <p:cNvPr id="1854" name="Google Shape;1854;p53"/>
          <p:cNvSpPr/>
          <p:nvPr/>
        </p:nvSpPr>
        <p:spPr>
          <a:xfrm>
            <a:off x="789725" y="3771500"/>
            <a:ext cx="589800" cy="589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Alata"/>
                <a:ea typeface="Alata"/>
                <a:cs typeface="Alata"/>
                <a:sym typeface="Alata"/>
              </a:rPr>
              <a:t>D</a:t>
            </a:r>
            <a:endParaRPr sz="2000">
              <a:solidFill>
                <a:schemeClr val="accent1"/>
              </a:solidFill>
              <a:latin typeface="Alata"/>
              <a:ea typeface="Alata"/>
              <a:cs typeface="Alata"/>
              <a:sym typeface="Alata"/>
            </a:endParaRPr>
          </a:p>
        </p:txBody>
      </p:sp>
      <p:sp>
        <p:nvSpPr>
          <p:cNvPr id="1855" name="Google Shape;1855;p53"/>
          <p:cNvSpPr/>
          <p:nvPr/>
        </p:nvSpPr>
        <p:spPr>
          <a:xfrm>
            <a:off x="789725" y="2924208"/>
            <a:ext cx="589800" cy="589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Alata"/>
                <a:ea typeface="Alata"/>
                <a:cs typeface="Alata"/>
                <a:sym typeface="Alata"/>
              </a:rPr>
              <a:t>C</a:t>
            </a:r>
            <a:endParaRPr sz="2000">
              <a:solidFill>
                <a:schemeClr val="accent1"/>
              </a:solidFill>
              <a:latin typeface="Alata"/>
              <a:ea typeface="Alata"/>
              <a:cs typeface="Alata"/>
              <a:sym typeface="Alata"/>
            </a:endParaRPr>
          </a:p>
        </p:txBody>
      </p:sp>
      <p:sp>
        <p:nvSpPr>
          <p:cNvPr id="1856" name="Google Shape;1856;p53"/>
          <p:cNvSpPr/>
          <p:nvPr/>
        </p:nvSpPr>
        <p:spPr>
          <a:xfrm>
            <a:off x="789725" y="2076917"/>
            <a:ext cx="589800" cy="589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Alata"/>
                <a:ea typeface="Alata"/>
                <a:cs typeface="Alata"/>
                <a:sym typeface="Alata"/>
              </a:rPr>
              <a:t>B</a:t>
            </a:r>
            <a:endParaRPr sz="2000">
              <a:solidFill>
                <a:schemeClr val="accent1"/>
              </a:solidFill>
              <a:latin typeface="Alata"/>
              <a:ea typeface="Alata"/>
              <a:cs typeface="Alata"/>
              <a:sym typeface="Alata"/>
            </a:endParaRPr>
          </a:p>
        </p:txBody>
      </p:sp>
      <p:cxnSp>
        <p:nvCxnSpPr>
          <p:cNvPr id="1857" name="Google Shape;1857;p53"/>
          <p:cNvCxnSpPr>
            <a:stCxn id="1850" idx="4"/>
            <a:endCxn id="1856" idx="0"/>
          </p:cNvCxnSpPr>
          <p:nvPr/>
        </p:nvCxnSpPr>
        <p:spPr>
          <a:xfrm>
            <a:off x="1084625" y="1819425"/>
            <a:ext cx="0" cy="257400"/>
          </a:xfrm>
          <a:prstGeom prst="straightConnector1">
            <a:avLst/>
          </a:prstGeom>
          <a:noFill/>
          <a:ln w="9525" cap="flat" cmpd="sng">
            <a:solidFill>
              <a:schemeClr val="lt1"/>
            </a:solidFill>
            <a:prstDash val="solid"/>
            <a:round/>
            <a:headEnd type="none" w="med" len="med"/>
            <a:tailEnd type="none" w="med" len="med"/>
          </a:ln>
        </p:spPr>
      </p:cxnSp>
      <p:cxnSp>
        <p:nvCxnSpPr>
          <p:cNvPr id="1858" name="Google Shape;1858;p53"/>
          <p:cNvCxnSpPr>
            <a:stCxn id="1856" idx="4"/>
            <a:endCxn id="1855" idx="0"/>
          </p:cNvCxnSpPr>
          <p:nvPr/>
        </p:nvCxnSpPr>
        <p:spPr>
          <a:xfrm>
            <a:off x="1084625" y="2666717"/>
            <a:ext cx="0" cy="257400"/>
          </a:xfrm>
          <a:prstGeom prst="straightConnector1">
            <a:avLst/>
          </a:prstGeom>
          <a:noFill/>
          <a:ln w="9525" cap="flat" cmpd="sng">
            <a:solidFill>
              <a:schemeClr val="lt1"/>
            </a:solidFill>
            <a:prstDash val="solid"/>
            <a:round/>
            <a:headEnd type="none" w="med" len="med"/>
            <a:tailEnd type="none" w="med" len="med"/>
          </a:ln>
        </p:spPr>
      </p:cxnSp>
      <p:cxnSp>
        <p:nvCxnSpPr>
          <p:cNvPr id="1859" name="Google Shape;1859;p53"/>
          <p:cNvCxnSpPr>
            <a:stCxn id="1855" idx="4"/>
            <a:endCxn id="1854" idx="0"/>
          </p:cNvCxnSpPr>
          <p:nvPr/>
        </p:nvCxnSpPr>
        <p:spPr>
          <a:xfrm>
            <a:off x="1084625" y="3514008"/>
            <a:ext cx="0" cy="2574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47"/>
          <p:cNvSpPr txBox="1">
            <a:spLocks noGrp="1"/>
          </p:cNvSpPr>
          <p:nvPr>
            <p:ph type="title"/>
          </p:nvPr>
        </p:nvSpPr>
        <p:spPr>
          <a:xfrm>
            <a:off x="708199" y="1880925"/>
            <a:ext cx="3632728" cy="13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 to the game</a:t>
            </a:r>
          </a:p>
        </p:txBody>
      </p:sp>
      <p:sp>
        <p:nvSpPr>
          <p:cNvPr id="1505" name="Google Shape;1505;p47"/>
          <p:cNvSpPr txBox="1">
            <a:spLocks noGrp="1"/>
          </p:cNvSpPr>
          <p:nvPr>
            <p:ph type="title" idx="2"/>
          </p:nvPr>
        </p:nvSpPr>
        <p:spPr>
          <a:xfrm>
            <a:off x="708202" y="1140675"/>
            <a:ext cx="1044300" cy="74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cxnSp>
        <p:nvCxnSpPr>
          <p:cNvPr id="1507" name="Google Shape;1507;p47"/>
          <p:cNvCxnSpPr>
            <a:stCxn id="1505" idx="3"/>
          </p:cNvCxnSpPr>
          <p:nvPr/>
        </p:nvCxnSpPr>
        <p:spPr>
          <a:xfrm>
            <a:off x="1752502" y="1510875"/>
            <a:ext cx="1352700" cy="0"/>
          </a:xfrm>
          <a:prstGeom prst="straightConnector1">
            <a:avLst/>
          </a:prstGeom>
          <a:noFill/>
          <a:ln w="9525" cap="flat" cmpd="sng">
            <a:solidFill>
              <a:schemeClr val="lt1"/>
            </a:solidFill>
            <a:prstDash val="solid"/>
            <a:round/>
            <a:headEnd type="none" w="med" len="med"/>
            <a:tailEnd type="none" w="med" len="med"/>
          </a:ln>
        </p:spPr>
      </p:cxnSp>
      <p:grpSp>
        <p:nvGrpSpPr>
          <p:cNvPr id="1508" name="Google Shape;1508;p47"/>
          <p:cNvGrpSpPr/>
          <p:nvPr/>
        </p:nvGrpSpPr>
        <p:grpSpPr>
          <a:xfrm>
            <a:off x="6947875" y="3501526"/>
            <a:ext cx="805839" cy="1650666"/>
            <a:chOff x="7493850" y="624288"/>
            <a:chExt cx="805839" cy="1650666"/>
          </a:xfrm>
        </p:grpSpPr>
        <p:sp>
          <p:nvSpPr>
            <p:cNvPr id="1509" name="Google Shape;1509;p47"/>
            <p:cNvSpPr/>
            <p:nvPr/>
          </p:nvSpPr>
          <p:spPr>
            <a:xfrm>
              <a:off x="7493850" y="728435"/>
              <a:ext cx="805839" cy="1546519"/>
            </a:xfrm>
            <a:custGeom>
              <a:avLst/>
              <a:gdLst/>
              <a:ahLst/>
              <a:cxnLst/>
              <a:rect l="l" t="t" r="r" b="b"/>
              <a:pathLst>
                <a:path w="18056" h="34652" extrusionOk="0">
                  <a:moveTo>
                    <a:pt x="1" y="0"/>
                  </a:moveTo>
                  <a:lnTo>
                    <a:pt x="1" y="34651"/>
                  </a:lnTo>
                  <a:lnTo>
                    <a:pt x="18056" y="34651"/>
                  </a:lnTo>
                  <a:lnTo>
                    <a:pt x="180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7"/>
            <p:cNvSpPr/>
            <p:nvPr/>
          </p:nvSpPr>
          <p:spPr>
            <a:xfrm>
              <a:off x="7534555" y="862737"/>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7"/>
            <p:cNvSpPr/>
            <p:nvPr/>
          </p:nvSpPr>
          <p:spPr>
            <a:xfrm>
              <a:off x="7534555" y="929196"/>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7"/>
            <p:cNvSpPr/>
            <p:nvPr/>
          </p:nvSpPr>
          <p:spPr>
            <a:xfrm>
              <a:off x="7534555" y="995700"/>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7534555" y="1060820"/>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7534555" y="1127279"/>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7"/>
            <p:cNvSpPr/>
            <p:nvPr/>
          </p:nvSpPr>
          <p:spPr>
            <a:xfrm>
              <a:off x="7534555" y="1193783"/>
              <a:ext cx="341910" cy="27135"/>
            </a:xfrm>
            <a:custGeom>
              <a:avLst/>
              <a:gdLst/>
              <a:ahLst/>
              <a:cxnLst/>
              <a:rect l="l" t="t" r="r" b="b"/>
              <a:pathLst>
                <a:path w="7661" h="608"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7"/>
            <p:cNvSpPr/>
            <p:nvPr/>
          </p:nvSpPr>
          <p:spPr>
            <a:xfrm>
              <a:off x="7534555" y="1258859"/>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7"/>
            <p:cNvSpPr/>
            <p:nvPr/>
          </p:nvSpPr>
          <p:spPr>
            <a:xfrm>
              <a:off x="7534555" y="1325362"/>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p:cNvSpPr/>
            <p:nvPr/>
          </p:nvSpPr>
          <p:spPr>
            <a:xfrm>
              <a:off x="7534555" y="1391821"/>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p:cNvSpPr/>
            <p:nvPr/>
          </p:nvSpPr>
          <p:spPr>
            <a:xfrm>
              <a:off x="7534555" y="1458325"/>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7"/>
            <p:cNvSpPr/>
            <p:nvPr/>
          </p:nvSpPr>
          <p:spPr>
            <a:xfrm>
              <a:off x="7534555" y="1524784"/>
              <a:ext cx="341910" cy="27180"/>
            </a:xfrm>
            <a:custGeom>
              <a:avLst/>
              <a:gdLst/>
              <a:ahLst/>
              <a:cxnLst/>
              <a:rect l="l" t="t" r="r" b="b"/>
              <a:pathLst>
                <a:path w="7661" h="609" extrusionOk="0">
                  <a:moveTo>
                    <a:pt x="1" y="1"/>
                  </a:moveTo>
                  <a:lnTo>
                    <a:pt x="1" y="608"/>
                  </a:lnTo>
                  <a:lnTo>
                    <a:pt x="7660" y="608"/>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7"/>
            <p:cNvSpPr/>
            <p:nvPr/>
          </p:nvSpPr>
          <p:spPr>
            <a:xfrm>
              <a:off x="7534555" y="1589904"/>
              <a:ext cx="341910" cy="27180"/>
            </a:xfrm>
            <a:custGeom>
              <a:avLst/>
              <a:gdLst/>
              <a:ahLst/>
              <a:cxnLst/>
              <a:rect l="l" t="t" r="r" b="b"/>
              <a:pathLst>
                <a:path w="7661" h="609" extrusionOk="0">
                  <a:moveTo>
                    <a:pt x="1" y="1"/>
                  </a:moveTo>
                  <a:lnTo>
                    <a:pt x="1" y="608"/>
                  </a:lnTo>
                  <a:lnTo>
                    <a:pt x="7660" y="608"/>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7"/>
            <p:cNvSpPr/>
            <p:nvPr/>
          </p:nvSpPr>
          <p:spPr>
            <a:xfrm>
              <a:off x="7534555" y="1656363"/>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7"/>
            <p:cNvSpPr/>
            <p:nvPr/>
          </p:nvSpPr>
          <p:spPr>
            <a:xfrm>
              <a:off x="7534555" y="1722867"/>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7"/>
            <p:cNvSpPr/>
            <p:nvPr/>
          </p:nvSpPr>
          <p:spPr>
            <a:xfrm>
              <a:off x="7534555" y="1789326"/>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7"/>
            <p:cNvSpPr/>
            <p:nvPr/>
          </p:nvSpPr>
          <p:spPr>
            <a:xfrm>
              <a:off x="7534555" y="1854446"/>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7"/>
            <p:cNvSpPr/>
            <p:nvPr/>
          </p:nvSpPr>
          <p:spPr>
            <a:xfrm>
              <a:off x="7534555" y="1920950"/>
              <a:ext cx="341910" cy="27135"/>
            </a:xfrm>
            <a:custGeom>
              <a:avLst/>
              <a:gdLst/>
              <a:ahLst/>
              <a:cxnLst/>
              <a:rect l="l" t="t" r="r" b="b"/>
              <a:pathLst>
                <a:path w="7661" h="608"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7"/>
            <p:cNvSpPr/>
            <p:nvPr/>
          </p:nvSpPr>
          <p:spPr>
            <a:xfrm>
              <a:off x="7534555" y="1987409"/>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7"/>
            <p:cNvSpPr/>
            <p:nvPr/>
          </p:nvSpPr>
          <p:spPr>
            <a:xfrm>
              <a:off x="7534555" y="2052529"/>
              <a:ext cx="341910" cy="27180"/>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7534555" y="2118989"/>
              <a:ext cx="341910" cy="27180"/>
            </a:xfrm>
            <a:custGeom>
              <a:avLst/>
              <a:gdLst/>
              <a:ahLst/>
              <a:cxnLst/>
              <a:rect l="l" t="t" r="r" b="b"/>
              <a:pathLst>
                <a:path w="7661" h="609" extrusionOk="0">
                  <a:moveTo>
                    <a:pt x="1" y="1"/>
                  </a:moveTo>
                  <a:lnTo>
                    <a:pt x="1" y="609"/>
                  </a:lnTo>
                  <a:lnTo>
                    <a:pt x="7660" y="609"/>
                  </a:lnTo>
                  <a:lnTo>
                    <a:pt x="7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7"/>
            <p:cNvSpPr/>
            <p:nvPr/>
          </p:nvSpPr>
          <p:spPr>
            <a:xfrm>
              <a:off x="7525660" y="2181659"/>
              <a:ext cx="350318" cy="27848"/>
            </a:xfrm>
            <a:custGeom>
              <a:avLst/>
              <a:gdLst/>
              <a:ahLst/>
              <a:cxnLst/>
              <a:rect l="l" t="t" r="r" b="b"/>
              <a:pathLst>
                <a:path w="7661" h="609" extrusionOk="0">
                  <a:moveTo>
                    <a:pt x="1" y="0"/>
                  </a:moveTo>
                  <a:lnTo>
                    <a:pt x="1" y="608"/>
                  </a:lnTo>
                  <a:lnTo>
                    <a:pt x="7660" y="608"/>
                  </a:lnTo>
                  <a:lnTo>
                    <a:pt x="7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7"/>
            <p:cNvSpPr/>
            <p:nvPr/>
          </p:nvSpPr>
          <p:spPr>
            <a:xfrm>
              <a:off x="7915771" y="862737"/>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7"/>
            <p:cNvSpPr/>
            <p:nvPr/>
          </p:nvSpPr>
          <p:spPr>
            <a:xfrm>
              <a:off x="7915771" y="929196"/>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7915771" y="995700"/>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7915771" y="1060820"/>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7915771" y="1127279"/>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7915771" y="1193783"/>
              <a:ext cx="341910" cy="27135"/>
            </a:xfrm>
            <a:custGeom>
              <a:avLst/>
              <a:gdLst/>
              <a:ahLst/>
              <a:cxnLst/>
              <a:rect l="l" t="t" r="r" b="b"/>
              <a:pathLst>
                <a:path w="7661" h="608"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7915771" y="1258859"/>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7915771" y="1325362"/>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7915771" y="1391821"/>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7915771" y="1458325"/>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7915771" y="1524784"/>
              <a:ext cx="341910" cy="27180"/>
            </a:xfrm>
            <a:custGeom>
              <a:avLst/>
              <a:gdLst/>
              <a:ahLst/>
              <a:cxnLst/>
              <a:rect l="l" t="t" r="r" b="b"/>
              <a:pathLst>
                <a:path w="7661" h="609" extrusionOk="0">
                  <a:moveTo>
                    <a:pt x="1" y="1"/>
                  </a:moveTo>
                  <a:lnTo>
                    <a:pt x="1" y="608"/>
                  </a:lnTo>
                  <a:lnTo>
                    <a:pt x="7661" y="608"/>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915771" y="1589904"/>
              <a:ext cx="341910" cy="27180"/>
            </a:xfrm>
            <a:custGeom>
              <a:avLst/>
              <a:gdLst/>
              <a:ahLst/>
              <a:cxnLst/>
              <a:rect l="l" t="t" r="r" b="b"/>
              <a:pathLst>
                <a:path w="7661" h="609" extrusionOk="0">
                  <a:moveTo>
                    <a:pt x="1" y="1"/>
                  </a:moveTo>
                  <a:lnTo>
                    <a:pt x="1" y="608"/>
                  </a:lnTo>
                  <a:lnTo>
                    <a:pt x="7661" y="608"/>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7915771" y="1656363"/>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7915771" y="1722867"/>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7915771" y="1789326"/>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7915771" y="1854446"/>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7915771" y="1920950"/>
              <a:ext cx="341910" cy="27135"/>
            </a:xfrm>
            <a:custGeom>
              <a:avLst/>
              <a:gdLst/>
              <a:ahLst/>
              <a:cxnLst/>
              <a:rect l="l" t="t" r="r" b="b"/>
              <a:pathLst>
                <a:path w="7661" h="608"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7915771" y="1987409"/>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7915771" y="2052529"/>
              <a:ext cx="341910" cy="27180"/>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a:off x="7915771" y="2118989"/>
              <a:ext cx="341910" cy="27180"/>
            </a:xfrm>
            <a:custGeom>
              <a:avLst/>
              <a:gdLst/>
              <a:ahLst/>
              <a:cxnLst/>
              <a:rect l="l" t="t" r="r" b="b"/>
              <a:pathLst>
                <a:path w="7661" h="609" extrusionOk="0">
                  <a:moveTo>
                    <a:pt x="1" y="1"/>
                  </a:moveTo>
                  <a:lnTo>
                    <a:pt x="1" y="609"/>
                  </a:lnTo>
                  <a:lnTo>
                    <a:pt x="7661" y="609"/>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7916243" y="2181659"/>
              <a:ext cx="350318" cy="27848"/>
            </a:xfrm>
            <a:custGeom>
              <a:avLst/>
              <a:gdLst/>
              <a:ahLst/>
              <a:cxnLst/>
              <a:rect l="l" t="t" r="r" b="b"/>
              <a:pathLst>
                <a:path w="7661" h="609" extrusionOk="0">
                  <a:moveTo>
                    <a:pt x="1" y="0"/>
                  </a:moveTo>
                  <a:lnTo>
                    <a:pt x="1" y="608"/>
                  </a:lnTo>
                  <a:lnTo>
                    <a:pt x="7661" y="608"/>
                  </a:lnTo>
                  <a:lnTo>
                    <a:pt x="7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7557631" y="624288"/>
              <a:ext cx="676948" cy="120769"/>
            </a:xfrm>
            <a:custGeom>
              <a:avLst/>
              <a:gdLst/>
              <a:ahLst/>
              <a:cxnLst/>
              <a:rect l="l" t="t" r="r" b="b"/>
              <a:pathLst>
                <a:path w="15168" h="2706" extrusionOk="0">
                  <a:moveTo>
                    <a:pt x="1" y="1"/>
                  </a:moveTo>
                  <a:lnTo>
                    <a:pt x="1" y="2706"/>
                  </a:lnTo>
                  <a:lnTo>
                    <a:pt x="15168" y="2706"/>
                  </a:lnTo>
                  <a:lnTo>
                    <a:pt x="15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47"/>
          <p:cNvGrpSpPr/>
          <p:nvPr/>
        </p:nvGrpSpPr>
        <p:grpSpPr>
          <a:xfrm>
            <a:off x="3958520" y="2225100"/>
            <a:ext cx="3099507" cy="2916320"/>
            <a:chOff x="4568120" y="2187000"/>
            <a:chExt cx="3099507" cy="2916320"/>
          </a:xfrm>
        </p:grpSpPr>
        <p:sp>
          <p:nvSpPr>
            <p:cNvPr id="1554" name="Google Shape;1554;p47"/>
            <p:cNvSpPr/>
            <p:nvPr/>
          </p:nvSpPr>
          <p:spPr>
            <a:xfrm>
              <a:off x="6250302" y="4503125"/>
              <a:ext cx="78946" cy="21472"/>
            </a:xfrm>
            <a:custGeom>
              <a:avLst/>
              <a:gdLst/>
              <a:ahLst/>
              <a:cxnLst/>
              <a:rect l="l" t="t" r="r" b="b"/>
              <a:pathLst>
                <a:path w="2184" h="594" extrusionOk="0">
                  <a:moveTo>
                    <a:pt x="2183" y="0"/>
                  </a:moveTo>
                  <a:lnTo>
                    <a:pt x="1" y="24"/>
                  </a:lnTo>
                  <a:lnTo>
                    <a:pt x="1993" y="593"/>
                  </a:lnTo>
                  <a:lnTo>
                    <a:pt x="21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7"/>
            <p:cNvSpPr/>
            <p:nvPr/>
          </p:nvSpPr>
          <p:spPr>
            <a:xfrm>
              <a:off x="6322342" y="3415946"/>
              <a:ext cx="617363" cy="1244125"/>
            </a:xfrm>
            <a:custGeom>
              <a:avLst/>
              <a:gdLst/>
              <a:ahLst/>
              <a:cxnLst/>
              <a:rect l="l" t="t" r="r" b="b"/>
              <a:pathLst>
                <a:path w="17079" h="34418" extrusionOk="0">
                  <a:moveTo>
                    <a:pt x="12595" y="1"/>
                  </a:moveTo>
                  <a:lnTo>
                    <a:pt x="11409" y="1732"/>
                  </a:lnTo>
                  <a:cubicBezTo>
                    <a:pt x="11325" y="1845"/>
                    <a:pt x="11183" y="1915"/>
                    <a:pt x="11042" y="1915"/>
                  </a:cubicBezTo>
                  <a:cubicBezTo>
                    <a:pt x="10944" y="1915"/>
                    <a:pt x="10847" y="1881"/>
                    <a:pt x="10769" y="1804"/>
                  </a:cubicBezTo>
                  <a:cubicBezTo>
                    <a:pt x="10674" y="1732"/>
                    <a:pt x="10627" y="1614"/>
                    <a:pt x="10627" y="1495"/>
                  </a:cubicBezTo>
                  <a:cubicBezTo>
                    <a:pt x="10627" y="1400"/>
                    <a:pt x="10650" y="1305"/>
                    <a:pt x="10698" y="1211"/>
                  </a:cubicBezTo>
                  <a:lnTo>
                    <a:pt x="10816" y="1045"/>
                  </a:lnTo>
                  <a:lnTo>
                    <a:pt x="10816" y="1045"/>
                  </a:lnTo>
                  <a:cubicBezTo>
                    <a:pt x="10722" y="1092"/>
                    <a:pt x="10650" y="1092"/>
                    <a:pt x="10555" y="1092"/>
                  </a:cubicBezTo>
                  <a:cubicBezTo>
                    <a:pt x="10366" y="1092"/>
                    <a:pt x="10223" y="1021"/>
                    <a:pt x="10105" y="902"/>
                  </a:cubicBezTo>
                  <a:cubicBezTo>
                    <a:pt x="9962" y="973"/>
                    <a:pt x="9773" y="1068"/>
                    <a:pt x="9607" y="1092"/>
                  </a:cubicBezTo>
                  <a:lnTo>
                    <a:pt x="12524" y="7022"/>
                  </a:lnTo>
                  <a:cubicBezTo>
                    <a:pt x="15323" y="12596"/>
                    <a:pt x="14825" y="19285"/>
                    <a:pt x="11220" y="24337"/>
                  </a:cubicBezTo>
                  <a:lnTo>
                    <a:pt x="9346" y="26994"/>
                  </a:lnTo>
                  <a:cubicBezTo>
                    <a:pt x="9085" y="27326"/>
                    <a:pt x="8848" y="27753"/>
                    <a:pt x="8610" y="28132"/>
                  </a:cubicBezTo>
                  <a:cubicBezTo>
                    <a:pt x="8539" y="28203"/>
                    <a:pt x="8516" y="28275"/>
                    <a:pt x="8492" y="28346"/>
                  </a:cubicBezTo>
                  <a:cubicBezTo>
                    <a:pt x="7899" y="29318"/>
                    <a:pt x="6784" y="29935"/>
                    <a:pt x="5646" y="29982"/>
                  </a:cubicBezTo>
                  <a:lnTo>
                    <a:pt x="3890" y="29982"/>
                  </a:lnTo>
                  <a:lnTo>
                    <a:pt x="664" y="30006"/>
                  </a:lnTo>
                  <a:lnTo>
                    <a:pt x="190" y="30006"/>
                  </a:lnTo>
                  <a:lnTo>
                    <a:pt x="0" y="30599"/>
                  </a:lnTo>
                  <a:lnTo>
                    <a:pt x="6144" y="33066"/>
                  </a:lnTo>
                  <a:cubicBezTo>
                    <a:pt x="6547" y="33232"/>
                    <a:pt x="6855" y="33611"/>
                    <a:pt x="6879" y="34062"/>
                  </a:cubicBezTo>
                  <a:lnTo>
                    <a:pt x="6879" y="34181"/>
                  </a:lnTo>
                  <a:lnTo>
                    <a:pt x="6879" y="34371"/>
                  </a:lnTo>
                  <a:lnTo>
                    <a:pt x="7164" y="34418"/>
                  </a:lnTo>
                  <a:cubicBezTo>
                    <a:pt x="9844" y="34133"/>
                    <a:pt x="12145" y="32426"/>
                    <a:pt x="13260" y="29982"/>
                  </a:cubicBezTo>
                  <a:lnTo>
                    <a:pt x="13781" y="28796"/>
                  </a:lnTo>
                  <a:lnTo>
                    <a:pt x="15110" y="25784"/>
                  </a:lnTo>
                  <a:lnTo>
                    <a:pt x="15655" y="24053"/>
                  </a:lnTo>
                  <a:cubicBezTo>
                    <a:pt x="16723" y="20518"/>
                    <a:pt x="17078" y="16818"/>
                    <a:pt x="16699" y="13142"/>
                  </a:cubicBezTo>
                  <a:lnTo>
                    <a:pt x="16628" y="12572"/>
                  </a:lnTo>
                  <a:lnTo>
                    <a:pt x="125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p:nvPr/>
          </p:nvSpPr>
          <p:spPr>
            <a:xfrm>
              <a:off x="4580988" y="3260769"/>
              <a:ext cx="2579992" cy="1522280"/>
            </a:xfrm>
            <a:custGeom>
              <a:avLst/>
              <a:gdLst/>
              <a:ahLst/>
              <a:cxnLst/>
              <a:rect l="l" t="t" r="r" b="b"/>
              <a:pathLst>
                <a:path w="71374" h="42113" extrusionOk="0">
                  <a:moveTo>
                    <a:pt x="62194" y="1"/>
                  </a:moveTo>
                  <a:cubicBezTo>
                    <a:pt x="62193" y="1"/>
                    <a:pt x="58825" y="143"/>
                    <a:pt x="57782" y="2064"/>
                  </a:cubicBezTo>
                  <a:lnTo>
                    <a:pt x="57971" y="2017"/>
                  </a:lnTo>
                  <a:cubicBezTo>
                    <a:pt x="58127" y="1958"/>
                    <a:pt x="58289" y="1929"/>
                    <a:pt x="58450" y="1929"/>
                  </a:cubicBezTo>
                  <a:cubicBezTo>
                    <a:pt x="58806" y="1929"/>
                    <a:pt x="59157" y="2071"/>
                    <a:pt x="59418" y="2349"/>
                  </a:cubicBezTo>
                  <a:lnTo>
                    <a:pt x="60699" y="3559"/>
                  </a:lnTo>
                  <a:cubicBezTo>
                    <a:pt x="60889" y="3725"/>
                    <a:pt x="60936" y="4057"/>
                    <a:pt x="60770" y="4294"/>
                  </a:cubicBezTo>
                  <a:lnTo>
                    <a:pt x="64803" y="16865"/>
                  </a:lnTo>
                  <a:lnTo>
                    <a:pt x="64874" y="17435"/>
                  </a:lnTo>
                  <a:cubicBezTo>
                    <a:pt x="65253" y="21111"/>
                    <a:pt x="64898" y="24835"/>
                    <a:pt x="63806" y="28369"/>
                  </a:cubicBezTo>
                  <a:lnTo>
                    <a:pt x="63261" y="30124"/>
                  </a:lnTo>
                  <a:lnTo>
                    <a:pt x="61933" y="33113"/>
                  </a:lnTo>
                  <a:lnTo>
                    <a:pt x="61411" y="34299"/>
                  </a:lnTo>
                  <a:cubicBezTo>
                    <a:pt x="60296" y="36766"/>
                    <a:pt x="57995" y="38450"/>
                    <a:pt x="55315" y="38735"/>
                  </a:cubicBezTo>
                  <a:lnTo>
                    <a:pt x="55030" y="38687"/>
                  </a:lnTo>
                  <a:cubicBezTo>
                    <a:pt x="54959" y="39138"/>
                    <a:pt x="54674" y="39494"/>
                    <a:pt x="54224" y="39636"/>
                  </a:cubicBezTo>
                  <a:lnTo>
                    <a:pt x="52824" y="40110"/>
                  </a:lnTo>
                  <a:cubicBezTo>
                    <a:pt x="51685" y="40504"/>
                    <a:pt x="50509" y="40717"/>
                    <a:pt x="49296" y="40717"/>
                  </a:cubicBezTo>
                  <a:cubicBezTo>
                    <a:pt x="49121" y="40717"/>
                    <a:pt x="48945" y="40712"/>
                    <a:pt x="48768" y="40703"/>
                  </a:cubicBezTo>
                  <a:cubicBezTo>
                    <a:pt x="48602" y="40703"/>
                    <a:pt x="48436" y="40680"/>
                    <a:pt x="48270" y="40680"/>
                  </a:cubicBezTo>
                  <a:lnTo>
                    <a:pt x="40893" y="40016"/>
                  </a:lnTo>
                  <a:cubicBezTo>
                    <a:pt x="40443" y="39992"/>
                    <a:pt x="40087" y="39731"/>
                    <a:pt x="39873" y="39328"/>
                  </a:cubicBezTo>
                  <a:cubicBezTo>
                    <a:pt x="39779" y="39162"/>
                    <a:pt x="39731" y="38924"/>
                    <a:pt x="39731" y="38711"/>
                  </a:cubicBezTo>
                  <a:cubicBezTo>
                    <a:pt x="39873" y="36292"/>
                    <a:pt x="40846" y="34157"/>
                    <a:pt x="40846" y="34157"/>
                  </a:cubicBezTo>
                  <a:lnTo>
                    <a:pt x="41273" y="34536"/>
                  </a:lnTo>
                  <a:lnTo>
                    <a:pt x="41629" y="33754"/>
                  </a:lnTo>
                  <a:cubicBezTo>
                    <a:pt x="40893" y="33516"/>
                    <a:pt x="40182" y="33208"/>
                    <a:pt x="39470" y="32805"/>
                  </a:cubicBezTo>
                  <a:cubicBezTo>
                    <a:pt x="36861" y="31334"/>
                    <a:pt x="35485" y="28654"/>
                    <a:pt x="35485" y="25974"/>
                  </a:cubicBezTo>
                  <a:cubicBezTo>
                    <a:pt x="35485" y="25025"/>
                    <a:pt x="35675" y="24076"/>
                    <a:pt x="35983" y="23175"/>
                  </a:cubicBezTo>
                  <a:cubicBezTo>
                    <a:pt x="36410" y="22084"/>
                    <a:pt x="37051" y="21064"/>
                    <a:pt x="37976" y="20210"/>
                  </a:cubicBezTo>
                  <a:lnTo>
                    <a:pt x="42483" y="16011"/>
                  </a:lnTo>
                  <a:lnTo>
                    <a:pt x="31311" y="16249"/>
                  </a:lnTo>
                  <a:cubicBezTo>
                    <a:pt x="31311" y="16249"/>
                    <a:pt x="30730" y="16309"/>
                    <a:pt x="29966" y="16309"/>
                  </a:cubicBezTo>
                  <a:cubicBezTo>
                    <a:pt x="29660" y="16309"/>
                    <a:pt x="29325" y="16299"/>
                    <a:pt x="28986" y="16272"/>
                  </a:cubicBezTo>
                  <a:lnTo>
                    <a:pt x="16035" y="16960"/>
                  </a:lnTo>
                  <a:cubicBezTo>
                    <a:pt x="15940" y="16960"/>
                    <a:pt x="15893" y="16960"/>
                    <a:pt x="15798" y="16984"/>
                  </a:cubicBezTo>
                  <a:cubicBezTo>
                    <a:pt x="14707" y="17174"/>
                    <a:pt x="13853" y="18122"/>
                    <a:pt x="13853" y="19261"/>
                  </a:cubicBezTo>
                  <a:cubicBezTo>
                    <a:pt x="13853" y="19261"/>
                    <a:pt x="11196" y="20020"/>
                    <a:pt x="8113" y="22511"/>
                  </a:cubicBezTo>
                  <a:cubicBezTo>
                    <a:pt x="7496" y="23009"/>
                    <a:pt x="6879" y="23578"/>
                    <a:pt x="6263" y="24218"/>
                  </a:cubicBezTo>
                  <a:cubicBezTo>
                    <a:pt x="5338" y="25167"/>
                    <a:pt x="4413" y="26306"/>
                    <a:pt x="3582" y="27610"/>
                  </a:cubicBezTo>
                  <a:cubicBezTo>
                    <a:pt x="2112" y="29887"/>
                    <a:pt x="831" y="32734"/>
                    <a:pt x="1" y="36315"/>
                  </a:cubicBezTo>
                  <a:lnTo>
                    <a:pt x="1543" y="33920"/>
                  </a:lnTo>
                  <a:cubicBezTo>
                    <a:pt x="4792" y="28820"/>
                    <a:pt x="9275" y="24598"/>
                    <a:pt x="14588" y="21704"/>
                  </a:cubicBezTo>
                  <a:cubicBezTo>
                    <a:pt x="16628" y="20566"/>
                    <a:pt x="18905" y="19996"/>
                    <a:pt x="21206" y="19996"/>
                  </a:cubicBezTo>
                  <a:cubicBezTo>
                    <a:pt x="23104" y="19996"/>
                    <a:pt x="25025" y="20399"/>
                    <a:pt x="26804" y="21182"/>
                  </a:cubicBezTo>
                  <a:cubicBezTo>
                    <a:pt x="30741" y="22937"/>
                    <a:pt x="32971" y="26804"/>
                    <a:pt x="32971" y="30717"/>
                  </a:cubicBezTo>
                  <a:cubicBezTo>
                    <a:pt x="32971" y="32947"/>
                    <a:pt x="32259" y="35224"/>
                    <a:pt x="30718" y="37145"/>
                  </a:cubicBezTo>
                  <a:lnTo>
                    <a:pt x="28701" y="39707"/>
                  </a:lnTo>
                  <a:lnTo>
                    <a:pt x="28630" y="40941"/>
                  </a:lnTo>
                  <a:lnTo>
                    <a:pt x="48626" y="41913"/>
                  </a:lnTo>
                  <a:lnTo>
                    <a:pt x="51994" y="42103"/>
                  </a:lnTo>
                  <a:cubicBezTo>
                    <a:pt x="52143" y="42109"/>
                    <a:pt x="52292" y="42112"/>
                    <a:pt x="52440" y="42112"/>
                  </a:cubicBezTo>
                  <a:cubicBezTo>
                    <a:pt x="56160" y="42112"/>
                    <a:pt x="59584" y="40124"/>
                    <a:pt x="61363" y="36885"/>
                  </a:cubicBezTo>
                  <a:cubicBezTo>
                    <a:pt x="61529" y="36624"/>
                    <a:pt x="61672" y="36315"/>
                    <a:pt x="61814" y="35983"/>
                  </a:cubicBezTo>
                  <a:lnTo>
                    <a:pt x="63095" y="34014"/>
                  </a:lnTo>
                  <a:cubicBezTo>
                    <a:pt x="64494" y="31880"/>
                    <a:pt x="65396" y="29508"/>
                    <a:pt x="65799" y="27041"/>
                  </a:cubicBezTo>
                  <a:cubicBezTo>
                    <a:pt x="67246" y="25879"/>
                    <a:pt x="68954" y="25025"/>
                    <a:pt x="70827" y="24645"/>
                  </a:cubicBezTo>
                  <a:cubicBezTo>
                    <a:pt x="71088" y="24100"/>
                    <a:pt x="71207" y="23530"/>
                    <a:pt x="71207" y="22961"/>
                  </a:cubicBezTo>
                  <a:cubicBezTo>
                    <a:pt x="71373" y="21348"/>
                    <a:pt x="70234" y="19783"/>
                    <a:pt x="68456" y="19332"/>
                  </a:cubicBezTo>
                  <a:cubicBezTo>
                    <a:pt x="68171" y="19261"/>
                    <a:pt x="67934" y="19095"/>
                    <a:pt x="67744" y="18834"/>
                  </a:cubicBezTo>
                  <a:cubicBezTo>
                    <a:pt x="66084" y="16415"/>
                    <a:pt x="64874" y="13734"/>
                    <a:pt x="64162" y="10888"/>
                  </a:cubicBezTo>
                  <a:lnTo>
                    <a:pt x="62549" y="4389"/>
                  </a:lnTo>
                  <a:cubicBezTo>
                    <a:pt x="61933" y="3772"/>
                    <a:pt x="61553" y="2894"/>
                    <a:pt x="61553" y="1993"/>
                  </a:cubicBezTo>
                  <a:cubicBezTo>
                    <a:pt x="61553" y="1234"/>
                    <a:pt x="61790" y="570"/>
                    <a:pt x="62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7"/>
            <p:cNvSpPr/>
            <p:nvPr/>
          </p:nvSpPr>
          <p:spPr>
            <a:xfrm>
              <a:off x="4568120" y="3984387"/>
              <a:ext cx="1208122" cy="757146"/>
            </a:xfrm>
            <a:custGeom>
              <a:avLst/>
              <a:gdLst/>
              <a:ahLst/>
              <a:cxnLst/>
              <a:rect l="l" t="t" r="r" b="b"/>
              <a:pathLst>
                <a:path w="33422" h="20946" extrusionOk="0">
                  <a:moveTo>
                    <a:pt x="21610" y="1"/>
                  </a:moveTo>
                  <a:cubicBezTo>
                    <a:pt x="19332" y="1"/>
                    <a:pt x="17055" y="547"/>
                    <a:pt x="14992" y="1685"/>
                  </a:cubicBezTo>
                  <a:cubicBezTo>
                    <a:pt x="9702" y="4579"/>
                    <a:pt x="5219" y="8801"/>
                    <a:pt x="1946" y="13901"/>
                  </a:cubicBezTo>
                  <a:lnTo>
                    <a:pt x="404" y="16296"/>
                  </a:lnTo>
                  <a:cubicBezTo>
                    <a:pt x="1" y="18028"/>
                    <a:pt x="1353" y="19688"/>
                    <a:pt x="3132" y="19688"/>
                  </a:cubicBezTo>
                  <a:lnTo>
                    <a:pt x="5362" y="19807"/>
                  </a:lnTo>
                  <a:cubicBezTo>
                    <a:pt x="5551" y="13995"/>
                    <a:pt x="10319" y="9299"/>
                    <a:pt x="16178" y="9299"/>
                  </a:cubicBezTo>
                  <a:cubicBezTo>
                    <a:pt x="22179" y="9299"/>
                    <a:pt x="27018" y="14138"/>
                    <a:pt x="27018" y="20115"/>
                  </a:cubicBezTo>
                  <a:cubicBezTo>
                    <a:pt x="27018" y="20400"/>
                    <a:pt x="27018" y="20637"/>
                    <a:pt x="26970" y="20874"/>
                  </a:cubicBezTo>
                  <a:lnTo>
                    <a:pt x="29081" y="20945"/>
                  </a:lnTo>
                  <a:lnTo>
                    <a:pt x="29152" y="19712"/>
                  </a:lnTo>
                  <a:lnTo>
                    <a:pt x="31169" y="17150"/>
                  </a:lnTo>
                  <a:cubicBezTo>
                    <a:pt x="32710" y="15229"/>
                    <a:pt x="33422" y="12952"/>
                    <a:pt x="33422" y="10722"/>
                  </a:cubicBezTo>
                  <a:cubicBezTo>
                    <a:pt x="33422" y="6808"/>
                    <a:pt x="31216" y="2990"/>
                    <a:pt x="27207" y="1187"/>
                  </a:cubicBezTo>
                  <a:cubicBezTo>
                    <a:pt x="25428" y="380"/>
                    <a:pt x="23507" y="1"/>
                    <a:pt x="21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7"/>
            <p:cNvSpPr/>
            <p:nvPr/>
          </p:nvSpPr>
          <p:spPr>
            <a:xfrm>
              <a:off x="4762768" y="4321345"/>
              <a:ext cx="782846" cy="417612"/>
            </a:xfrm>
            <a:custGeom>
              <a:avLst/>
              <a:gdLst/>
              <a:ahLst/>
              <a:cxnLst/>
              <a:rect l="l" t="t" r="r" b="b"/>
              <a:pathLst>
                <a:path w="21657" h="11553" extrusionOk="0">
                  <a:moveTo>
                    <a:pt x="10840" y="1"/>
                  </a:moveTo>
                  <a:cubicBezTo>
                    <a:pt x="4958" y="1"/>
                    <a:pt x="190" y="4697"/>
                    <a:pt x="0" y="10508"/>
                  </a:cubicBezTo>
                  <a:lnTo>
                    <a:pt x="3748" y="10675"/>
                  </a:lnTo>
                  <a:lnTo>
                    <a:pt x="7591" y="10864"/>
                  </a:lnTo>
                  <a:lnTo>
                    <a:pt x="14042" y="11196"/>
                  </a:lnTo>
                  <a:lnTo>
                    <a:pt x="17885" y="11362"/>
                  </a:lnTo>
                  <a:lnTo>
                    <a:pt x="21633" y="11552"/>
                  </a:lnTo>
                  <a:cubicBezTo>
                    <a:pt x="21656" y="11315"/>
                    <a:pt x="21656" y="11078"/>
                    <a:pt x="21656" y="10793"/>
                  </a:cubicBezTo>
                  <a:cubicBezTo>
                    <a:pt x="21656" y="4840"/>
                    <a:pt x="16794" y="1"/>
                    <a:pt x="10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7"/>
            <p:cNvSpPr/>
            <p:nvPr/>
          </p:nvSpPr>
          <p:spPr>
            <a:xfrm>
              <a:off x="4905944" y="4594757"/>
              <a:ext cx="365307" cy="35280"/>
            </a:xfrm>
            <a:custGeom>
              <a:avLst/>
              <a:gdLst/>
              <a:ahLst/>
              <a:cxnLst/>
              <a:rect l="l" t="t" r="r" b="b"/>
              <a:pathLst>
                <a:path w="10106" h="976" extrusionOk="0">
                  <a:moveTo>
                    <a:pt x="207" y="0"/>
                  </a:moveTo>
                  <a:cubicBezTo>
                    <a:pt x="99" y="0"/>
                    <a:pt x="0" y="108"/>
                    <a:pt x="0" y="217"/>
                  </a:cubicBezTo>
                  <a:cubicBezTo>
                    <a:pt x="0" y="335"/>
                    <a:pt x="72" y="454"/>
                    <a:pt x="190" y="454"/>
                  </a:cubicBezTo>
                  <a:lnTo>
                    <a:pt x="9868" y="976"/>
                  </a:lnTo>
                  <a:cubicBezTo>
                    <a:pt x="9986" y="976"/>
                    <a:pt x="10105" y="905"/>
                    <a:pt x="10081" y="786"/>
                  </a:cubicBezTo>
                  <a:cubicBezTo>
                    <a:pt x="10081" y="644"/>
                    <a:pt x="9986" y="549"/>
                    <a:pt x="9868" y="549"/>
                  </a:cubicBezTo>
                  <a:lnTo>
                    <a:pt x="238" y="3"/>
                  </a:lnTo>
                  <a:cubicBezTo>
                    <a:pt x="227" y="1"/>
                    <a:pt x="217"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7"/>
            <p:cNvSpPr/>
            <p:nvPr/>
          </p:nvSpPr>
          <p:spPr>
            <a:xfrm>
              <a:off x="4937681" y="4562731"/>
              <a:ext cx="364403" cy="35605"/>
            </a:xfrm>
            <a:custGeom>
              <a:avLst/>
              <a:gdLst/>
              <a:ahLst/>
              <a:cxnLst/>
              <a:rect l="l" t="t" r="r" b="b"/>
              <a:pathLst>
                <a:path w="10081" h="985" extrusionOk="0">
                  <a:moveTo>
                    <a:pt x="183" y="1"/>
                  </a:moveTo>
                  <a:cubicBezTo>
                    <a:pt x="85" y="1"/>
                    <a:pt x="0" y="101"/>
                    <a:pt x="0" y="201"/>
                  </a:cubicBezTo>
                  <a:cubicBezTo>
                    <a:pt x="0" y="320"/>
                    <a:pt x="95" y="439"/>
                    <a:pt x="214" y="439"/>
                  </a:cubicBezTo>
                  <a:lnTo>
                    <a:pt x="9867" y="984"/>
                  </a:lnTo>
                  <a:cubicBezTo>
                    <a:pt x="9986" y="984"/>
                    <a:pt x="10081" y="889"/>
                    <a:pt x="10081" y="771"/>
                  </a:cubicBezTo>
                  <a:cubicBezTo>
                    <a:pt x="10081" y="652"/>
                    <a:pt x="9986" y="533"/>
                    <a:pt x="9867" y="533"/>
                  </a:cubicBezTo>
                  <a:lnTo>
                    <a:pt x="237" y="12"/>
                  </a:lnTo>
                  <a:cubicBezTo>
                    <a:pt x="219" y="4"/>
                    <a:pt x="201"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7"/>
            <p:cNvSpPr/>
            <p:nvPr/>
          </p:nvSpPr>
          <p:spPr>
            <a:xfrm>
              <a:off x="4970249" y="4530561"/>
              <a:ext cx="364439" cy="35172"/>
            </a:xfrm>
            <a:custGeom>
              <a:avLst/>
              <a:gdLst/>
              <a:ahLst/>
              <a:cxnLst/>
              <a:rect l="l" t="t" r="r" b="b"/>
              <a:pathLst>
                <a:path w="10082" h="973" extrusionOk="0">
                  <a:moveTo>
                    <a:pt x="238" y="0"/>
                  </a:moveTo>
                  <a:cubicBezTo>
                    <a:pt x="119" y="0"/>
                    <a:pt x="0" y="95"/>
                    <a:pt x="0" y="214"/>
                  </a:cubicBezTo>
                  <a:cubicBezTo>
                    <a:pt x="0" y="332"/>
                    <a:pt x="72" y="451"/>
                    <a:pt x="190" y="451"/>
                  </a:cubicBezTo>
                  <a:lnTo>
                    <a:pt x="9868" y="973"/>
                  </a:lnTo>
                  <a:cubicBezTo>
                    <a:pt x="9986" y="973"/>
                    <a:pt x="10081" y="902"/>
                    <a:pt x="10081" y="783"/>
                  </a:cubicBezTo>
                  <a:cubicBezTo>
                    <a:pt x="10081" y="641"/>
                    <a:pt x="9986" y="546"/>
                    <a:pt x="9868" y="546"/>
                  </a:cubicBez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7"/>
            <p:cNvSpPr/>
            <p:nvPr/>
          </p:nvSpPr>
          <p:spPr>
            <a:xfrm>
              <a:off x="5000250" y="4500559"/>
              <a:ext cx="364439" cy="35172"/>
            </a:xfrm>
            <a:custGeom>
              <a:avLst/>
              <a:gdLst/>
              <a:ahLst/>
              <a:cxnLst/>
              <a:rect l="l" t="t" r="r" b="b"/>
              <a:pathLst>
                <a:path w="10082" h="973" extrusionOk="0">
                  <a:moveTo>
                    <a:pt x="238" y="0"/>
                  </a:moveTo>
                  <a:cubicBezTo>
                    <a:pt x="119" y="0"/>
                    <a:pt x="1" y="95"/>
                    <a:pt x="1" y="214"/>
                  </a:cubicBezTo>
                  <a:cubicBezTo>
                    <a:pt x="1" y="332"/>
                    <a:pt x="72" y="451"/>
                    <a:pt x="190" y="451"/>
                  </a:cubicBezTo>
                  <a:lnTo>
                    <a:pt x="9868" y="973"/>
                  </a:lnTo>
                  <a:cubicBezTo>
                    <a:pt x="9987" y="973"/>
                    <a:pt x="10081" y="901"/>
                    <a:pt x="10081" y="783"/>
                  </a:cubicBezTo>
                  <a:cubicBezTo>
                    <a:pt x="10081" y="664"/>
                    <a:pt x="9987" y="546"/>
                    <a:pt x="9868" y="546"/>
                  </a:cubicBez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7"/>
            <p:cNvSpPr/>
            <p:nvPr/>
          </p:nvSpPr>
          <p:spPr>
            <a:xfrm>
              <a:off x="5554122" y="4028124"/>
              <a:ext cx="448446" cy="673970"/>
            </a:xfrm>
            <a:custGeom>
              <a:avLst/>
              <a:gdLst/>
              <a:ahLst/>
              <a:cxnLst/>
              <a:rect l="l" t="t" r="r" b="b"/>
              <a:pathLst>
                <a:path w="12406" h="18645" extrusionOk="0">
                  <a:moveTo>
                    <a:pt x="0" y="1"/>
                  </a:moveTo>
                  <a:cubicBezTo>
                    <a:pt x="1661" y="831"/>
                    <a:pt x="3084" y="2064"/>
                    <a:pt x="4151" y="3464"/>
                  </a:cubicBezTo>
                  <a:cubicBezTo>
                    <a:pt x="4673" y="4199"/>
                    <a:pt x="5076" y="5029"/>
                    <a:pt x="5385" y="5883"/>
                  </a:cubicBezTo>
                  <a:cubicBezTo>
                    <a:pt x="5622" y="6784"/>
                    <a:pt x="5859" y="7638"/>
                    <a:pt x="5930" y="8563"/>
                  </a:cubicBezTo>
                  <a:cubicBezTo>
                    <a:pt x="6073" y="10366"/>
                    <a:pt x="5788" y="12216"/>
                    <a:pt x="4934" y="13853"/>
                  </a:cubicBezTo>
                  <a:cubicBezTo>
                    <a:pt x="4531" y="14636"/>
                    <a:pt x="4033" y="15395"/>
                    <a:pt x="3464" y="16130"/>
                  </a:cubicBezTo>
                  <a:lnTo>
                    <a:pt x="1732" y="18312"/>
                  </a:lnTo>
                  <a:cubicBezTo>
                    <a:pt x="1732" y="18336"/>
                    <a:pt x="1708" y="18383"/>
                    <a:pt x="1708" y="18431"/>
                  </a:cubicBezTo>
                  <a:cubicBezTo>
                    <a:pt x="1708" y="18549"/>
                    <a:pt x="1803" y="18644"/>
                    <a:pt x="1922" y="18644"/>
                  </a:cubicBezTo>
                  <a:cubicBezTo>
                    <a:pt x="3677" y="18644"/>
                    <a:pt x="5409" y="18620"/>
                    <a:pt x="7164" y="18573"/>
                  </a:cubicBezTo>
                  <a:cubicBezTo>
                    <a:pt x="8919" y="18549"/>
                    <a:pt x="10674" y="18526"/>
                    <a:pt x="12406" y="18454"/>
                  </a:cubicBezTo>
                  <a:cubicBezTo>
                    <a:pt x="10674" y="18407"/>
                    <a:pt x="8919" y="18383"/>
                    <a:pt x="7164" y="18360"/>
                  </a:cubicBezTo>
                  <a:cubicBezTo>
                    <a:pt x="5545" y="18360"/>
                    <a:pt x="3946" y="18299"/>
                    <a:pt x="2330" y="18290"/>
                  </a:cubicBezTo>
                  <a:lnTo>
                    <a:pt x="2330" y="18290"/>
                  </a:lnTo>
                  <a:lnTo>
                    <a:pt x="3796" y="16462"/>
                  </a:lnTo>
                  <a:cubicBezTo>
                    <a:pt x="4341" y="15750"/>
                    <a:pt x="4910" y="14944"/>
                    <a:pt x="5337" y="14114"/>
                  </a:cubicBezTo>
                  <a:cubicBezTo>
                    <a:pt x="6168" y="12430"/>
                    <a:pt x="6452" y="10485"/>
                    <a:pt x="6310" y="8635"/>
                  </a:cubicBezTo>
                  <a:cubicBezTo>
                    <a:pt x="6262" y="7686"/>
                    <a:pt x="5978" y="6761"/>
                    <a:pt x="5693" y="5859"/>
                  </a:cubicBezTo>
                  <a:cubicBezTo>
                    <a:pt x="5314" y="5005"/>
                    <a:pt x="4887" y="4152"/>
                    <a:pt x="4317" y="3416"/>
                  </a:cubicBezTo>
                  <a:cubicBezTo>
                    <a:pt x="3226" y="1898"/>
                    <a:pt x="1708" y="71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7"/>
            <p:cNvSpPr/>
            <p:nvPr/>
          </p:nvSpPr>
          <p:spPr>
            <a:xfrm>
              <a:off x="5632126" y="3839511"/>
              <a:ext cx="487919" cy="258961"/>
            </a:xfrm>
            <a:custGeom>
              <a:avLst/>
              <a:gdLst/>
              <a:ahLst/>
              <a:cxnLst/>
              <a:rect l="l" t="t" r="r" b="b"/>
              <a:pathLst>
                <a:path w="13498" h="7164" extrusionOk="0">
                  <a:moveTo>
                    <a:pt x="13497" y="0"/>
                  </a:moveTo>
                  <a:lnTo>
                    <a:pt x="2326" y="238"/>
                  </a:lnTo>
                  <a:cubicBezTo>
                    <a:pt x="2326" y="238"/>
                    <a:pt x="1745" y="298"/>
                    <a:pt x="980" y="298"/>
                  </a:cubicBezTo>
                  <a:cubicBezTo>
                    <a:pt x="675" y="298"/>
                    <a:pt x="340" y="288"/>
                    <a:pt x="1" y="261"/>
                  </a:cubicBezTo>
                  <a:lnTo>
                    <a:pt x="1" y="261"/>
                  </a:lnTo>
                  <a:cubicBezTo>
                    <a:pt x="1" y="261"/>
                    <a:pt x="2207" y="5740"/>
                    <a:pt x="6998" y="7164"/>
                  </a:cubicBezTo>
                  <a:cubicBezTo>
                    <a:pt x="7425" y="6073"/>
                    <a:pt x="8066" y="5076"/>
                    <a:pt x="8991" y="4199"/>
                  </a:cubicBezTo>
                  <a:lnTo>
                    <a:pt x="134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7"/>
            <p:cNvSpPr/>
            <p:nvPr/>
          </p:nvSpPr>
          <p:spPr>
            <a:xfrm>
              <a:off x="6803306" y="4143865"/>
              <a:ext cx="833453" cy="553924"/>
            </a:xfrm>
            <a:custGeom>
              <a:avLst/>
              <a:gdLst/>
              <a:ahLst/>
              <a:cxnLst/>
              <a:rect l="l" t="t" r="r" b="b"/>
              <a:pathLst>
                <a:path w="23057" h="15324" extrusionOk="0">
                  <a:moveTo>
                    <a:pt x="11956" y="1"/>
                  </a:moveTo>
                  <a:cubicBezTo>
                    <a:pt x="11102" y="1"/>
                    <a:pt x="10272" y="96"/>
                    <a:pt x="9465" y="262"/>
                  </a:cubicBezTo>
                  <a:cubicBezTo>
                    <a:pt x="7591" y="641"/>
                    <a:pt x="5883" y="1495"/>
                    <a:pt x="4437" y="2657"/>
                  </a:cubicBezTo>
                  <a:cubicBezTo>
                    <a:pt x="4010" y="5124"/>
                    <a:pt x="3132" y="7496"/>
                    <a:pt x="1732" y="9631"/>
                  </a:cubicBezTo>
                  <a:lnTo>
                    <a:pt x="452" y="11623"/>
                  </a:lnTo>
                  <a:cubicBezTo>
                    <a:pt x="309" y="11908"/>
                    <a:pt x="191" y="12216"/>
                    <a:pt x="1" y="12501"/>
                  </a:cubicBezTo>
                  <a:cubicBezTo>
                    <a:pt x="48" y="13497"/>
                    <a:pt x="214" y="14446"/>
                    <a:pt x="475" y="15324"/>
                  </a:cubicBezTo>
                  <a:lnTo>
                    <a:pt x="2349" y="14683"/>
                  </a:lnTo>
                  <a:lnTo>
                    <a:pt x="6476" y="13260"/>
                  </a:lnTo>
                  <a:lnTo>
                    <a:pt x="16794" y="9702"/>
                  </a:lnTo>
                  <a:lnTo>
                    <a:pt x="20922" y="8279"/>
                  </a:lnTo>
                  <a:lnTo>
                    <a:pt x="23056" y="7520"/>
                  </a:lnTo>
                  <a:cubicBezTo>
                    <a:pt x="21301" y="3108"/>
                    <a:pt x="17008" y="1"/>
                    <a:pt x="11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7"/>
            <p:cNvSpPr/>
            <p:nvPr/>
          </p:nvSpPr>
          <p:spPr>
            <a:xfrm>
              <a:off x="6884780" y="4441387"/>
              <a:ext cx="782846" cy="661933"/>
            </a:xfrm>
            <a:custGeom>
              <a:avLst/>
              <a:gdLst/>
              <a:ahLst/>
              <a:cxnLst/>
              <a:rect l="l" t="t" r="r" b="b"/>
              <a:pathLst>
                <a:path w="21657" h="18312" extrusionOk="0">
                  <a:moveTo>
                    <a:pt x="18668" y="0"/>
                  </a:moveTo>
                  <a:lnTo>
                    <a:pt x="14493" y="1424"/>
                  </a:lnTo>
                  <a:cubicBezTo>
                    <a:pt x="16557" y="2681"/>
                    <a:pt x="17909" y="4887"/>
                    <a:pt x="17909" y="7472"/>
                  </a:cubicBezTo>
                  <a:cubicBezTo>
                    <a:pt x="17909" y="11386"/>
                    <a:pt x="14754" y="14564"/>
                    <a:pt x="10840" y="14564"/>
                  </a:cubicBezTo>
                  <a:cubicBezTo>
                    <a:pt x="6926" y="14564"/>
                    <a:pt x="3748" y="11386"/>
                    <a:pt x="3748" y="7472"/>
                  </a:cubicBezTo>
                  <a:cubicBezTo>
                    <a:pt x="3748" y="6594"/>
                    <a:pt x="3890" y="5764"/>
                    <a:pt x="4199" y="4982"/>
                  </a:cubicBezTo>
                  <a:lnTo>
                    <a:pt x="4199" y="4982"/>
                  </a:lnTo>
                  <a:lnTo>
                    <a:pt x="71" y="6405"/>
                  </a:lnTo>
                  <a:cubicBezTo>
                    <a:pt x="48" y="6761"/>
                    <a:pt x="0" y="7116"/>
                    <a:pt x="0" y="7472"/>
                  </a:cubicBezTo>
                  <a:cubicBezTo>
                    <a:pt x="0" y="13473"/>
                    <a:pt x="4839" y="18312"/>
                    <a:pt x="10840" y="18312"/>
                  </a:cubicBezTo>
                  <a:cubicBezTo>
                    <a:pt x="16818" y="18312"/>
                    <a:pt x="21656" y="13473"/>
                    <a:pt x="21656" y="7472"/>
                  </a:cubicBezTo>
                  <a:cubicBezTo>
                    <a:pt x="21656" y="4578"/>
                    <a:pt x="20518" y="1945"/>
                    <a:pt x="1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7"/>
            <p:cNvSpPr/>
            <p:nvPr/>
          </p:nvSpPr>
          <p:spPr>
            <a:xfrm>
              <a:off x="7021089" y="4492824"/>
              <a:ext cx="512788" cy="475050"/>
            </a:xfrm>
            <a:custGeom>
              <a:avLst/>
              <a:gdLst/>
              <a:ahLst/>
              <a:cxnLst/>
              <a:rect l="l" t="t" r="r" b="b"/>
              <a:pathLst>
                <a:path w="14186" h="13142" extrusionOk="0">
                  <a:moveTo>
                    <a:pt x="7093" y="2847"/>
                  </a:moveTo>
                  <a:cubicBezTo>
                    <a:pt x="8872" y="2847"/>
                    <a:pt x="10319" y="4318"/>
                    <a:pt x="10319" y="6097"/>
                  </a:cubicBezTo>
                  <a:cubicBezTo>
                    <a:pt x="10319" y="7876"/>
                    <a:pt x="8872" y="9299"/>
                    <a:pt x="7093" y="9322"/>
                  </a:cubicBezTo>
                  <a:cubicBezTo>
                    <a:pt x="5314" y="9322"/>
                    <a:pt x="3867" y="7876"/>
                    <a:pt x="3867" y="6097"/>
                  </a:cubicBezTo>
                  <a:cubicBezTo>
                    <a:pt x="3867" y="4318"/>
                    <a:pt x="5314" y="2847"/>
                    <a:pt x="7093" y="2847"/>
                  </a:cubicBezTo>
                  <a:close/>
                  <a:moveTo>
                    <a:pt x="10769" y="1"/>
                  </a:moveTo>
                  <a:lnTo>
                    <a:pt x="451" y="3559"/>
                  </a:lnTo>
                  <a:cubicBezTo>
                    <a:pt x="143" y="4341"/>
                    <a:pt x="1" y="5171"/>
                    <a:pt x="1" y="6049"/>
                  </a:cubicBezTo>
                  <a:cubicBezTo>
                    <a:pt x="1" y="9963"/>
                    <a:pt x="3179" y="13141"/>
                    <a:pt x="7093" y="13141"/>
                  </a:cubicBezTo>
                  <a:cubicBezTo>
                    <a:pt x="11007" y="13141"/>
                    <a:pt x="14185" y="9963"/>
                    <a:pt x="14185" y="6049"/>
                  </a:cubicBezTo>
                  <a:cubicBezTo>
                    <a:pt x="14185" y="3511"/>
                    <a:pt x="12809" y="1258"/>
                    <a:pt x="10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7"/>
            <p:cNvSpPr/>
            <p:nvPr/>
          </p:nvSpPr>
          <p:spPr>
            <a:xfrm>
              <a:off x="7160867" y="4595697"/>
              <a:ext cx="233224" cy="234127"/>
            </a:xfrm>
            <a:custGeom>
              <a:avLst/>
              <a:gdLst/>
              <a:ahLst/>
              <a:cxnLst/>
              <a:rect l="l" t="t" r="r" b="b"/>
              <a:pathLst>
                <a:path w="6452" h="6477" extrusionOk="0">
                  <a:moveTo>
                    <a:pt x="3226" y="1"/>
                  </a:moveTo>
                  <a:cubicBezTo>
                    <a:pt x="1447" y="1"/>
                    <a:pt x="0" y="1448"/>
                    <a:pt x="0" y="3251"/>
                  </a:cubicBezTo>
                  <a:cubicBezTo>
                    <a:pt x="0" y="5030"/>
                    <a:pt x="1447" y="6476"/>
                    <a:pt x="3226" y="6476"/>
                  </a:cubicBezTo>
                  <a:cubicBezTo>
                    <a:pt x="5005" y="6476"/>
                    <a:pt x="6452" y="5030"/>
                    <a:pt x="6452" y="3251"/>
                  </a:cubicBezTo>
                  <a:cubicBezTo>
                    <a:pt x="6452" y="1448"/>
                    <a:pt x="5005" y="1"/>
                    <a:pt x="3226" y="1"/>
                  </a:cubicBezTo>
                  <a:close/>
                </a:path>
              </a:pathLst>
            </a:custGeom>
            <a:solidFill>
              <a:srgbClr val="3A3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7"/>
            <p:cNvSpPr/>
            <p:nvPr/>
          </p:nvSpPr>
          <p:spPr>
            <a:xfrm>
              <a:off x="7160867" y="4595697"/>
              <a:ext cx="233224" cy="234127"/>
            </a:xfrm>
            <a:custGeom>
              <a:avLst/>
              <a:gdLst/>
              <a:ahLst/>
              <a:cxnLst/>
              <a:rect l="l" t="t" r="r" b="b"/>
              <a:pathLst>
                <a:path w="6452" h="6477" extrusionOk="0">
                  <a:moveTo>
                    <a:pt x="3226" y="1"/>
                  </a:moveTo>
                  <a:cubicBezTo>
                    <a:pt x="1447" y="1"/>
                    <a:pt x="0" y="1448"/>
                    <a:pt x="0" y="3251"/>
                  </a:cubicBezTo>
                  <a:cubicBezTo>
                    <a:pt x="0" y="5030"/>
                    <a:pt x="1447" y="6476"/>
                    <a:pt x="3226" y="6476"/>
                  </a:cubicBezTo>
                  <a:cubicBezTo>
                    <a:pt x="5005" y="6476"/>
                    <a:pt x="6452" y="5030"/>
                    <a:pt x="6452" y="3251"/>
                  </a:cubicBezTo>
                  <a:cubicBezTo>
                    <a:pt x="6452" y="1448"/>
                    <a:pt x="5005" y="1"/>
                    <a:pt x="32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7"/>
            <p:cNvSpPr/>
            <p:nvPr/>
          </p:nvSpPr>
          <p:spPr>
            <a:xfrm>
              <a:off x="4762768" y="4700305"/>
              <a:ext cx="781979" cy="403008"/>
            </a:xfrm>
            <a:custGeom>
              <a:avLst/>
              <a:gdLst/>
              <a:ahLst/>
              <a:cxnLst/>
              <a:rect l="l" t="t" r="r" b="b"/>
              <a:pathLst>
                <a:path w="21633" h="11149" extrusionOk="0">
                  <a:moveTo>
                    <a:pt x="0" y="1"/>
                  </a:moveTo>
                  <a:lnTo>
                    <a:pt x="0" y="309"/>
                  </a:lnTo>
                  <a:cubicBezTo>
                    <a:pt x="0" y="6310"/>
                    <a:pt x="4839" y="11149"/>
                    <a:pt x="10816" y="11149"/>
                  </a:cubicBezTo>
                  <a:cubicBezTo>
                    <a:pt x="16557" y="11149"/>
                    <a:pt x="21229" y="6690"/>
                    <a:pt x="21633" y="1068"/>
                  </a:cubicBezTo>
                  <a:lnTo>
                    <a:pt x="17885" y="878"/>
                  </a:lnTo>
                  <a:cubicBezTo>
                    <a:pt x="17626" y="4502"/>
                    <a:pt x="14613" y="7378"/>
                    <a:pt x="10907" y="7378"/>
                  </a:cubicBezTo>
                  <a:cubicBezTo>
                    <a:pt x="10877" y="7378"/>
                    <a:pt x="10847" y="7378"/>
                    <a:pt x="10816" y="7378"/>
                  </a:cubicBezTo>
                  <a:cubicBezTo>
                    <a:pt x="6903" y="7378"/>
                    <a:pt x="3748" y="4199"/>
                    <a:pt x="3748" y="285"/>
                  </a:cubicBezTo>
                  <a:lnTo>
                    <a:pt x="3748" y="16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7"/>
            <p:cNvSpPr/>
            <p:nvPr/>
          </p:nvSpPr>
          <p:spPr>
            <a:xfrm>
              <a:off x="4898245" y="4707173"/>
              <a:ext cx="511017" cy="260696"/>
            </a:xfrm>
            <a:custGeom>
              <a:avLst/>
              <a:gdLst/>
              <a:ahLst/>
              <a:cxnLst/>
              <a:rect l="l" t="t" r="r" b="b"/>
              <a:pathLst>
                <a:path w="14137" h="7212" extrusionOk="0">
                  <a:moveTo>
                    <a:pt x="0" y="1"/>
                  </a:moveTo>
                  <a:lnTo>
                    <a:pt x="0" y="119"/>
                  </a:lnTo>
                  <a:cubicBezTo>
                    <a:pt x="0" y="4033"/>
                    <a:pt x="3155" y="7211"/>
                    <a:pt x="7068" y="7211"/>
                  </a:cubicBezTo>
                  <a:cubicBezTo>
                    <a:pt x="10792" y="7211"/>
                    <a:pt x="13876" y="4341"/>
                    <a:pt x="14137" y="688"/>
                  </a:cubicBezTo>
                  <a:lnTo>
                    <a:pt x="10294" y="522"/>
                  </a:lnTo>
                  <a:cubicBezTo>
                    <a:pt x="10105" y="2112"/>
                    <a:pt x="8753" y="3369"/>
                    <a:pt x="7068" y="3369"/>
                  </a:cubicBezTo>
                  <a:cubicBezTo>
                    <a:pt x="5289" y="3369"/>
                    <a:pt x="3866" y="1946"/>
                    <a:pt x="3843" y="190"/>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7"/>
            <p:cNvSpPr/>
            <p:nvPr/>
          </p:nvSpPr>
          <p:spPr>
            <a:xfrm>
              <a:off x="5037120" y="4714041"/>
              <a:ext cx="233260" cy="114913"/>
            </a:xfrm>
            <a:custGeom>
              <a:avLst/>
              <a:gdLst/>
              <a:ahLst/>
              <a:cxnLst/>
              <a:rect l="l" t="t" r="r" b="b"/>
              <a:pathLst>
                <a:path w="6453" h="3179" extrusionOk="0">
                  <a:moveTo>
                    <a:pt x="1" y="0"/>
                  </a:moveTo>
                  <a:lnTo>
                    <a:pt x="1" y="0"/>
                  </a:lnTo>
                  <a:cubicBezTo>
                    <a:pt x="48" y="1779"/>
                    <a:pt x="1471" y="3179"/>
                    <a:pt x="3226" y="3179"/>
                  </a:cubicBezTo>
                  <a:cubicBezTo>
                    <a:pt x="4911" y="3179"/>
                    <a:pt x="6263" y="1922"/>
                    <a:pt x="6452" y="332"/>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7"/>
            <p:cNvSpPr/>
            <p:nvPr/>
          </p:nvSpPr>
          <p:spPr>
            <a:xfrm>
              <a:off x="6957652" y="3211031"/>
              <a:ext cx="60041" cy="243562"/>
            </a:xfrm>
            <a:custGeom>
              <a:avLst/>
              <a:gdLst/>
              <a:ahLst/>
              <a:cxnLst/>
              <a:rect l="l" t="t" r="r" b="b"/>
              <a:pathLst>
                <a:path w="1661" h="6738" extrusionOk="0">
                  <a:moveTo>
                    <a:pt x="0" y="1"/>
                  </a:moveTo>
                  <a:cubicBezTo>
                    <a:pt x="0" y="1"/>
                    <a:pt x="238" y="3749"/>
                    <a:pt x="0" y="6737"/>
                  </a:cubicBezTo>
                  <a:lnTo>
                    <a:pt x="1661" y="6737"/>
                  </a:lnTo>
                  <a:lnTo>
                    <a:pt x="1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7"/>
            <p:cNvSpPr/>
            <p:nvPr/>
          </p:nvSpPr>
          <p:spPr>
            <a:xfrm>
              <a:off x="6805909" y="3211031"/>
              <a:ext cx="160350" cy="243562"/>
            </a:xfrm>
            <a:custGeom>
              <a:avLst/>
              <a:gdLst/>
              <a:ahLst/>
              <a:cxnLst/>
              <a:rect l="l" t="t" r="r" b="b"/>
              <a:pathLst>
                <a:path w="4436" h="6738" extrusionOk="0">
                  <a:moveTo>
                    <a:pt x="3345" y="1"/>
                  </a:moveTo>
                  <a:cubicBezTo>
                    <a:pt x="2420" y="1"/>
                    <a:pt x="1589" y="404"/>
                    <a:pt x="973" y="997"/>
                  </a:cubicBezTo>
                  <a:cubicBezTo>
                    <a:pt x="854" y="1139"/>
                    <a:pt x="735" y="1258"/>
                    <a:pt x="641" y="1400"/>
                  </a:cubicBezTo>
                  <a:cubicBezTo>
                    <a:pt x="237" y="1970"/>
                    <a:pt x="0" y="2658"/>
                    <a:pt x="0" y="3393"/>
                  </a:cubicBezTo>
                  <a:cubicBezTo>
                    <a:pt x="0" y="4318"/>
                    <a:pt x="380" y="5172"/>
                    <a:pt x="996" y="5789"/>
                  </a:cubicBezTo>
                  <a:cubicBezTo>
                    <a:pt x="1637" y="6358"/>
                    <a:pt x="2420" y="6714"/>
                    <a:pt x="3345" y="6737"/>
                  </a:cubicBezTo>
                  <a:lnTo>
                    <a:pt x="4198" y="6737"/>
                  </a:lnTo>
                  <a:cubicBezTo>
                    <a:pt x="4436" y="3749"/>
                    <a:pt x="4198" y="1"/>
                    <a:pt x="4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7"/>
            <p:cNvSpPr/>
            <p:nvPr/>
          </p:nvSpPr>
          <p:spPr>
            <a:xfrm>
              <a:off x="4971116" y="3822342"/>
              <a:ext cx="475882" cy="54944"/>
            </a:xfrm>
            <a:custGeom>
              <a:avLst/>
              <a:gdLst/>
              <a:ahLst/>
              <a:cxnLst/>
              <a:rect l="l" t="t" r="r" b="b"/>
              <a:pathLst>
                <a:path w="13165" h="1520" extrusionOk="0">
                  <a:moveTo>
                    <a:pt x="0" y="1"/>
                  </a:moveTo>
                  <a:lnTo>
                    <a:pt x="4839" y="1519"/>
                  </a:lnTo>
                  <a:lnTo>
                    <a:pt x="5195" y="1448"/>
                  </a:lnTo>
                  <a:lnTo>
                    <a:pt x="13165" y="997"/>
                  </a:lnTo>
                  <a:lnTo>
                    <a:pt x="131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7"/>
            <p:cNvSpPr/>
            <p:nvPr/>
          </p:nvSpPr>
          <p:spPr>
            <a:xfrm>
              <a:off x="4714766" y="3281336"/>
              <a:ext cx="732240" cy="541056"/>
            </a:xfrm>
            <a:custGeom>
              <a:avLst/>
              <a:gdLst/>
              <a:ahLst/>
              <a:cxnLst/>
              <a:rect l="l" t="t" r="r" b="b"/>
              <a:pathLst>
                <a:path w="20257" h="14968" extrusionOk="0">
                  <a:moveTo>
                    <a:pt x="0" y="1"/>
                  </a:moveTo>
                  <a:lnTo>
                    <a:pt x="0" y="14968"/>
                  </a:lnTo>
                  <a:lnTo>
                    <a:pt x="20257" y="14968"/>
                  </a:lnTo>
                  <a:lnTo>
                    <a:pt x="20257" y="9631"/>
                  </a:lnTo>
                  <a:lnTo>
                    <a:pt x="20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7"/>
            <p:cNvSpPr/>
            <p:nvPr/>
          </p:nvSpPr>
          <p:spPr>
            <a:xfrm>
              <a:off x="4755033" y="3477684"/>
              <a:ext cx="643100" cy="38642"/>
            </a:xfrm>
            <a:custGeom>
              <a:avLst/>
              <a:gdLst/>
              <a:ahLst/>
              <a:cxnLst/>
              <a:rect l="l" t="t" r="r" b="b"/>
              <a:pathLst>
                <a:path w="17791" h="1069" extrusionOk="0">
                  <a:moveTo>
                    <a:pt x="1" y="1"/>
                  </a:moveTo>
                  <a:lnTo>
                    <a:pt x="1" y="1068"/>
                  </a:lnTo>
                  <a:lnTo>
                    <a:pt x="17791" y="1068"/>
                  </a:lnTo>
                  <a:lnTo>
                    <a:pt x="177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7"/>
            <p:cNvSpPr/>
            <p:nvPr/>
          </p:nvSpPr>
          <p:spPr>
            <a:xfrm>
              <a:off x="4755033" y="3590859"/>
              <a:ext cx="643100" cy="38642"/>
            </a:xfrm>
            <a:custGeom>
              <a:avLst/>
              <a:gdLst/>
              <a:ahLst/>
              <a:cxnLst/>
              <a:rect l="l" t="t" r="r" b="b"/>
              <a:pathLst>
                <a:path w="17791" h="1069" extrusionOk="0">
                  <a:moveTo>
                    <a:pt x="1" y="1"/>
                  </a:moveTo>
                  <a:lnTo>
                    <a:pt x="1" y="1068"/>
                  </a:lnTo>
                  <a:lnTo>
                    <a:pt x="17791" y="1068"/>
                  </a:lnTo>
                  <a:lnTo>
                    <a:pt x="177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7"/>
            <p:cNvSpPr/>
            <p:nvPr/>
          </p:nvSpPr>
          <p:spPr>
            <a:xfrm>
              <a:off x="4755033" y="3703166"/>
              <a:ext cx="643100" cy="38642"/>
            </a:xfrm>
            <a:custGeom>
              <a:avLst/>
              <a:gdLst/>
              <a:ahLst/>
              <a:cxnLst/>
              <a:rect l="l" t="t" r="r" b="b"/>
              <a:pathLst>
                <a:path w="17791" h="1069" extrusionOk="0">
                  <a:moveTo>
                    <a:pt x="1" y="1"/>
                  </a:moveTo>
                  <a:lnTo>
                    <a:pt x="1" y="1068"/>
                  </a:lnTo>
                  <a:lnTo>
                    <a:pt x="17791" y="1068"/>
                  </a:lnTo>
                  <a:lnTo>
                    <a:pt x="177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7"/>
            <p:cNvSpPr/>
            <p:nvPr/>
          </p:nvSpPr>
          <p:spPr>
            <a:xfrm>
              <a:off x="4938512" y="3313073"/>
              <a:ext cx="264997" cy="84910"/>
            </a:xfrm>
            <a:custGeom>
              <a:avLst/>
              <a:gdLst/>
              <a:ahLst/>
              <a:cxnLst/>
              <a:rect l="l" t="t" r="r" b="b"/>
              <a:pathLst>
                <a:path w="7331" h="2349" extrusionOk="0">
                  <a:moveTo>
                    <a:pt x="1" y="1"/>
                  </a:moveTo>
                  <a:lnTo>
                    <a:pt x="1" y="783"/>
                  </a:lnTo>
                  <a:cubicBezTo>
                    <a:pt x="1" y="1637"/>
                    <a:pt x="712" y="2349"/>
                    <a:pt x="1590" y="2349"/>
                  </a:cubicBezTo>
                  <a:lnTo>
                    <a:pt x="5765" y="2349"/>
                  </a:lnTo>
                  <a:cubicBezTo>
                    <a:pt x="6619" y="2349"/>
                    <a:pt x="7330" y="1637"/>
                    <a:pt x="7330" y="807"/>
                  </a:cubicBezTo>
                  <a:lnTo>
                    <a:pt x="7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7"/>
            <p:cNvSpPr/>
            <p:nvPr/>
          </p:nvSpPr>
          <p:spPr>
            <a:xfrm>
              <a:off x="6394346" y="3834378"/>
              <a:ext cx="186087" cy="468146"/>
            </a:xfrm>
            <a:custGeom>
              <a:avLst/>
              <a:gdLst/>
              <a:ahLst/>
              <a:cxnLst/>
              <a:rect l="l" t="t" r="r" b="b"/>
              <a:pathLst>
                <a:path w="5148" h="12951" extrusionOk="0">
                  <a:moveTo>
                    <a:pt x="4270" y="0"/>
                  </a:moveTo>
                  <a:lnTo>
                    <a:pt x="1" y="12951"/>
                  </a:lnTo>
                  <a:lnTo>
                    <a:pt x="3298" y="12121"/>
                  </a:lnTo>
                  <a:lnTo>
                    <a:pt x="5148" y="11646"/>
                  </a:lnTo>
                  <a:lnTo>
                    <a:pt x="42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7"/>
            <p:cNvSpPr/>
            <p:nvPr/>
          </p:nvSpPr>
          <p:spPr>
            <a:xfrm>
              <a:off x="5866210" y="3490516"/>
              <a:ext cx="668801" cy="170688"/>
            </a:xfrm>
            <a:custGeom>
              <a:avLst/>
              <a:gdLst/>
              <a:ahLst/>
              <a:cxnLst/>
              <a:rect l="l" t="t" r="r" b="b"/>
              <a:pathLst>
                <a:path w="18502" h="4722" extrusionOk="0">
                  <a:moveTo>
                    <a:pt x="14441" y="0"/>
                  </a:moveTo>
                  <a:cubicBezTo>
                    <a:pt x="14411" y="0"/>
                    <a:pt x="14381" y="1"/>
                    <a:pt x="14351" y="2"/>
                  </a:cubicBezTo>
                  <a:lnTo>
                    <a:pt x="14042" y="2"/>
                  </a:lnTo>
                  <a:lnTo>
                    <a:pt x="1495" y="571"/>
                  </a:lnTo>
                  <a:cubicBezTo>
                    <a:pt x="1139" y="595"/>
                    <a:pt x="783" y="784"/>
                    <a:pt x="546" y="1045"/>
                  </a:cubicBezTo>
                  <a:lnTo>
                    <a:pt x="0" y="1686"/>
                  </a:lnTo>
                  <a:lnTo>
                    <a:pt x="14659" y="2516"/>
                  </a:lnTo>
                  <a:cubicBezTo>
                    <a:pt x="16296" y="2611"/>
                    <a:pt x="17695" y="3488"/>
                    <a:pt x="18502" y="4722"/>
                  </a:cubicBezTo>
                  <a:lnTo>
                    <a:pt x="18407" y="3631"/>
                  </a:lnTo>
                  <a:cubicBezTo>
                    <a:pt x="18220" y="1597"/>
                    <a:pt x="16489" y="0"/>
                    <a:pt x="14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7"/>
            <p:cNvSpPr/>
            <p:nvPr/>
          </p:nvSpPr>
          <p:spPr>
            <a:xfrm>
              <a:off x="6374646" y="4272474"/>
              <a:ext cx="166351" cy="201522"/>
            </a:xfrm>
            <a:custGeom>
              <a:avLst/>
              <a:gdLst/>
              <a:ahLst/>
              <a:cxnLst/>
              <a:rect l="l" t="t" r="r" b="b"/>
              <a:pathLst>
                <a:path w="4602" h="5575" extrusionOk="0">
                  <a:moveTo>
                    <a:pt x="3843" y="1"/>
                  </a:moveTo>
                  <a:lnTo>
                    <a:pt x="546" y="831"/>
                  </a:lnTo>
                  <a:lnTo>
                    <a:pt x="0" y="2491"/>
                  </a:lnTo>
                  <a:lnTo>
                    <a:pt x="356" y="4294"/>
                  </a:lnTo>
                  <a:lnTo>
                    <a:pt x="1234" y="5100"/>
                  </a:lnTo>
                  <a:cubicBezTo>
                    <a:pt x="1542" y="5409"/>
                    <a:pt x="1969" y="5575"/>
                    <a:pt x="2372" y="5575"/>
                  </a:cubicBezTo>
                  <a:cubicBezTo>
                    <a:pt x="2965" y="5575"/>
                    <a:pt x="3534" y="5266"/>
                    <a:pt x="3866" y="4721"/>
                  </a:cubicBezTo>
                  <a:lnTo>
                    <a:pt x="4602" y="3416"/>
                  </a:lnTo>
                  <a:lnTo>
                    <a:pt x="3843" y="1"/>
                  </a:lnTo>
                  <a:close/>
                </a:path>
              </a:pathLst>
            </a:custGeom>
            <a:solidFill>
              <a:srgbClr val="F4A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7"/>
            <p:cNvSpPr/>
            <p:nvPr/>
          </p:nvSpPr>
          <p:spPr>
            <a:xfrm>
              <a:off x="6343777" y="4384926"/>
              <a:ext cx="287264" cy="117371"/>
            </a:xfrm>
            <a:custGeom>
              <a:avLst/>
              <a:gdLst/>
              <a:ahLst/>
              <a:cxnLst/>
              <a:rect l="l" t="t" r="r" b="b"/>
              <a:pathLst>
                <a:path w="7947" h="3247" extrusionOk="0">
                  <a:moveTo>
                    <a:pt x="5966" y="0"/>
                  </a:moveTo>
                  <a:cubicBezTo>
                    <a:pt x="5772" y="0"/>
                    <a:pt x="5576" y="110"/>
                    <a:pt x="5456" y="305"/>
                  </a:cubicBezTo>
                  <a:lnTo>
                    <a:pt x="4720" y="1610"/>
                  </a:lnTo>
                  <a:cubicBezTo>
                    <a:pt x="4388" y="2155"/>
                    <a:pt x="3819" y="2464"/>
                    <a:pt x="3226" y="2464"/>
                  </a:cubicBezTo>
                  <a:cubicBezTo>
                    <a:pt x="2823" y="2464"/>
                    <a:pt x="2396" y="2298"/>
                    <a:pt x="2088" y="1989"/>
                  </a:cubicBezTo>
                  <a:lnTo>
                    <a:pt x="1210" y="1183"/>
                  </a:lnTo>
                  <a:lnTo>
                    <a:pt x="783" y="780"/>
                  </a:lnTo>
                  <a:lnTo>
                    <a:pt x="0" y="3247"/>
                  </a:lnTo>
                  <a:lnTo>
                    <a:pt x="3226" y="3223"/>
                  </a:lnTo>
                  <a:lnTo>
                    <a:pt x="4981" y="3223"/>
                  </a:lnTo>
                  <a:cubicBezTo>
                    <a:pt x="6167" y="3223"/>
                    <a:pt x="7235" y="2606"/>
                    <a:pt x="7828" y="1586"/>
                  </a:cubicBezTo>
                  <a:cubicBezTo>
                    <a:pt x="7899" y="1539"/>
                    <a:pt x="7923" y="1444"/>
                    <a:pt x="7946" y="1396"/>
                  </a:cubicBezTo>
                  <a:lnTo>
                    <a:pt x="6286" y="116"/>
                  </a:lnTo>
                  <a:cubicBezTo>
                    <a:pt x="6190" y="37"/>
                    <a:pt x="6079" y="0"/>
                    <a:pt x="59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7"/>
            <p:cNvSpPr/>
            <p:nvPr/>
          </p:nvSpPr>
          <p:spPr>
            <a:xfrm>
              <a:off x="6035954" y="2379408"/>
              <a:ext cx="152651" cy="141481"/>
            </a:xfrm>
            <a:custGeom>
              <a:avLst/>
              <a:gdLst/>
              <a:ahLst/>
              <a:cxnLst/>
              <a:rect l="l" t="t" r="r" b="b"/>
              <a:pathLst>
                <a:path w="4223" h="3914" extrusionOk="0">
                  <a:moveTo>
                    <a:pt x="3393" y="0"/>
                  </a:moveTo>
                  <a:cubicBezTo>
                    <a:pt x="2681" y="569"/>
                    <a:pt x="2088" y="806"/>
                    <a:pt x="1638" y="901"/>
                  </a:cubicBezTo>
                  <a:cubicBezTo>
                    <a:pt x="1068" y="1020"/>
                    <a:pt x="641" y="1423"/>
                    <a:pt x="475" y="1992"/>
                  </a:cubicBezTo>
                  <a:lnTo>
                    <a:pt x="1" y="3866"/>
                  </a:lnTo>
                  <a:lnTo>
                    <a:pt x="191" y="3914"/>
                  </a:lnTo>
                  <a:cubicBezTo>
                    <a:pt x="214" y="3890"/>
                    <a:pt x="214" y="3866"/>
                    <a:pt x="238" y="3843"/>
                  </a:cubicBezTo>
                  <a:cubicBezTo>
                    <a:pt x="357" y="3653"/>
                    <a:pt x="570" y="3487"/>
                    <a:pt x="784" y="3439"/>
                  </a:cubicBezTo>
                  <a:cubicBezTo>
                    <a:pt x="834" y="3435"/>
                    <a:pt x="885" y="3433"/>
                    <a:pt x="936" y="3433"/>
                  </a:cubicBezTo>
                  <a:cubicBezTo>
                    <a:pt x="1222" y="3433"/>
                    <a:pt x="1526" y="3493"/>
                    <a:pt x="1833" y="3493"/>
                  </a:cubicBezTo>
                  <a:cubicBezTo>
                    <a:pt x="2045" y="3493"/>
                    <a:pt x="2258" y="3464"/>
                    <a:pt x="2468" y="3368"/>
                  </a:cubicBezTo>
                  <a:cubicBezTo>
                    <a:pt x="2681" y="3273"/>
                    <a:pt x="2847" y="3084"/>
                    <a:pt x="3037" y="2965"/>
                  </a:cubicBezTo>
                  <a:cubicBezTo>
                    <a:pt x="3369" y="2728"/>
                    <a:pt x="3796" y="2657"/>
                    <a:pt x="4223" y="2609"/>
                  </a:cubicBezTo>
                  <a:cubicBezTo>
                    <a:pt x="3559" y="1732"/>
                    <a:pt x="3417" y="640"/>
                    <a:pt x="3393" y="0"/>
                  </a:cubicBezTo>
                  <a:close/>
                </a:path>
              </a:pathLst>
            </a:custGeom>
            <a:solidFill>
              <a:srgbClr val="F4A59F"/>
            </a:solidFill>
            <a:ln w="9525" cap="flat" cmpd="sng">
              <a:solidFill>
                <a:srgbClr val="F4A59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7"/>
            <p:cNvSpPr/>
            <p:nvPr/>
          </p:nvSpPr>
          <p:spPr>
            <a:xfrm>
              <a:off x="5858475" y="2486546"/>
              <a:ext cx="256430" cy="270130"/>
            </a:xfrm>
            <a:custGeom>
              <a:avLst/>
              <a:gdLst/>
              <a:ahLst/>
              <a:cxnLst/>
              <a:rect l="l" t="t" r="r" b="b"/>
              <a:pathLst>
                <a:path w="7094" h="7473" extrusionOk="0">
                  <a:moveTo>
                    <a:pt x="4152" y="1"/>
                  </a:moveTo>
                  <a:lnTo>
                    <a:pt x="4152" y="1"/>
                  </a:lnTo>
                  <a:cubicBezTo>
                    <a:pt x="3986" y="191"/>
                    <a:pt x="3772" y="286"/>
                    <a:pt x="3511" y="286"/>
                  </a:cubicBezTo>
                  <a:cubicBezTo>
                    <a:pt x="3345" y="286"/>
                    <a:pt x="3203" y="214"/>
                    <a:pt x="3037" y="120"/>
                  </a:cubicBezTo>
                  <a:lnTo>
                    <a:pt x="2705" y="1045"/>
                  </a:lnTo>
                  <a:cubicBezTo>
                    <a:pt x="2373" y="1946"/>
                    <a:pt x="1851" y="2705"/>
                    <a:pt x="1211" y="3393"/>
                  </a:cubicBezTo>
                  <a:lnTo>
                    <a:pt x="1" y="4626"/>
                  </a:lnTo>
                  <a:cubicBezTo>
                    <a:pt x="807" y="4697"/>
                    <a:pt x="1543" y="5053"/>
                    <a:pt x="2136" y="5622"/>
                  </a:cubicBezTo>
                  <a:lnTo>
                    <a:pt x="4010" y="7473"/>
                  </a:lnTo>
                  <a:cubicBezTo>
                    <a:pt x="4199" y="6026"/>
                    <a:pt x="4863" y="5196"/>
                    <a:pt x="5480" y="4697"/>
                  </a:cubicBezTo>
                  <a:cubicBezTo>
                    <a:pt x="6144" y="4152"/>
                    <a:pt x="6737" y="4033"/>
                    <a:pt x="6737" y="4033"/>
                  </a:cubicBezTo>
                  <a:cubicBezTo>
                    <a:pt x="6761" y="4033"/>
                    <a:pt x="6785" y="4081"/>
                    <a:pt x="6808" y="4081"/>
                  </a:cubicBezTo>
                  <a:cubicBezTo>
                    <a:pt x="6903" y="4104"/>
                    <a:pt x="6998" y="4104"/>
                    <a:pt x="7093" y="4128"/>
                  </a:cubicBezTo>
                  <a:cubicBezTo>
                    <a:pt x="6737" y="3962"/>
                    <a:pt x="6429" y="3772"/>
                    <a:pt x="6121" y="3511"/>
                  </a:cubicBezTo>
                  <a:cubicBezTo>
                    <a:pt x="5978" y="3369"/>
                    <a:pt x="5931" y="3179"/>
                    <a:pt x="5812" y="3013"/>
                  </a:cubicBezTo>
                  <a:cubicBezTo>
                    <a:pt x="5504" y="2539"/>
                    <a:pt x="5456" y="2065"/>
                    <a:pt x="5267" y="1543"/>
                  </a:cubicBezTo>
                  <a:cubicBezTo>
                    <a:pt x="5172" y="1306"/>
                    <a:pt x="5006" y="1163"/>
                    <a:pt x="5053" y="950"/>
                  </a:cubicBezTo>
                  <a:lnTo>
                    <a:pt x="4887" y="902"/>
                  </a:lnTo>
                  <a:lnTo>
                    <a:pt x="4887" y="926"/>
                  </a:lnTo>
                  <a:cubicBezTo>
                    <a:pt x="4792" y="1163"/>
                    <a:pt x="4579" y="1282"/>
                    <a:pt x="4389" y="1282"/>
                  </a:cubicBezTo>
                  <a:cubicBezTo>
                    <a:pt x="4318" y="1282"/>
                    <a:pt x="4223" y="1282"/>
                    <a:pt x="4176" y="1258"/>
                  </a:cubicBezTo>
                  <a:cubicBezTo>
                    <a:pt x="3915" y="1163"/>
                    <a:pt x="3796" y="831"/>
                    <a:pt x="3915" y="570"/>
                  </a:cubicBezTo>
                  <a:lnTo>
                    <a:pt x="4152" y="1"/>
                  </a:lnTo>
                  <a:close/>
                </a:path>
              </a:pathLst>
            </a:custGeom>
            <a:solidFill>
              <a:srgbClr val="F4A59F"/>
            </a:solidFill>
            <a:ln w="9525" cap="flat" cmpd="sng">
              <a:solidFill>
                <a:srgbClr val="F4A59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7"/>
            <p:cNvSpPr/>
            <p:nvPr/>
          </p:nvSpPr>
          <p:spPr>
            <a:xfrm>
              <a:off x="6131995" y="2429977"/>
              <a:ext cx="18905" cy="18905"/>
            </a:xfrm>
            <a:custGeom>
              <a:avLst/>
              <a:gdLst/>
              <a:ahLst/>
              <a:cxnLst/>
              <a:rect l="l" t="t" r="r" b="b"/>
              <a:pathLst>
                <a:path w="523" h="523" extrusionOk="0">
                  <a:moveTo>
                    <a:pt x="261" y="0"/>
                  </a:moveTo>
                  <a:cubicBezTo>
                    <a:pt x="119" y="0"/>
                    <a:pt x="1" y="119"/>
                    <a:pt x="1" y="261"/>
                  </a:cubicBezTo>
                  <a:cubicBezTo>
                    <a:pt x="1" y="404"/>
                    <a:pt x="119" y="522"/>
                    <a:pt x="261" y="522"/>
                  </a:cubicBezTo>
                  <a:cubicBezTo>
                    <a:pt x="404" y="522"/>
                    <a:pt x="522" y="404"/>
                    <a:pt x="522" y="261"/>
                  </a:cubicBezTo>
                  <a:cubicBezTo>
                    <a:pt x="522" y="119"/>
                    <a:pt x="40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7"/>
            <p:cNvSpPr/>
            <p:nvPr/>
          </p:nvSpPr>
          <p:spPr>
            <a:xfrm>
              <a:off x="6110560" y="2407675"/>
              <a:ext cx="41208" cy="30906"/>
            </a:xfrm>
            <a:custGeom>
              <a:avLst/>
              <a:gdLst/>
              <a:ahLst/>
              <a:cxnLst/>
              <a:rect l="l" t="t" r="r" b="b"/>
              <a:pathLst>
                <a:path w="1140" h="855" extrusionOk="0">
                  <a:moveTo>
                    <a:pt x="1139" y="1"/>
                  </a:moveTo>
                  <a:cubicBezTo>
                    <a:pt x="878" y="1"/>
                    <a:pt x="641" y="96"/>
                    <a:pt x="427" y="238"/>
                  </a:cubicBezTo>
                  <a:cubicBezTo>
                    <a:pt x="238" y="380"/>
                    <a:pt x="72" y="617"/>
                    <a:pt x="1" y="855"/>
                  </a:cubicBezTo>
                  <a:lnTo>
                    <a:pt x="24" y="855"/>
                  </a:lnTo>
                  <a:cubicBezTo>
                    <a:pt x="143" y="760"/>
                    <a:pt x="214" y="665"/>
                    <a:pt x="309" y="617"/>
                  </a:cubicBezTo>
                  <a:lnTo>
                    <a:pt x="594" y="451"/>
                  </a:lnTo>
                  <a:cubicBezTo>
                    <a:pt x="665" y="357"/>
                    <a:pt x="760" y="285"/>
                    <a:pt x="854" y="238"/>
                  </a:cubicBezTo>
                  <a:cubicBezTo>
                    <a:pt x="949" y="167"/>
                    <a:pt x="1020" y="119"/>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7"/>
            <p:cNvSpPr/>
            <p:nvPr/>
          </p:nvSpPr>
          <p:spPr>
            <a:xfrm>
              <a:off x="6000820" y="2556020"/>
              <a:ext cx="101213" cy="100345"/>
            </a:xfrm>
            <a:custGeom>
              <a:avLst/>
              <a:gdLst/>
              <a:ahLst/>
              <a:cxnLst/>
              <a:rect l="l" t="t" r="r" b="b"/>
              <a:pathLst>
                <a:path w="2800" h="2776" extrusionOk="0">
                  <a:moveTo>
                    <a:pt x="427" y="0"/>
                  </a:moveTo>
                  <a:lnTo>
                    <a:pt x="427" y="0"/>
                  </a:lnTo>
                  <a:cubicBezTo>
                    <a:pt x="427" y="0"/>
                    <a:pt x="0" y="1732"/>
                    <a:pt x="1542" y="2775"/>
                  </a:cubicBezTo>
                  <a:cubicBezTo>
                    <a:pt x="2206" y="2230"/>
                    <a:pt x="2799" y="2111"/>
                    <a:pt x="2799" y="2111"/>
                  </a:cubicBezTo>
                  <a:cubicBezTo>
                    <a:pt x="2704" y="2088"/>
                    <a:pt x="2610" y="2040"/>
                    <a:pt x="2515" y="1993"/>
                  </a:cubicBezTo>
                  <a:cubicBezTo>
                    <a:pt x="2230" y="1850"/>
                    <a:pt x="1993" y="1637"/>
                    <a:pt x="1756" y="1400"/>
                  </a:cubicBezTo>
                  <a:lnTo>
                    <a:pt x="427" y="0"/>
                  </a:lnTo>
                  <a:close/>
                </a:path>
              </a:pathLst>
            </a:custGeom>
            <a:solidFill>
              <a:srgbClr val="F4A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7"/>
            <p:cNvSpPr/>
            <p:nvPr/>
          </p:nvSpPr>
          <p:spPr>
            <a:xfrm>
              <a:off x="5797604" y="2345105"/>
              <a:ext cx="361005" cy="265937"/>
            </a:xfrm>
            <a:custGeom>
              <a:avLst/>
              <a:gdLst/>
              <a:ahLst/>
              <a:cxnLst/>
              <a:rect l="l" t="t" r="r" b="b"/>
              <a:pathLst>
                <a:path w="9987" h="7357" extrusionOk="0">
                  <a:moveTo>
                    <a:pt x="6097" y="0"/>
                  </a:moveTo>
                  <a:lnTo>
                    <a:pt x="119" y="4033"/>
                  </a:lnTo>
                  <a:cubicBezTo>
                    <a:pt x="119" y="4033"/>
                    <a:pt x="1" y="6831"/>
                    <a:pt x="2871" y="7306"/>
                  </a:cubicBezTo>
                  <a:cubicBezTo>
                    <a:pt x="2974" y="7340"/>
                    <a:pt x="3078" y="7356"/>
                    <a:pt x="3181" y="7356"/>
                  </a:cubicBezTo>
                  <a:cubicBezTo>
                    <a:pt x="3783" y="7356"/>
                    <a:pt x="4335" y="6806"/>
                    <a:pt x="4436" y="6238"/>
                  </a:cubicBezTo>
                  <a:cubicBezTo>
                    <a:pt x="4508" y="5883"/>
                    <a:pt x="4508" y="5574"/>
                    <a:pt x="4650" y="5242"/>
                  </a:cubicBezTo>
                  <a:cubicBezTo>
                    <a:pt x="4769" y="4981"/>
                    <a:pt x="4745" y="4768"/>
                    <a:pt x="4697" y="4483"/>
                  </a:cubicBezTo>
                  <a:cubicBezTo>
                    <a:pt x="4697" y="4341"/>
                    <a:pt x="4697" y="4175"/>
                    <a:pt x="4745" y="4033"/>
                  </a:cubicBezTo>
                  <a:lnTo>
                    <a:pt x="4745" y="4009"/>
                  </a:lnTo>
                  <a:lnTo>
                    <a:pt x="4745" y="3961"/>
                  </a:lnTo>
                  <a:lnTo>
                    <a:pt x="4650" y="3961"/>
                  </a:lnTo>
                  <a:cubicBezTo>
                    <a:pt x="4460" y="3795"/>
                    <a:pt x="4342" y="3558"/>
                    <a:pt x="4342" y="3274"/>
                  </a:cubicBezTo>
                  <a:cubicBezTo>
                    <a:pt x="4342" y="2799"/>
                    <a:pt x="4745" y="2372"/>
                    <a:pt x="5243" y="2372"/>
                  </a:cubicBezTo>
                  <a:cubicBezTo>
                    <a:pt x="5717" y="2372"/>
                    <a:pt x="6121" y="2775"/>
                    <a:pt x="6121" y="3274"/>
                  </a:cubicBezTo>
                  <a:lnTo>
                    <a:pt x="5860" y="3890"/>
                  </a:lnTo>
                  <a:lnTo>
                    <a:pt x="5622" y="4460"/>
                  </a:lnTo>
                  <a:cubicBezTo>
                    <a:pt x="5504" y="4720"/>
                    <a:pt x="5622" y="5052"/>
                    <a:pt x="5883" y="5147"/>
                  </a:cubicBezTo>
                  <a:cubicBezTo>
                    <a:pt x="5954" y="5171"/>
                    <a:pt x="6049" y="5171"/>
                    <a:pt x="6097" y="5171"/>
                  </a:cubicBezTo>
                  <a:cubicBezTo>
                    <a:pt x="6310" y="5171"/>
                    <a:pt x="6500" y="5052"/>
                    <a:pt x="6595" y="4815"/>
                  </a:cubicBezTo>
                  <a:lnTo>
                    <a:pt x="6595" y="4792"/>
                  </a:lnTo>
                  <a:lnTo>
                    <a:pt x="7069" y="2918"/>
                  </a:lnTo>
                  <a:cubicBezTo>
                    <a:pt x="7212" y="2348"/>
                    <a:pt x="7662" y="1922"/>
                    <a:pt x="8232" y="1827"/>
                  </a:cubicBezTo>
                  <a:cubicBezTo>
                    <a:pt x="8682" y="1732"/>
                    <a:pt x="9275" y="1471"/>
                    <a:pt x="9987" y="925"/>
                  </a:cubicBezTo>
                  <a:lnTo>
                    <a:pt x="9987" y="451"/>
                  </a:lnTo>
                  <a:cubicBezTo>
                    <a:pt x="9708" y="490"/>
                    <a:pt x="9411" y="511"/>
                    <a:pt x="9093" y="511"/>
                  </a:cubicBezTo>
                  <a:cubicBezTo>
                    <a:pt x="8252" y="511"/>
                    <a:pt x="7268" y="362"/>
                    <a:pt x="6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7"/>
            <p:cNvSpPr/>
            <p:nvPr/>
          </p:nvSpPr>
          <p:spPr>
            <a:xfrm>
              <a:off x="6017953" y="2273932"/>
              <a:ext cx="261563" cy="88814"/>
            </a:xfrm>
            <a:custGeom>
              <a:avLst/>
              <a:gdLst/>
              <a:ahLst/>
              <a:cxnLst/>
              <a:rect l="l" t="t" r="r" b="b"/>
              <a:pathLst>
                <a:path w="7236" h="2457" extrusionOk="0">
                  <a:moveTo>
                    <a:pt x="2918" y="1"/>
                  </a:moveTo>
                  <a:lnTo>
                    <a:pt x="1" y="1946"/>
                  </a:lnTo>
                  <a:cubicBezTo>
                    <a:pt x="1172" y="2307"/>
                    <a:pt x="2156" y="2456"/>
                    <a:pt x="2997" y="2456"/>
                  </a:cubicBezTo>
                  <a:cubicBezTo>
                    <a:pt x="3315" y="2456"/>
                    <a:pt x="3612" y="2435"/>
                    <a:pt x="3891" y="2396"/>
                  </a:cubicBezTo>
                  <a:cubicBezTo>
                    <a:pt x="6619" y="2040"/>
                    <a:pt x="7235" y="1"/>
                    <a:pt x="7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7"/>
            <p:cNvSpPr/>
            <p:nvPr/>
          </p:nvSpPr>
          <p:spPr>
            <a:xfrm>
              <a:off x="5729035" y="2187000"/>
              <a:ext cx="394442" cy="307326"/>
            </a:xfrm>
            <a:custGeom>
              <a:avLst/>
              <a:gdLst/>
              <a:ahLst/>
              <a:cxnLst/>
              <a:rect l="l" t="t" r="r" b="b"/>
              <a:pathLst>
                <a:path w="10912" h="8502" extrusionOk="0">
                  <a:moveTo>
                    <a:pt x="6967" y="0"/>
                  </a:moveTo>
                  <a:cubicBezTo>
                    <a:pt x="6079" y="0"/>
                    <a:pt x="5014" y="220"/>
                    <a:pt x="3748" y="793"/>
                  </a:cubicBezTo>
                  <a:cubicBezTo>
                    <a:pt x="3013" y="1148"/>
                    <a:pt x="1898" y="1884"/>
                    <a:pt x="1423" y="2572"/>
                  </a:cubicBezTo>
                  <a:cubicBezTo>
                    <a:pt x="593" y="3734"/>
                    <a:pt x="0" y="5679"/>
                    <a:pt x="1827" y="8501"/>
                  </a:cubicBezTo>
                  <a:lnTo>
                    <a:pt x="2016" y="8383"/>
                  </a:lnTo>
                  <a:lnTo>
                    <a:pt x="7994" y="4351"/>
                  </a:lnTo>
                  <a:lnTo>
                    <a:pt x="10911" y="2406"/>
                  </a:lnTo>
                  <a:cubicBezTo>
                    <a:pt x="10911" y="2406"/>
                    <a:pt x="9904" y="0"/>
                    <a:pt x="69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7"/>
            <p:cNvSpPr/>
            <p:nvPr/>
          </p:nvSpPr>
          <p:spPr>
            <a:xfrm>
              <a:off x="6039388" y="2473714"/>
              <a:ext cx="164652" cy="164652"/>
            </a:xfrm>
            <a:custGeom>
              <a:avLst/>
              <a:gdLst/>
              <a:ahLst/>
              <a:cxnLst/>
              <a:rect l="l" t="t" r="r" b="b"/>
              <a:pathLst>
                <a:path w="4555" h="4555" extrusionOk="0">
                  <a:moveTo>
                    <a:pt x="4104" y="0"/>
                  </a:moveTo>
                  <a:cubicBezTo>
                    <a:pt x="3677" y="24"/>
                    <a:pt x="3227" y="119"/>
                    <a:pt x="2918" y="356"/>
                  </a:cubicBezTo>
                  <a:cubicBezTo>
                    <a:pt x="2729" y="475"/>
                    <a:pt x="2563" y="664"/>
                    <a:pt x="2349" y="735"/>
                  </a:cubicBezTo>
                  <a:cubicBezTo>
                    <a:pt x="2139" y="854"/>
                    <a:pt x="1922" y="889"/>
                    <a:pt x="1703" y="889"/>
                  </a:cubicBezTo>
                  <a:cubicBezTo>
                    <a:pt x="1404" y="889"/>
                    <a:pt x="1101" y="824"/>
                    <a:pt x="810" y="824"/>
                  </a:cubicBezTo>
                  <a:cubicBezTo>
                    <a:pt x="761" y="824"/>
                    <a:pt x="713" y="826"/>
                    <a:pt x="665" y="830"/>
                  </a:cubicBezTo>
                  <a:cubicBezTo>
                    <a:pt x="451" y="878"/>
                    <a:pt x="238" y="1044"/>
                    <a:pt x="119" y="1234"/>
                  </a:cubicBezTo>
                  <a:cubicBezTo>
                    <a:pt x="96" y="1257"/>
                    <a:pt x="72" y="1281"/>
                    <a:pt x="72" y="1305"/>
                  </a:cubicBezTo>
                  <a:cubicBezTo>
                    <a:pt x="1" y="1518"/>
                    <a:pt x="191" y="1661"/>
                    <a:pt x="262" y="1898"/>
                  </a:cubicBezTo>
                  <a:cubicBezTo>
                    <a:pt x="451" y="2420"/>
                    <a:pt x="499" y="2894"/>
                    <a:pt x="807" y="3368"/>
                  </a:cubicBezTo>
                  <a:cubicBezTo>
                    <a:pt x="926" y="3534"/>
                    <a:pt x="973" y="3724"/>
                    <a:pt x="1139" y="3866"/>
                  </a:cubicBezTo>
                  <a:cubicBezTo>
                    <a:pt x="1424" y="4127"/>
                    <a:pt x="1732" y="4341"/>
                    <a:pt x="2088" y="4483"/>
                  </a:cubicBezTo>
                  <a:cubicBezTo>
                    <a:pt x="2278" y="4507"/>
                    <a:pt x="2468" y="4554"/>
                    <a:pt x="2681" y="4554"/>
                  </a:cubicBezTo>
                  <a:cubicBezTo>
                    <a:pt x="3155" y="4554"/>
                    <a:pt x="3535" y="4151"/>
                    <a:pt x="3535" y="3677"/>
                  </a:cubicBezTo>
                  <a:lnTo>
                    <a:pt x="3535" y="2111"/>
                  </a:lnTo>
                  <a:lnTo>
                    <a:pt x="3535" y="1755"/>
                  </a:lnTo>
                  <a:cubicBezTo>
                    <a:pt x="3535" y="1305"/>
                    <a:pt x="3820" y="902"/>
                    <a:pt x="4247" y="735"/>
                  </a:cubicBezTo>
                  <a:lnTo>
                    <a:pt x="4365" y="712"/>
                  </a:lnTo>
                  <a:cubicBezTo>
                    <a:pt x="4555" y="641"/>
                    <a:pt x="4508" y="403"/>
                    <a:pt x="4365" y="237"/>
                  </a:cubicBezTo>
                  <a:cubicBezTo>
                    <a:pt x="4270" y="190"/>
                    <a:pt x="4223" y="95"/>
                    <a:pt x="4104" y="0"/>
                  </a:cubicBezTo>
                  <a:close/>
                </a:path>
              </a:pathLst>
            </a:custGeom>
            <a:solidFill>
              <a:srgbClr val="F4A59F"/>
            </a:solidFill>
            <a:ln w="9525" cap="flat" cmpd="sng">
              <a:solidFill>
                <a:srgbClr val="F4A59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7"/>
            <p:cNvSpPr/>
            <p:nvPr/>
          </p:nvSpPr>
          <p:spPr>
            <a:xfrm>
              <a:off x="5954516" y="2430845"/>
              <a:ext cx="63475" cy="64343"/>
            </a:xfrm>
            <a:custGeom>
              <a:avLst/>
              <a:gdLst/>
              <a:ahLst/>
              <a:cxnLst/>
              <a:rect l="l" t="t" r="r" b="b"/>
              <a:pathLst>
                <a:path w="1756" h="1780" extrusionOk="0">
                  <a:moveTo>
                    <a:pt x="902" y="0"/>
                  </a:moveTo>
                  <a:cubicBezTo>
                    <a:pt x="404" y="0"/>
                    <a:pt x="1" y="427"/>
                    <a:pt x="1" y="902"/>
                  </a:cubicBezTo>
                  <a:cubicBezTo>
                    <a:pt x="1" y="1210"/>
                    <a:pt x="167" y="1495"/>
                    <a:pt x="404" y="1637"/>
                  </a:cubicBezTo>
                  <a:cubicBezTo>
                    <a:pt x="522" y="1732"/>
                    <a:pt x="688" y="1779"/>
                    <a:pt x="878" y="1779"/>
                  </a:cubicBezTo>
                  <a:cubicBezTo>
                    <a:pt x="1115" y="1779"/>
                    <a:pt x="1353" y="1684"/>
                    <a:pt x="1495" y="1518"/>
                  </a:cubicBezTo>
                  <a:lnTo>
                    <a:pt x="1756" y="902"/>
                  </a:lnTo>
                  <a:cubicBezTo>
                    <a:pt x="1756" y="427"/>
                    <a:pt x="1376" y="48"/>
                    <a:pt x="902" y="0"/>
                  </a:cubicBezTo>
                  <a:close/>
                </a:path>
              </a:pathLst>
            </a:custGeom>
            <a:solidFill>
              <a:srgbClr val="F4A59F"/>
            </a:solidFill>
            <a:ln w="9525" cap="flat" cmpd="sng">
              <a:solidFill>
                <a:srgbClr val="F4A59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7"/>
            <p:cNvSpPr/>
            <p:nvPr/>
          </p:nvSpPr>
          <p:spPr>
            <a:xfrm>
              <a:off x="5456382" y="2652893"/>
              <a:ext cx="583927" cy="1157515"/>
            </a:xfrm>
            <a:custGeom>
              <a:avLst/>
              <a:gdLst/>
              <a:ahLst/>
              <a:cxnLst/>
              <a:rect l="l" t="t" r="r" b="b"/>
              <a:pathLst>
                <a:path w="16154" h="32022" extrusionOk="0">
                  <a:moveTo>
                    <a:pt x="10864" y="1"/>
                  </a:moveTo>
                  <a:cubicBezTo>
                    <a:pt x="10034" y="1"/>
                    <a:pt x="9204" y="214"/>
                    <a:pt x="8445" y="570"/>
                  </a:cubicBezTo>
                  <a:cubicBezTo>
                    <a:pt x="7709" y="926"/>
                    <a:pt x="7069" y="1447"/>
                    <a:pt x="6523" y="2112"/>
                  </a:cubicBezTo>
                  <a:cubicBezTo>
                    <a:pt x="5551" y="3345"/>
                    <a:pt x="4721" y="4721"/>
                    <a:pt x="4057" y="6168"/>
                  </a:cubicBezTo>
                  <a:cubicBezTo>
                    <a:pt x="3416" y="7615"/>
                    <a:pt x="2942" y="9133"/>
                    <a:pt x="2633" y="10698"/>
                  </a:cubicBezTo>
                  <a:lnTo>
                    <a:pt x="356" y="23103"/>
                  </a:lnTo>
                  <a:cubicBezTo>
                    <a:pt x="119" y="24408"/>
                    <a:pt x="0" y="25736"/>
                    <a:pt x="0" y="27041"/>
                  </a:cubicBezTo>
                  <a:cubicBezTo>
                    <a:pt x="0" y="28061"/>
                    <a:pt x="72" y="29081"/>
                    <a:pt x="214" y="30101"/>
                  </a:cubicBezTo>
                  <a:cubicBezTo>
                    <a:pt x="261" y="30480"/>
                    <a:pt x="451" y="30860"/>
                    <a:pt x="688" y="31168"/>
                  </a:cubicBezTo>
                  <a:cubicBezTo>
                    <a:pt x="926" y="31453"/>
                    <a:pt x="1258" y="31690"/>
                    <a:pt x="1637" y="31856"/>
                  </a:cubicBezTo>
                  <a:lnTo>
                    <a:pt x="2159" y="32022"/>
                  </a:lnTo>
                  <a:lnTo>
                    <a:pt x="4863" y="30694"/>
                  </a:lnTo>
                  <a:cubicBezTo>
                    <a:pt x="5361" y="30456"/>
                    <a:pt x="5788" y="30124"/>
                    <a:pt x="6168" y="29745"/>
                  </a:cubicBezTo>
                  <a:lnTo>
                    <a:pt x="10532" y="25238"/>
                  </a:lnTo>
                  <a:cubicBezTo>
                    <a:pt x="10749" y="25021"/>
                    <a:pt x="11006" y="24903"/>
                    <a:pt x="11285" y="24903"/>
                  </a:cubicBezTo>
                  <a:cubicBezTo>
                    <a:pt x="11311" y="24903"/>
                    <a:pt x="11336" y="24904"/>
                    <a:pt x="11362" y="24906"/>
                  </a:cubicBezTo>
                  <a:lnTo>
                    <a:pt x="11931" y="24289"/>
                  </a:lnTo>
                  <a:cubicBezTo>
                    <a:pt x="12169" y="23981"/>
                    <a:pt x="12524" y="23839"/>
                    <a:pt x="12880" y="23815"/>
                  </a:cubicBezTo>
                  <a:cubicBezTo>
                    <a:pt x="13829" y="21965"/>
                    <a:pt x="13971" y="18715"/>
                    <a:pt x="13971" y="18715"/>
                  </a:cubicBezTo>
                  <a:lnTo>
                    <a:pt x="11362" y="12714"/>
                  </a:lnTo>
                  <a:lnTo>
                    <a:pt x="16154" y="11576"/>
                  </a:lnTo>
                  <a:lnTo>
                    <a:pt x="14730" y="4389"/>
                  </a:lnTo>
                  <a:lnTo>
                    <a:pt x="15181" y="3772"/>
                  </a:lnTo>
                  <a:cubicBezTo>
                    <a:pt x="15371" y="3464"/>
                    <a:pt x="15323" y="3084"/>
                    <a:pt x="15086" y="2847"/>
                  </a:cubicBezTo>
                  <a:lnTo>
                    <a:pt x="13236" y="973"/>
                  </a:lnTo>
                  <a:cubicBezTo>
                    <a:pt x="12667" y="404"/>
                    <a:pt x="11884" y="48"/>
                    <a:pt x="111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7"/>
            <p:cNvSpPr/>
            <p:nvPr/>
          </p:nvSpPr>
          <p:spPr>
            <a:xfrm>
              <a:off x="5711865" y="2846674"/>
              <a:ext cx="205824" cy="292397"/>
            </a:xfrm>
            <a:custGeom>
              <a:avLst/>
              <a:gdLst/>
              <a:ahLst/>
              <a:cxnLst/>
              <a:rect l="l" t="t" r="r" b="b"/>
              <a:pathLst>
                <a:path w="5694" h="8089" extrusionOk="0">
                  <a:moveTo>
                    <a:pt x="1" y="0"/>
                  </a:moveTo>
                  <a:cubicBezTo>
                    <a:pt x="72" y="664"/>
                    <a:pt x="167" y="1352"/>
                    <a:pt x="262" y="1993"/>
                  </a:cubicBezTo>
                  <a:cubicBezTo>
                    <a:pt x="380" y="2633"/>
                    <a:pt x="475" y="3321"/>
                    <a:pt x="594" y="3985"/>
                  </a:cubicBezTo>
                  <a:lnTo>
                    <a:pt x="950" y="5954"/>
                  </a:lnTo>
                  <a:lnTo>
                    <a:pt x="1329" y="7946"/>
                  </a:lnTo>
                  <a:lnTo>
                    <a:pt x="1353" y="8089"/>
                  </a:lnTo>
                  <a:lnTo>
                    <a:pt x="1495" y="8065"/>
                  </a:lnTo>
                  <a:cubicBezTo>
                    <a:pt x="2207" y="7899"/>
                    <a:pt x="2895" y="7709"/>
                    <a:pt x="3606" y="7543"/>
                  </a:cubicBezTo>
                  <a:cubicBezTo>
                    <a:pt x="4294" y="7353"/>
                    <a:pt x="5006" y="7140"/>
                    <a:pt x="5694" y="6950"/>
                  </a:cubicBezTo>
                  <a:lnTo>
                    <a:pt x="5694" y="6950"/>
                  </a:lnTo>
                  <a:cubicBezTo>
                    <a:pt x="4982" y="7069"/>
                    <a:pt x="4270" y="7187"/>
                    <a:pt x="3559" y="7329"/>
                  </a:cubicBezTo>
                  <a:cubicBezTo>
                    <a:pt x="2916" y="7463"/>
                    <a:pt x="2252" y="7596"/>
                    <a:pt x="1587" y="7748"/>
                  </a:cubicBezTo>
                  <a:lnTo>
                    <a:pt x="1587" y="7748"/>
                  </a:lnTo>
                  <a:lnTo>
                    <a:pt x="1258" y="5906"/>
                  </a:lnTo>
                  <a:lnTo>
                    <a:pt x="879" y="3914"/>
                  </a:lnTo>
                  <a:cubicBezTo>
                    <a:pt x="760" y="3273"/>
                    <a:pt x="618" y="2609"/>
                    <a:pt x="475" y="1969"/>
                  </a:cubicBezTo>
                  <a:cubicBezTo>
                    <a:pt x="309" y="1305"/>
                    <a:pt x="167" y="6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7"/>
            <p:cNvSpPr/>
            <p:nvPr/>
          </p:nvSpPr>
          <p:spPr>
            <a:xfrm>
              <a:off x="5611559" y="3231635"/>
              <a:ext cx="303567" cy="339570"/>
            </a:xfrm>
            <a:custGeom>
              <a:avLst/>
              <a:gdLst/>
              <a:ahLst/>
              <a:cxnLst/>
              <a:rect l="l" t="t" r="r" b="b"/>
              <a:pathLst>
                <a:path w="8398" h="9394" extrusionOk="0">
                  <a:moveTo>
                    <a:pt x="8397" y="0"/>
                  </a:moveTo>
                  <a:lnTo>
                    <a:pt x="8397" y="0"/>
                  </a:lnTo>
                  <a:cubicBezTo>
                    <a:pt x="8303" y="261"/>
                    <a:pt x="8231" y="546"/>
                    <a:pt x="8160" y="807"/>
                  </a:cubicBezTo>
                  <a:lnTo>
                    <a:pt x="8042" y="1186"/>
                  </a:lnTo>
                  <a:lnTo>
                    <a:pt x="7899" y="1566"/>
                  </a:lnTo>
                  <a:cubicBezTo>
                    <a:pt x="7804" y="1803"/>
                    <a:pt x="7710" y="2088"/>
                    <a:pt x="7591" y="2325"/>
                  </a:cubicBezTo>
                  <a:lnTo>
                    <a:pt x="7211" y="3036"/>
                  </a:lnTo>
                  <a:cubicBezTo>
                    <a:pt x="6642" y="3938"/>
                    <a:pt x="6025" y="4839"/>
                    <a:pt x="5266" y="5598"/>
                  </a:cubicBezTo>
                  <a:cubicBezTo>
                    <a:pt x="4507" y="6381"/>
                    <a:pt x="3677" y="7092"/>
                    <a:pt x="2800" y="7709"/>
                  </a:cubicBezTo>
                  <a:cubicBezTo>
                    <a:pt x="2349" y="8041"/>
                    <a:pt x="1898" y="8326"/>
                    <a:pt x="1424" y="8610"/>
                  </a:cubicBezTo>
                  <a:cubicBezTo>
                    <a:pt x="997" y="8895"/>
                    <a:pt x="523" y="9156"/>
                    <a:pt x="1" y="9393"/>
                  </a:cubicBezTo>
                  <a:cubicBezTo>
                    <a:pt x="1044" y="9037"/>
                    <a:pt x="2017" y="8539"/>
                    <a:pt x="2966" y="7923"/>
                  </a:cubicBezTo>
                  <a:cubicBezTo>
                    <a:pt x="3891" y="7330"/>
                    <a:pt x="4745" y="6618"/>
                    <a:pt x="5527" y="5835"/>
                  </a:cubicBezTo>
                  <a:cubicBezTo>
                    <a:pt x="6286" y="5052"/>
                    <a:pt x="6951" y="4127"/>
                    <a:pt x="7449" y="3155"/>
                  </a:cubicBezTo>
                  <a:cubicBezTo>
                    <a:pt x="7947" y="2159"/>
                    <a:pt x="8255" y="1068"/>
                    <a:pt x="83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7"/>
            <p:cNvSpPr/>
            <p:nvPr/>
          </p:nvSpPr>
          <p:spPr>
            <a:xfrm>
              <a:off x="5540386" y="3559990"/>
              <a:ext cx="301000" cy="87513"/>
            </a:xfrm>
            <a:custGeom>
              <a:avLst/>
              <a:gdLst/>
              <a:ahLst/>
              <a:cxnLst/>
              <a:rect l="l" t="t" r="r" b="b"/>
              <a:pathLst>
                <a:path w="8327" h="2421" extrusionOk="0">
                  <a:moveTo>
                    <a:pt x="8327" y="1"/>
                  </a:moveTo>
                  <a:lnTo>
                    <a:pt x="8327" y="1"/>
                  </a:lnTo>
                  <a:cubicBezTo>
                    <a:pt x="7662" y="309"/>
                    <a:pt x="7022" y="641"/>
                    <a:pt x="6334" y="878"/>
                  </a:cubicBezTo>
                  <a:cubicBezTo>
                    <a:pt x="5646" y="1139"/>
                    <a:pt x="4982" y="1377"/>
                    <a:pt x="4271" y="1566"/>
                  </a:cubicBezTo>
                  <a:cubicBezTo>
                    <a:pt x="3583" y="1780"/>
                    <a:pt x="2871" y="1922"/>
                    <a:pt x="2159" y="2064"/>
                  </a:cubicBezTo>
                  <a:cubicBezTo>
                    <a:pt x="1448" y="2207"/>
                    <a:pt x="736" y="2302"/>
                    <a:pt x="1" y="2396"/>
                  </a:cubicBezTo>
                  <a:cubicBezTo>
                    <a:pt x="238" y="2412"/>
                    <a:pt x="478" y="2420"/>
                    <a:pt x="720" y="2420"/>
                  </a:cubicBezTo>
                  <a:cubicBezTo>
                    <a:pt x="1203" y="2420"/>
                    <a:pt x="1693" y="2389"/>
                    <a:pt x="2183" y="2325"/>
                  </a:cubicBezTo>
                  <a:cubicBezTo>
                    <a:pt x="2918" y="2254"/>
                    <a:pt x="3630" y="2088"/>
                    <a:pt x="4342" y="1898"/>
                  </a:cubicBezTo>
                  <a:cubicBezTo>
                    <a:pt x="5053" y="1685"/>
                    <a:pt x="5765" y="1448"/>
                    <a:pt x="6429" y="1116"/>
                  </a:cubicBezTo>
                  <a:cubicBezTo>
                    <a:pt x="7117" y="831"/>
                    <a:pt x="7734" y="404"/>
                    <a:pt x="8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7"/>
            <p:cNvSpPr/>
            <p:nvPr/>
          </p:nvSpPr>
          <p:spPr>
            <a:xfrm>
              <a:off x="5872211" y="2690630"/>
              <a:ext cx="116648" cy="120913"/>
            </a:xfrm>
            <a:custGeom>
              <a:avLst/>
              <a:gdLst/>
              <a:ahLst/>
              <a:cxnLst/>
              <a:rect l="l" t="t" r="r" b="b"/>
              <a:pathLst>
                <a:path w="3227" h="3345" extrusionOk="0">
                  <a:moveTo>
                    <a:pt x="0" y="0"/>
                  </a:moveTo>
                  <a:lnTo>
                    <a:pt x="0" y="0"/>
                  </a:lnTo>
                  <a:cubicBezTo>
                    <a:pt x="356" y="166"/>
                    <a:pt x="688" y="403"/>
                    <a:pt x="1020" y="617"/>
                  </a:cubicBezTo>
                  <a:cubicBezTo>
                    <a:pt x="1305" y="878"/>
                    <a:pt x="1613" y="1115"/>
                    <a:pt x="1874" y="1423"/>
                  </a:cubicBezTo>
                  <a:cubicBezTo>
                    <a:pt x="2017" y="1566"/>
                    <a:pt x="2135" y="1708"/>
                    <a:pt x="2254" y="1874"/>
                  </a:cubicBezTo>
                  <a:lnTo>
                    <a:pt x="2444" y="2111"/>
                  </a:lnTo>
                  <a:lnTo>
                    <a:pt x="2610" y="2348"/>
                  </a:lnTo>
                  <a:cubicBezTo>
                    <a:pt x="2847" y="2657"/>
                    <a:pt x="3037" y="2989"/>
                    <a:pt x="3226" y="3345"/>
                  </a:cubicBezTo>
                  <a:cubicBezTo>
                    <a:pt x="3179" y="3179"/>
                    <a:pt x="3108" y="2965"/>
                    <a:pt x="3037" y="2775"/>
                  </a:cubicBezTo>
                  <a:cubicBezTo>
                    <a:pt x="2942" y="2609"/>
                    <a:pt x="2871" y="2420"/>
                    <a:pt x="2752" y="2254"/>
                  </a:cubicBezTo>
                  <a:cubicBezTo>
                    <a:pt x="2586" y="1898"/>
                    <a:pt x="2325" y="1566"/>
                    <a:pt x="2040" y="1281"/>
                  </a:cubicBezTo>
                  <a:cubicBezTo>
                    <a:pt x="1756" y="973"/>
                    <a:pt x="1447" y="712"/>
                    <a:pt x="1092" y="498"/>
                  </a:cubicBezTo>
                  <a:cubicBezTo>
                    <a:pt x="783" y="261"/>
                    <a:pt x="380" y="9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5568689" y="2964114"/>
              <a:ext cx="44642" cy="246128"/>
            </a:xfrm>
            <a:custGeom>
              <a:avLst/>
              <a:gdLst/>
              <a:ahLst/>
              <a:cxnLst/>
              <a:rect l="l" t="t" r="r" b="b"/>
              <a:pathLst>
                <a:path w="1235" h="6809" extrusionOk="0">
                  <a:moveTo>
                    <a:pt x="72" y="1"/>
                  </a:moveTo>
                  <a:cubicBezTo>
                    <a:pt x="48" y="285"/>
                    <a:pt x="1" y="594"/>
                    <a:pt x="1" y="855"/>
                  </a:cubicBezTo>
                  <a:cubicBezTo>
                    <a:pt x="1" y="1116"/>
                    <a:pt x="1" y="1424"/>
                    <a:pt x="48" y="1709"/>
                  </a:cubicBezTo>
                  <a:cubicBezTo>
                    <a:pt x="72" y="2302"/>
                    <a:pt x="167" y="2895"/>
                    <a:pt x="238" y="3464"/>
                  </a:cubicBezTo>
                  <a:cubicBezTo>
                    <a:pt x="333" y="4057"/>
                    <a:pt x="451" y="4626"/>
                    <a:pt x="641" y="5172"/>
                  </a:cubicBezTo>
                  <a:cubicBezTo>
                    <a:pt x="712" y="5456"/>
                    <a:pt x="807" y="5741"/>
                    <a:pt x="902" y="6002"/>
                  </a:cubicBezTo>
                  <a:cubicBezTo>
                    <a:pt x="1021" y="6286"/>
                    <a:pt x="1116" y="6547"/>
                    <a:pt x="1234" y="6808"/>
                  </a:cubicBezTo>
                  <a:cubicBezTo>
                    <a:pt x="1068" y="6239"/>
                    <a:pt x="926" y="5693"/>
                    <a:pt x="807" y="5124"/>
                  </a:cubicBezTo>
                  <a:cubicBezTo>
                    <a:pt x="689" y="4555"/>
                    <a:pt x="570" y="3986"/>
                    <a:pt x="475" y="3440"/>
                  </a:cubicBezTo>
                  <a:cubicBezTo>
                    <a:pt x="404" y="2871"/>
                    <a:pt x="309" y="2278"/>
                    <a:pt x="238" y="1709"/>
                  </a:cubicBezTo>
                  <a:cubicBezTo>
                    <a:pt x="167" y="1139"/>
                    <a:pt x="96" y="594"/>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7"/>
            <p:cNvSpPr/>
            <p:nvPr/>
          </p:nvSpPr>
          <p:spPr>
            <a:xfrm>
              <a:off x="5533555" y="3552182"/>
              <a:ext cx="1038337" cy="950137"/>
            </a:xfrm>
            <a:custGeom>
              <a:avLst/>
              <a:gdLst/>
              <a:ahLst/>
              <a:cxnLst/>
              <a:rect l="l" t="t" r="r" b="b"/>
              <a:pathLst>
                <a:path w="28725" h="26285" extrusionOk="0">
                  <a:moveTo>
                    <a:pt x="9126" y="0"/>
                  </a:moveTo>
                  <a:cubicBezTo>
                    <a:pt x="8848" y="0"/>
                    <a:pt x="8591" y="118"/>
                    <a:pt x="8373" y="335"/>
                  </a:cubicBezTo>
                  <a:lnTo>
                    <a:pt x="4009" y="4842"/>
                  </a:lnTo>
                  <a:cubicBezTo>
                    <a:pt x="3629" y="5222"/>
                    <a:pt x="3202" y="5554"/>
                    <a:pt x="2704" y="5791"/>
                  </a:cubicBezTo>
                  <a:lnTo>
                    <a:pt x="0" y="7119"/>
                  </a:lnTo>
                  <a:cubicBezTo>
                    <a:pt x="332" y="7854"/>
                    <a:pt x="1542" y="8115"/>
                    <a:pt x="2681" y="8210"/>
                  </a:cubicBezTo>
                  <a:cubicBezTo>
                    <a:pt x="3019" y="8237"/>
                    <a:pt x="3352" y="8247"/>
                    <a:pt x="3655" y="8247"/>
                  </a:cubicBezTo>
                  <a:cubicBezTo>
                    <a:pt x="4413" y="8247"/>
                    <a:pt x="4981" y="8187"/>
                    <a:pt x="4981" y="8187"/>
                  </a:cubicBezTo>
                  <a:lnTo>
                    <a:pt x="16153" y="7949"/>
                  </a:lnTo>
                  <a:lnTo>
                    <a:pt x="20304" y="7854"/>
                  </a:lnTo>
                  <a:lnTo>
                    <a:pt x="20304" y="7854"/>
                  </a:lnTo>
                  <a:lnTo>
                    <a:pt x="15157" y="25004"/>
                  </a:lnTo>
                  <a:lnTo>
                    <a:pt x="15537" y="25099"/>
                  </a:lnTo>
                  <a:lnTo>
                    <a:pt x="19759" y="26285"/>
                  </a:lnTo>
                  <a:lnTo>
                    <a:pt x="21917" y="26261"/>
                  </a:lnTo>
                  <a:lnTo>
                    <a:pt x="23198" y="22371"/>
                  </a:lnTo>
                  <a:lnTo>
                    <a:pt x="23720" y="20710"/>
                  </a:lnTo>
                  <a:lnTo>
                    <a:pt x="27966" y="7760"/>
                  </a:lnTo>
                  <a:lnTo>
                    <a:pt x="28132" y="7190"/>
                  </a:lnTo>
                  <a:cubicBezTo>
                    <a:pt x="28725" y="5743"/>
                    <a:pt x="28464" y="4249"/>
                    <a:pt x="27705" y="3063"/>
                  </a:cubicBezTo>
                  <a:cubicBezTo>
                    <a:pt x="26898" y="1806"/>
                    <a:pt x="25499" y="952"/>
                    <a:pt x="23862" y="834"/>
                  </a:cubicBezTo>
                  <a:lnTo>
                    <a:pt x="9203" y="3"/>
                  </a:lnTo>
                  <a:cubicBezTo>
                    <a:pt x="9178" y="1"/>
                    <a:pt x="9152" y="0"/>
                    <a:pt x="9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7"/>
            <p:cNvSpPr/>
            <p:nvPr/>
          </p:nvSpPr>
          <p:spPr>
            <a:xfrm>
              <a:off x="6017953" y="4495390"/>
              <a:ext cx="553057" cy="237164"/>
            </a:xfrm>
            <a:custGeom>
              <a:avLst/>
              <a:gdLst/>
              <a:ahLst/>
              <a:cxnLst/>
              <a:rect l="l" t="t" r="r" b="b"/>
              <a:pathLst>
                <a:path w="15300" h="6561" extrusionOk="0">
                  <a:moveTo>
                    <a:pt x="1139" y="1"/>
                  </a:moveTo>
                  <a:cubicBezTo>
                    <a:pt x="1139" y="1"/>
                    <a:pt x="143" y="2136"/>
                    <a:pt x="1" y="4555"/>
                  </a:cubicBezTo>
                  <a:cubicBezTo>
                    <a:pt x="1" y="4768"/>
                    <a:pt x="72" y="5006"/>
                    <a:pt x="143" y="5195"/>
                  </a:cubicBezTo>
                  <a:cubicBezTo>
                    <a:pt x="357" y="5575"/>
                    <a:pt x="712" y="5836"/>
                    <a:pt x="1163" y="5860"/>
                  </a:cubicBezTo>
                  <a:lnTo>
                    <a:pt x="8540" y="6524"/>
                  </a:lnTo>
                  <a:cubicBezTo>
                    <a:pt x="8730" y="6524"/>
                    <a:pt x="8872" y="6547"/>
                    <a:pt x="9038" y="6547"/>
                  </a:cubicBezTo>
                  <a:cubicBezTo>
                    <a:pt x="9215" y="6556"/>
                    <a:pt x="9391" y="6561"/>
                    <a:pt x="9567" y="6561"/>
                  </a:cubicBezTo>
                  <a:cubicBezTo>
                    <a:pt x="10784" y="6561"/>
                    <a:pt x="11978" y="6348"/>
                    <a:pt x="13118" y="5954"/>
                  </a:cubicBezTo>
                  <a:lnTo>
                    <a:pt x="14493" y="5480"/>
                  </a:lnTo>
                  <a:cubicBezTo>
                    <a:pt x="14944" y="5338"/>
                    <a:pt x="15253" y="4982"/>
                    <a:pt x="15300" y="4531"/>
                  </a:cubicBezTo>
                  <a:lnTo>
                    <a:pt x="15300" y="4365"/>
                  </a:lnTo>
                  <a:lnTo>
                    <a:pt x="15300" y="4247"/>
                  </a:lnTo>
                  <a:cubicBezTo>
                    <a:pt x="15229" y="3796"/>
                    <a:pt x="14944" y="3416"/>
                    <a:pt x="14470" y="3227"/>
                  </a:cubicBezTo>
                  <a:lnTo>
                    <a:pt x="8326" y="760"/>
                  </a:lnTo>
                  <a:lnTo>
                    <a:pt x="6381" y="214"/>
                  </a:lnTo>
                  <a:lnTo>
                    <a:pt x="4887" y="1044"/>
                  </a:lnTo>
                  <a:cubicBezTo>
                    <a:pt x="4489" y="1262"/>
                    <a:pt x="4050" y="1370"/>
                    <a:pt x="3613" y="1370"/>
                  </a:cubicBezTo>
                  <a:cubicBezTo>
                    <a:pt x="2955" y="1370"/>
                    <a:pt x="2302" y="1126"/>
                    <a:pt x="1803" y="641"/>
                  </a:cubicBezTo>
                  <a:lnTo>
                    <a:pt x="1543" y="380"/>
                  </a:lnTo>
                  <a:lnTo>
                    <a:pt x="1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6076257" y="4460256"/>
              <a:ext cx="174086" cy="85959"/>
            </a:xfrm>
            <a:custGeom>
              <a:avLst/>
              <a:gdLst/>
              <a:ahLst/>
              <a:cxnLst/>
              <a:rect l="l" t="t" r="r" b="b"/>
              <a:pathLst>
                <a:path w="4816" h="2378" extrusionOk="0">
                  <a:moveTo>
                    <a:pt x="617" y="0"/>
                  </a:moveTo>
                  <a:lnTo>
                    <a:pt x="357" y="617"/>
                  </a:lnTo>
                  <a:lnTo>
                    <a:pt x="1" y="1376"/>
                  </a:lnTo>
                  <a:lnTo>
                    <a:pt x="262" y="1661"/>
                  </a:lnTo>
                  <a:cubicBezTo>
                    <a:pt x="760" y="2130"/>
                    <a:pt x="1403" y="2378"/>
                    <a:pt x="2058" y="2378"/>
                  </a:cubicBezTo>
                  <a:cubicBezTo>
                    <a:pt x="2495" y="2378"/>
                    <a:pt x="2937" y="2268"/>
                    <a:pt x="3345" y="2040"/>
                  </a:cubicBezTo>
                  <a:lnTo>
                    <a:pt x="4816" y="1210"/>
                  </a:lnTo>
                  <a:lnTo>
                    <a:pt x="617" y="0"/>
                  </a:lnTo>
                  <a:close/>
                </a:path>
              </a:pathLst>
            </a:custGeom>
            <a:solidFill>
              <a:srgbClr val="F4A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7"/>
            <p:cNvSpPr/>
            <p:nvPr/>
          </p:nvSpPr>
          <p:spPr>
            <a:xfrm>
              <a:off x="6040255" y="4647169"/>
              <a:ext cx="516186" cy="58523"/>
            </a:xfrm>
            <a:custGeom>
              <a:avLst/>
              <a:gdLst/>
              <a:ahLst/>
              <a:cxnLst/>
              <a:rect l="l" t="t" r="r" b="b"/>
              <a:pathLst>
                <a:path w="14280" h="1619" extrusionOk="0">
                  <a:moveTo>
                    <a:pt x="1" y="0"/>
                  </a:moveTo>
                  <a:lnTo>
                    <a:pt x="1" y="0"/>
                  </a:lnTo>
                  <a:cubicBezTo>
                    <a:pt x="95" y="119"/>
                    <a:pt x="190" y="285"/>
                    <a:pt x="309" y="356"/>
                  </a:cubicBezTo>
                  <a:cubicBezTo>
                    <a:pt x="427" y="475"/>
                    <a:pt x="546" y="569"/>
                    <a:pt x="688" y="641"/>
                  </a:cubicBezTo>
                  <a:cubicBezTo>
                    <a:pt x="831" y="688"/>
                    <a:pt x="997" y="759"/>
                    <a:pt x="1139" y="783"/>
                  </a:cubicBezTo>
                  <a:cubicBezTo>
                    <a:pt x="1281" y="807"/>
                    <a:pt x="1424" y="807"/>
                    <a:pt x="1590" y="830"/>
                  </a:cubicBezTo>
                  <a:lnTo>
                    <a:pt x="3416" y="1044"/>
                  </a:lnTo>
                  <a:cubicBezTo>
                    <a:pt x="4626" y="1186"/>
                    <a:pt x="5859" y="1305"/>
                    <a:pt x="7069" y="1423"/>
                  </a:cubicBezTo>
                  <a:cubicBezTo>
                    <a:pt x="7686" y="1494"/>
                    <a:pt x="8279" y="1542"/>
                    <a:pt x="8895" y="1613"/>
                  </a:cubicBezTo>
                  <a:cubicBezTo>
                    <a:pt x="8997" y="1617"/>
                    <a:pt x="9098" y="1619"/>
                    <a:pt x="9198" y="1619"/>
                  </a:cubicBezTo>
                  <a:cubicBezTo>
                    <a:pt x="9730" y="1619"/>
                    <a:pt x="10246" y="1563"/>
                    <a:pt x="10745" y="1423"/>
                  </a:cubicBezTo>
                  <a:lnTo>
                    <a:pt x="12524" y="949"/>
                  </a:lnTo>
                  <a:lnTo>
                    <a:pt x="13402" y="688"/>
                  </a:lnTo>
                  <a:cubicBezTo>
                    <a:pt x="13687" y="593"/>
                    <a:pt x="13995" y="522"/>
                    <a:pt x="14280" y="403"/>
                  </a:cubicBezTo>
                  <a:lnTo>
                    <a:pt x="14280" y="403"/>
                  </a:lnTo>
                  <a:cubicBezTo>
                    <a:pt x="14158" y="438"/>
                    <a:pt x="14049" y="460"/>
                    <a:pt x="13963" y="460"/>
                  </a:cubicBezTo>
                  <a:cubicBezTo>
                    <a:pt x="13931" y="460"/>
                    <a:pt x="13902" y="457"/>
                    <a:pt x="13876" y="451"/>
                  </a:cubicBezTo>
                  <a:lnTo>
                    <a:pt x="13450" y="569"/>
                  </a:lnTo>
                  <a:lnTo>
                    <a:pt x="12548" y="783"/>
                  </a:lnTo>
                  <a:lnTo>
                    <a:pt x="10769" y="1186"/>
                  </a:lnTo>
                  <a:cubicBezTo>
                    <a:pt x="10253" y="1289"/>
                    <a:pt x="9718" y="1357"/>
                    <a:pt x="9197" y="1357"/>
                  </a:cubicBezTo>
                  <a:cubicBezTo>
                    <a:pt x="9120" y="1357"/>
                    <a:pt x="9043" y="1355"/>
                    <a:pt x="8967" y="1352"/>
                  </a:cubicBezTo>
                  <a:cubicBezTo>
                    <a:pt x="8350" y="1281"/>
                    <a:pt x="7757" y="1234"/>
                    <a:pt x="7116" y="1162"/>
                  </a:cubicBezTo>
                  <a:cubicBezTo>
                    <a:pt x="5883" y="1044"/>
                    <a:pt x="4673" y="925"/>
                    <a:pt x="3440" y="830"/>
                  </a:cubicBezTo>
                  <a:lnTo>
                    <a:pt x="1613" y="688"/>
                  </a:lnTo>
                  <a:cubicBezTo>
                    <a:pt x="1471" y="688"/>
                    <a:pt x="1305" y="688"/>
                    <a:pt x="1163" y="664"/>
                  </a:cubicBezTo>
                  <a:cubicBezTo>
                    <a:pt x="1020" y="641"/>
                    <a:pt x="878" y="593"/>
                    <a:pt x="712" y="546"/>
                  </a:cubicBezTo>
                  <a:cubicBezTo>
                    <a:pt x="451" y="451"/>
                    <a:pt x="214" y="23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7"/>
            <p:cNvSpPr/>
            <p:nvPr/>
          </p:nvSpPr>
          <p:spPr>
            <a:xfrm>
              <a:off x="5864475" y="3068723"/>
              <a:ext cx="919195" cy="416491"/>
            </a:xfrm>
            <a:custGeom>
              <a:avLst/>
              <a:gdLst/>
              <a:ahLst/>
              <a:cxnLst/>
              <a:rect l="l" t="t" r="r" b="b"/>
              <a:pathLst>
                <a:path w="25429" h="11522" extrusionOk="0">
                  <a:moveTo>
                    <a:pt x="4816" y="1"/>
                  </a:moveTo>
                  <a:lnTo>
                    <a:pt x="1" y="1163"/>
                  </a:lnTo>
                  <a:lnTo>
                    <a:pt x="2610" y="7140"/>
                  </a:lnTo>
                  <a:cubicBezTo>
                    <a:pt x="3156" y="8374"/>
                    <a:pt x="4247" y="9227"/>
                    <a:pt x="5528" y="9441"/>
                  </a:cubicBezTo>
                  <a:lnTo>
                    <a:pt x="10129" y="10224"/>
                  </a:lnTo>
                  <a:cubicBezTo>
                    <a:pt x="11177" y="10421"/>
                    <a:pt x="12290" y="10520"/>
                    <a:pt x="13387" y="10520"/>
                  </a:cubicBezTo>
                  <a:cubicBezTo>
                    <a:pt x="13607" y="10520"/>
                    <a:pt x="13826" y="10516"/>
                    <a:pt x="14043" y="10508"/>
                  </a:cubicBezTo>
                  <a:cubicBezTo>
                    <a:pt x="14280" y="10508"/>
                    <a:pt x="14470" y="10508"/>
                    <a:pt x="14707" y="10461"/>
                  </a:cubicBezTo>
                  <a:lnTo>
                    <a:pt x="18550" y="10200"/>
                  </a:lnTo>
                  <a:lnTo>
                    <a:pt x="19783" y="10769"/>
                  </a:lnTo>
                  <a:cubicBezTo>
                    <a:pt x="19912" y="10827"/>
                    <a:pt x="20042" y="10858"/>
                    <a:pt x="20166" y="10858"/>
                  </a:cubicBezTo>
                  <a:cubicBezTo>
                    <a:pt x="20246" y="10858"/>
                    <a:pt x="20325" y="10845"/>
                    <a:pt x="20400" y="10817"/>
                  </a:cubicBezTo>
                  <a:cubicBezTo>
                    <a:pt x="20495" y="10817"/>
                    <a:pt x="20590" y="10793"/>
                    <a:pt x="20684" y="10745"/>
                  </a:cubicBezTo>
                  <a:lnTo>
                    <a:pt x="22890" y="9559"/>
                  </a:lnTo>
                  <a:cubicBezTo>
                    <a:pt x="23021" y="9487"/>
                    <a:pt x="23161" y="9459"/>
                    <a:pt x="23299" y="9459"/>
                  </a:cubicBezTo>
                  <a:cubicBezTo>
                    <a:pt x="23386" y="9459"/>
                    <a:pt x="23472" y="9470"/>
                    <a:pt x="23555" y="9488"/>
                  </a:cubicBezTo>
                  <a:lnTo>
                    <a:pt x="23910" y="9607"/>
                  </a:lnTo>
                  <a:cubicBezTo>
                    <a:pt x="24053" y="9678"/>
                    <a:pt x="24124" y="9820"/>
                    <a:pt x="24029" y="9939"/>
                  </a:cubicBezTo>
                  <a:lnTo>
                    <a:pt x="23815" y="10200"/>
                  </a:lnTo>
                  <a:cubicBezTo>
                    <a:pt x="23792" y="10413"/>
                    <a:pt x="23673" y="10556"/>
                    <a:pt x="23483" y="10651"/>
                  </a:cubicBezTo>
                  <a:lnTo>
                    <a:pt x="23365" y="10817"/>
                  </a:lnTo>
                  <a:cubicBezTo>
                    <a:pt x="23317" y="10911"/>
                    <a:pt x="23294" y="11006"/>
                    <a:pt x="23294" y="11101"/>
                  </a:cubicBezTo>
                  <a:cubicBezTo>
                    <a:pt x="23294" y="11220"/>
                    <a:pt x="23341" y="11338"/>
                    <a:pt x="23436" y="11410"/>
                  </a:cubicBezTo>
                  <a:cubicBezTo>
                    <a:pt x="23523" y="11487"/>
                    <a:pt x="23623" y="11521"/>
                    <a:pt x="23719" y="11521"/>
                  </a:cubicBezTo>
                  <a:cubicBezTo>
                    <a:pt x="23859" y="11521"/>
                    <a:pt x="23992" y="11451"/>
                    <a:pt x="24076" y="11338"/>
                  </a:cubicBezTo>
                  <a:lnTo>
                    <a:pt x="25262" y="9607"/>
                  </a:lnTo>
                  <a:cubicBezTo>
                    <a:pt x="25428" y="9370"/>
                    <a:pt x="25381" y="9038"/>
                    <a:pt x="25191" y="8872"/>
                  </a:cubicBezTo>
                  <a:lnTo>
                    <a:pt x="23839" y="7591"/>
                  </a:lnTo>
                  <a:cubicBezTo>
                    <a:pt x="23572" y="7323"/>
                    <a:pt x="23210" y="7185"/>
                    <a:pt x="22845" y="7185"/>
                  </a:cubicBezTo>
                  <a:cubicBezTo>
                    <a:pt x="22693" y="7185"/>
                    <a:pt x="22539" y="7210"/>
                    <a:pt x="22392" y="7259"/>
                  </a:cubicBezTo>
                  <a:lnTo>
                    <a:pt x="22226" y="7330"/>
                  </a:lnTo>
                  <a:lnTo>
                    <a:pt x="20352" y="7947"/>
                  </a:lnTo>
                  <a:cubicBezTo>
                    <a:pt x="19919" y="8096"/>
                    <a:pt x="19477" y="8179"/>
                    <a:pt x="19031" y="8179"/>
                  </a:cubicBezTo>
                  <a:cubicBezTo>
                    <a:pt x="18769" y="8179"/>
                    <a:pt x="18505" y="8150"/>
                    <a:pt x="18241" y="8089"/>
                  </a:cubicBezTo>
                  <a:lnTo>
                    <a:pt x="14233" y="7330"/>
                  </a:lnTo>
                  <a:cubicBezTo>
                    <a:pt x="12904" y="7069"/>
                    <a:pt x="11624" y="6642"/>
                    <a:pt x="10414" y="6049"/>
                  </a:cubicBezTo>
                  <a:lnTo>
                    <a:pt x="7425" y="4626"/>
                  </a:lnTo>
                  <a:cubicBezTo>
                    <a:pt x="6476" y="4151"/>
                    <a:pt x="5765" y="3298"/>
                    <a:pt x="5456" y="2278"/>
                  </a:cubicBezTo>
                  <a:lnTo>
                    <a:pt x="4816" y="1"/>
                  </a:lnTo>
                  <a:close/>
                </a:path>
              </a:pathLst>
            </a:custGeom>
            <a:solidFill>
              <a:srgbClr val="F4A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7"/>
            <p:cNvSpPr/>
            <p:nvPr/>
          </p:nvSpPr>
          <p:spPr>
            <a:xfrm>
              <a:off x="6601826" y="3409910"/>
              <a:ext cx="132083" cy="52052"/>
            </a:xfrm>
            <a:custGeom>
              <a:avLst/>
              <a:gdLst/>
              <a:ahLst/>
              <a:cxnLst/>
              <a:rect l="l" t="t" r="r" b="b"/>
              <a:pathLst>
                <a:path w="3654" h="1440" extrusionOk="0">
                  <a:moveTo>
                    <a:pt x="2866" y="1"/>
                  </a:moveTo>
                  <a:cubicBezTo>
                    <a:pt x="2740" y="1"/>
                    <a:pt x="2612" y="30"/>
                    <a:pt x="2491" y="97"/>
                  </a:cubicBezTo>
                  <a:lnTo>
                    <a:pt x="262" y="1283"/>
                  </a:lnTo>
                  <a:lnTo>
                    <a:pt x="1" y="1378"/>
                  </a:lnTo>
                  <a:cubicBezTo>
                    <a:pt x="1" y="1378"/>
                    <a:pt x="326" y="1440"/>
                    <a:pt x="764" y="1440"/>
                  </a:cubicBezTo>
                  <a:cubicBezTo>
                    <a:pt x="1093" y="1440"/>
                    <a:pt x="1485" y="1405"/>
                    <a:pt x="1851" y="1283"/>
                  </a:cubicBezTo>
                  <a:cubicBezTo>
                    <a:pt x="2017" y="1259"/>
                    <a:pt x="2207" y="1188"/>
                    <a:pt x="2349" y="1093"/>
                  </a:cubicBezTo>
                  <a:cubicBezTo>
                    <a:pt x="2254" y="974"/>
                    <a:pt x="2207" y="832"/>
                    <a:pt x="2207" y="666"/>
                  </a:cubicBezTo>
                  <a:cubicBezTo>
                    <a:pt x="2207" y="358"/>
                    <a:pt x="2468" y="73"/>
                    <a:pt x="2800" y="73"/>
                  </a:cubicBezTo>
                  <a:cubicBezTo>
                    <a:pt x="3132" y="73"/>
                    <a:pt x="3393" y="358"/>
                    <a:pt x="3393" y="666"/>
                  </a:cubicBezTo>
                  <a:lnTo>
                    <a:pt x="3393" y="761"/>
                  </a:lnTo>
                  <a:lnTo>
                    <a:pt x="3583" y="500"/>
                  </a:lnTo>
                  <a:cubicBezTo>
                    <a:pt x="3654" y="381"/>
                    <a:pt x="3630" y="239"/>
                    <a:pt x="3488" y="168"/>
                  </a:cubicBezTo>
                  <a:lnTo>
                    <a:pt x="3156" y="49"/>
                  </a:lnTo>
                  <a:cubicBezTo>
                    <a:pt x="3062" y="18"/>
                    <a:pt x="2965" y="1"/>
                    <a:pt x="2866" y="1"/>
                  </a:cubicBezTo>
                  <a:close/>
                </a:path>
              </a:pathLst>
            </a:custGeom>
            <a:solidFill>
              <a:srgbClr val="F4A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7"/>
            <p:cNvSpPr/>
            <p:nvPr/>
          </p:nvSpPr>
          <p:spPr>
            <a:xfrm>
              <a:off x="6681565" y="3412548"/>
              <a:ext cx="42907" cy="44606"/>
            </a:xfrm>
            <a:custGeom>
              <a:avLst/>
              <a:gdLst/>
              <a:ahLst/>
              <a:cxnLst/>
              <a:rect l="l" t="t" r="r" b="b"/>
              <a:pathLst>
                <a:path w="1187" h="1234" extrusionOk="0">
                  <a:moveTo>
                    <a:pt x="594" y="0"/>
                  </a:moveTo>
                  <a:cubicBezTo>
                    <a:pt x="262" y="0"/>
                    <a:pt x="1" y="285"/>
                    <a:pt x="1" y="593"/>
                  </a:cubicBezTo>
                  <a:cubicBezTo>
                    <a:pt x="1" y="759"/>
                    <a:pt x="48" y="901"/>
                    <a:pt x="143" y="1020"/>
                  </a:cubicBezTo>
                  <a:cubicBezTo>
                    <a:pt x="262" y="1139"/>
                    <a:pt x="404" y="1233"/>
                    <a:pt x="594" y="1233"/>
                  </a:cubicBezTo>
                  <a:cubicBezTo>
                    <a:pt x="689" y="1233"/>
                    <a:pt x="760" y="1186"/>
                    <a:pt x="855" y="1162"/>
                  </a:cubicBezTo>
                  <a:cubicBezTo>
                    <a:pt x="1021" y="1067"/>
                    <a:pt x="1139" y="925"/>
                    <a:pt x="1187" y="712"/>
                  </a:cubicBezTo>
                  <a:lnTo>
                    <a:pt x="1187" y="640"/>
                  </a:lnTo>
                  <a:cubicBezTo>
                    <a:pt x="1187" y="285"/>
                    <a:pt x="926" y="0"/>
                    <a:pt x="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7"/>
            <p:cNvSpPr/>
            <p:nvPr/>
          </p:nvSpPr>
          <p:spPr>
            <a:xfrm>
              <a:off x="5880777" y="3145895"/>
              <a:ext cx="184388" cy="264961"/>
            </a:xfrm>
            <a:custGeom>
              <a:avLst/>
              <a:gdLst/>
              <a:ahLst/>
              <a:cxnLst/>
              <a:rect l="l" t="t" r="r" b="b"/>
              <a:pathLst>
                <a:path w="5101" h="7330" extrusionOk="0">
                  <a:moveTo>
                    <a:pt x="1" y="0"/>
                  </a:moveTo>
                  <a:lnTo>
                    <a:pt x="1" y="0"/>
                  </a:lnTo>
                  <a:cubicBezTo>
                    <a:pt x="262" y="736"/>
                    <a:pt x="546" y="1495"/>
                    <a:pt x="831" y="2206"/>
                  </a:cubicBezTo>
                  <a:cubicBezTo>
                    <a:pt x="1092" y="2941"/>
                    <a:pt x="1424" y="3653"/>
                    <a:pt x="1732" y="4365"/>
                  </a:cubicBezTo>
                  <a:cubicBezTo>
                    <a:pt x="1875" y="4720"/>
                    <a:pt x="1993" y="5076"/>
                    <a:pt x="2207" y="5432"/>
                  </a:cubicBezTo>
                  <a:cubicBezTo>
                    <a:pt x="2373" y="5788"/>
                    <a:pt x="2634" y="6120"/>
                    <a:pt x="2942" y="6381"/>
                  </a:cubicBezTo>
                  <a:cubicBezTo>
                    <a:pt x="3559" y="6903"/>
                    <a:pt x="4341" y="7258"/>
                    <a:pt x="5100" y="7330"/>
                  </a:cubicBezTo>
                  <a:cubicBezTo>
                    <a:pt x="4341" y="7116"/>
                    <a:pt x="3653" y="6737"/>
                    <a:pt x="3155" y="6215"/>
                  </a:cubicBezTo>
                  <a:cubicBezTo>
                    <a:pt x="2871" y="5954"/>
                    <a:pt x="2681" y="5622"/>
                    <a:pt x="2491" y="5313"/>
                  </a:cubicBezTo>
                  <a:cubicBezTo>
                    <a:pt x="2325" y="4981"/>
                    <a:pt x="2159" y="4602"/>
                    <a:pt x="2017" y="4246"/>
                  </a:cubicBezTo>
                  <a:lnTo>
                    <a:pt x="1044" y="2111"/>
                  </a:lnTo>
                  <a:cubicBezTo>
                    <a:pt x="712" y="1400"/>
                    <a:pt x="356" y="68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p:nvPr/>
          </p:nvSpPr>
          <p:spPr>
            <a:xfrm>
              <a:off x="4775637" y="2992417"/>
              <a:ext cx="536754" cy="287264"/>
            </a:xfrm>
            <a:custGeom>
              <a:avLst/>
              <a:gdLst/>
              <a:ahLst/>
              <a:cxnLst/>
              <a:rect l="l" t="t" r="r" b="b"/>
              <a:pathLst>
                <a:path w="14849" h="7947" extrusionOk="0">
                  <a:moveTo>
                    <a:pt x="0" y="0"/>
                  </a:moveTo>
                  <a:lnTo>
                    <a:pt x="0" y="7947"/>
                  </a:lnTo>
                  <a:lnTo>
                    <a:pt x="14849" y="7947"/>
                  </a:lnTo>
                  <a:lnTo>
                    <a:pt x="148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7"/>
            <p:cNvSpPr/>
            <p:nvPr/>
          </p:nvSpPr>
          <p:spPr>
            <a:xfrm>
              <a:off x="5012251" y="2992417"/>
              <a:ext cx="64343" cy="152651"/>
            </a:xfrm>
            <a:custGeom>
              <a:avLst/>
              <a:gdLst/>
              <a:ahLst/>
              <a:cxnLst/>
              <a:rect l="l" t="t" r="r" b="b"/>
              <a:pathLst>
                <a:path w="1780" h="4223" extrusionOk="0">
                  <a:moveTo>
                    <a:pt x="1" y="0"/>
                  </a:moveTo>
                  <a:lnTo>
                    <a:pt x="1" y="4223"/>
                  </a:lnTo>
                  <a:lnTo>
                    <a:pt x="1780" y="4223"/>
                  </a:lnTo>
                  <a:lnTo>
                    <a:pt x="1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7"/>
            <p:cNvSpPr/>
            <p:nvPr/>
          </p:nvSpPr>
          <p:spPr>
            <a:xfrm>
              <a:off x="5160596" y="3036154"/>
              <a:ext cx="123480" cy="50606"/>
            </a:xfrm>
            <a:custGeom>
              <a:avLst/>
              <a:gdLst/>
              <a:ahLst/>
              <a:cxnLst/>
              <a:rect l="l" t="t" r="r" b="b"/>
              <a:pathLst>
                <a:path w="3416" h="1400" extrusionOk="0">
                  <a:moveTo>
                    <a:pt x="0" y="0"/>
                  </a:moveTo>
                  <a:lnTo>
                    <a:pt x="0" y="1400"/>
                  </a:lnTo>
                  <a:lnTo>
                    <a:pt x="3416" y="1400"/>
                  </a:lnTo>
                  <a:lnTo>
                    <a:pt x="34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49"/>
          <p:cNvSpPr/>
          <p:nvPr/>
        </p:nvSpPr>
        <p:spPr>
          <a:xfrm>
            <a:off x="7206309" y="110250"/>
            <a:ext cx="1386900" cy="2461500"/>
          </a:xfrm>
          <a:prstGeom prst="roundRect">
            <a:avLst>
              <a:gd name="adj" fmla="val 7183"/>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9"/>
          <p:cNvSpPr txBox="1">
            <a:spLocks noGrp="1"/>
          </p:cNvSpPr>
          <p:nvPr>
            <p:ph type="subTitle" idx="1"/>
          </p:nvPr>
        </p:nvSpPr>
        <p:spPr>
          <a:xfrm>
            <a:off x="889092" y="1290196"/>
            <a:ext cx="6199118" cy="22963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FastDelivery</a:t>
            </a:r>
            <a:r>
              <a:rPr lang="en-US" dirty="0"/>
              <a:t> is an innovative 2D game that immerses players in the exciting world of food delivery. Unlike traditional delivery games, </a:t>
            </a:r>
            <a:r>
              <a:rPr lang="en-US" dirty="0" err="1"/>
              <a:t>FastDelivery</a:t>
            </a:r>
            <a:r>
              <a:rPr lang="en-US" dirty="0"/>
              <a:t> introduces a unique twist: players can only see the item they need to deliver when they are close to the designated location. This adds an element of surprise and challenge to the gameplay, as players must navigate the map and anticipate the location of their deliveries.</a:t>
            </a:r>
            <a:endParaRPr dirty="0"/>
          </a:p>
        </p:txBody>
      </p:sp>
      <p:sp>
        <p:nvSpPr>
          <p:cNvPr id="1687" name="Google Shape;1687;p49"/>
          <p:cNvSpPr txBox="1">
            <a:spLocks noGrp="1"/>
          </p:cNvSpPr>
          <p:nvPr>
            <p:ph type="ctrTitle"/>
          </p:nvPr>
        </p:nvSpPr>
        <p:spPr>
          <a:xfrm>
            <a:off x="839595" y="392007"/>
            <a:ext cx="5009875" cy="8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Introduce about Fast Delivery</a:t>
            </a:r>
            <a:endParaRPr dirty="0"/>
          </a:p>
        </p:txBody>
      </p:sp>
      <p:pic>
        <p:nvPicPr>
          <p:cNvPr id="1688" name="Google Shape;1688;p49"/>
          <p:cNvPicPr preferRelativeResize="0"/>
          <p:nvPr/>
        </p:nvPicPr>
        <p:blipFill rotWithShape="1">
          <a:blip r:embed="rId3">
            <a:alphaModFix/>
          </a:blip>
          <a:srcRect l="58110" r="12491"/>
          <a:stretch/>
        </p:blipFill>
        <p:spPr>
          <a:xfrm>
            <a:off x="7325734" y="191834"/>
            <a:ext cx="1148050" cy="2196725"/>
          </a:xfrm>
          <a:prstGeom prst="rect">
            <a:avLst/>
          </a:prstGeom>
          <a:noFill/>
          <a:ln w="9525" cap="flat" cmpd="sng">
            <a:solidFill>
              <a:schemeClr val="lt1"/>
            </a:solidFill>
            <a:prstDash val="solid"/>
            <a:round/>
            <a:headEnd type="none" w="sm" len="sm"/>
            <a:tailEnd type="none" w="sm" len="sm"/>
          </a:ln>
        </p:spPr>
      </p:pic>
      <p:sp>
        <p:nvSpPr>
          <p:cNvPr id="1689" name="Google Shape;1689;p49"/>
          <p:cNvSpPr/>
          <p:nvPr/>
        </p:nvSpPr>
        <p:spPr>
          <a:xfrm>
            <a:off x="7564659" y="2470143"/>
            <a:ext cx="670200" cy="33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50"/>
          <p:cNvSpPr txBox="1">
            <a:spLocks noGrp="1"/>
          </p:cNvSpPr>
          <p:nvPr>
            <p:ph type="ctrTitle"/>
          </p:nvPr>
        </p:nvSpPr>
        <p:spPr>
          <a:xfrm>
            <a:off x="713250" y="536525"/>
            <a:ext cx="7717500" cy="5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Game Play</a:t>
            </a:r>
            <a:endParaRPr dirty="0"/>
          </a:p>
        </p:txBody>
      </p:sp>
      <p:grpSp>
        <p:nvGrpSpPr>
          <p:cNvPr id="1756" name="Google Shape;1756;p50"/>
          <p:cNvGrpSpPr/>
          <p:nvPr/>
        </p:nvGrpSpPr>
        <p:grpSpPr>
          <a:xfrm>
            <a:off x="2271632" y="4775836"/>
            <a:ext cx="383347" cy="245785"/>
            <a:chOff x="5934075" y="2409225"/>
            <a:chExt cx="738200" cy="473300"/>
          </a:xfrm>
        </p:grpSpPr>
        <p:sp>
          <p:nvSpPr>
            <p:cNvPr id="1757" name="Google Shape;1757;p50"/>
            <p:cNvSpPr/>
            <p:nvPr/>
          </p:nvSpPr>
          <p:spPr>
            <a:xfrm>
              <a:off x="5934075" y="2497925"/>
              <a:ext cx="638100" cy="384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0"/>
            <p:cNvSpPr/>
            <p:nvPr/>
          </p:nvSpPr>
          <p:spPr>
            <a:xfrm>
              <a:off x="6575825" y="2409825"/>
              <a:ext cx="96450" cy="472700"/>
            </a:xfrm>
            <a:custGeom>
              <a:avLst/>
              <a:gdLst/>
              <a:ahLst/>
              <a:cxnLst/>
              <a:rect l="l" t="t" r="r" b="b"/>
              <a:pathLst>
                <a:path w="3858" h="18908" extrusionOk="0">
                  <a:moveTo>
                    <a:pt x="3858" y="0"/>
                  </a:moveTo>
                  <a:lnTo>
                    <a:pt x="3858" y="15050"/>
                  </a:lnTo>
                  <a:lnTo>
                    <a:pt x="0" y="18908"/>
                  </a:lnTo>
                  <a:lnTo>
                    <a:pt x="0" y="3334"/>
                  </a:lnTo>
                  <a:close/>
                </a:path>
              </a:pathLst>
            </a:custGeom>
            <a:solidFill>
              <a:schemeClr val="accent6"/>
            </a:solidFill>
            <a:ln>
              <a:noFill/>
            </a:ln>
          </p:spPr>
        </p:sp>
        <p:sp>
          <p:nvSpPr>
            <p:cNvPr id="1759" name="Google Shape;1759;p50"/>
            <p:cNvSpPr/>
            <p:nvPr/>
          </p:nvSpPr>
          <p:spPr>
            <a:xfrm>
              <a:off x="5934675" y="2409225"/>
              <a:ext cx="737600" cy="88700"/>
            </a:xfrm>
            <a:custGeom>
              <a:avLst/>
              <a:gdLst/>
              <a:ahLst/>
              <a:cxnLst/>
              <a:rect l="l" t="t" r="r" b="b"/>
              <a:pathLst>
                <a:path w="29504" h="3548" extrusionOk="0">
                  <a:moveTo>
                    <a:pt x="29504" y="0"/>
                  </a:moveTo>
                  <a:lnTo>
                    <a:pt x="25598" y="3548"/>
                  </a:lnTo>
                  <a:lnTo>
                    <a:pt x="0" y="3548"/>
                  </a:lnTo>
                  <a:lnTo>
                    <a:pt x="6167" y="119"/>
                  </a:lnTo>
                  <a:close/>
                </a:path>
              </a:pathLst>
            </a:custGeom>
            <a:solidFill>
              <a:schemeClr val="accent2"/>
            </a:solidFill>
            <a:ln>
              <a:noFill/>
            </a:ln>
          </p:spPr>
        </p:sp>
        <p:cxnSp>
          <p:nvCxnSpPr>
            <p:cNvPr id="1760" name="Google Shape;1760;p50"/>
            <p:cNvCxnSpPr/>
            <p:nvPr/>
          </p:nvCxnSpPr>
          <p:spPr>
            <a:xfrm flipH="1">
              <a:off x="6573425" y="2493770"/>
              <a:ext cx="1200" cy="388200"/>
            </a:xfrm>
            <a:prstGeom prst="straightConnector1">
              <a:avLst/>
            </a:prstGeom>
            <a:noFill/>
            <a:ln w="9525" cap="flat" cmpd="sng">
              <a:solidFill>
                <a:schemeClr val="accent2"/>
              </a:solidFill>
              <a:prstDash val="solid"/>
              <a:round/>
              <a:headEnd type="none" w="med" len="med"/>
              <a:tailEnd type="none" w="med" len="med"/>
            </a:ln>
          </p:spPr>
        </p:cxnSp>
      </p:grpSp>
      <p:grpSp>
        <p:nvGrpSpPr>
          <p:cNvPr id="1761" name="Google Shape;1761;p50"/>
          <p:cNvGrpSpPr/>
          <p:nvPr/>
        </p:nvGrpSpPr>
        <p:grpSpPr>
          <a:xfrm>
            <a:off x="4343268" y="4728660"/>
            <a:ext cx="457463" cy="293304"/>
            <a:chOff x="5934075" y="2409225"/>
            <a:chExt cx="738200" cy="473300"/>
          </a:xfrm>
        </p:grpSpPr>
        <p:sp>
          <p:nvSpPr>
            <p:cNvPr id="1762" name="Google Shape;1762;p50"/>
            <p:cNvSpPr/>
            <p:nvPr/>
          </p:nvSpPr>
          <p:spPr>
            <a:xfrm>
              <a:off x="5934075" y="2497925"/>
              <a:ext cx="638100" cy="384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0"/>
            <p:cNvSpPr/>
            <p:nvPr/>
          </p:nvSpPr>
          <p:spPr>
            <a:xfrm>
              <a:off x="6575825" y="2409825"/>
              <a:ext cx="96450" cy="472700"/>
            </a:xfrm>
            <a:custGeom>
              <a:avLst/>
              <a:gdLst/>
              <a:ahLst/>
              <a:cxnLst/>
              <a:rect l="l" t="t" r="r" b="b"/>
              <a:pathLst>
                <a:path w="3858" h="18908" extrusionOk="0">
                  <a:moveTo>
                    <a:pt x="3858" y="0"/>
                  </a:moveTo>
                  <a:lnTo>
                    <a:pt x="3858" y="15050"/>
                  </a:lnTo>
                  <a:lnTo>
                    <a:pt x="0" y="18908"/>
                  </a:lnTo>
                  <a:lnTo>
                    <a:pt x="0" y="3334"/>
                  </a:lnTo>
                  <a:close/>
                </a:path>
              </a:pathLst>
            </a:custGeom>
            <a:solidFill>
              <a:schemeClr val="accent5"/>
            </a:solidFill>
            <a:ln>
              <a:noFill/>
            </a:ln>
          </p:spPr>
        </p:sp>
        <p:sp>
          <p:nvSpPr>
            <p:cNvPr id="1764" name="Google Shape;1764;p50"/>
            <p:cNvSpPr/>
            <p:nvPr/>
          </p:nvSpPr>
          <p:spPr>
            <a:xfrm>
              <a:off x="5934675" y="2409225"/>
              <a:ext cx="737600" cy="88700"/>
            </a:xfrm>
            <a:custGeom>
              <a:avLst/>
              <a:gdLst/>
              <a:ahLst/>
              <a:cxnLst/>
              <a:rect l="l" t="t" r="r" b="b"/>
              <a:pathLst>
                <a:path w="29504" h="3548" extrusionOk="0">
                  <a:moveTo>
                    <a:pt x="29504" y="0"/>
                  </a:moveTo>
                  <a:lnTo>
                    <a:pt x="25598" y="3548"/>
                  </a:lnTo>
                  <a:lnTo>
                    <a:pt x="0" y="3548"/>
                  </a:lnTo>
                  <a:lnTo>
                    <a:pt x="6167" y="119"/>
                  </a:lnTo>
                  <a:close/>
                </a:path>
              </a:pathLst>
            </a:custGeom>
            <a:solidFill>
              <a:schemeClr val="accent4"/>
            </a:solidFill>
            <a:ln>
              <a:noFill/>
            </a:ln>
          </p:spPr>
        </p:sp>
        <p:cxnSp>
          <p:nvCxnSpPr>
            <p:cNvPr id="1765" name="Google Shape;1765;p50"/>
            <p:cNvCxnSpPr/>
            <p:nvPr/>
          </p:nvCxnSpPr>
          <p:spPr>
            <a:xfrm flipH="1">
              <a:off x="6573425" y="2493770"/>
              <a:ext cx="1200" cy="388200"/>
            </a:xfrm>
            <a:prstGeom prst="straightConnector1">
              <a:avLst/>
            </a:prstGeom>
            <a:noFill/>
            <a:ln w="9525" cap="flat" cmpd="sng">
              <a:solidFill>
                <a:schemeClr val="accent4"/>
              </a:solidFill>
              <a:prstDash val="solid"/>
              <a:round/>
              <a:headEnd type="none" w="med" len="med"/>
              <a:tailEnd type="none" w="med" len="med"/>
            </a:ln>
          </p:spPr>
        </p:cxnSp>
      </p:grpSp>
      <p:grpSp>
        <p:nvGrpSpPr>
          <p:cNvPr id="1766" name="Google Shape;1766;p50"/>
          <p:cNvGrpSpPr/>
          <p:nvPr/>
        </p:nvGrpSpPr>
        <p:grpSpPr>
          <a:xfrm>
            <a:off x="6741429" y="4729462"/>
            <a:ext cx="457463" cy="293304"/>
            <a:chOff x="5934075" y="2409225"/>
            <a:chExt cx="738200" cy="473300"/>
          </a:xfrm>
        </p:grpSpPr>
        <p:sp>
          <p:nvSpPr>
            <p:cNvPr id="1767" name="Google Shape;1767;p50"/>
            <p:cNvSpPr/>
            <p:nvPr/>
          </p:nvSpPr>
          <p:spPr>
            <a:xfrm>
              <a:off x="5934075" y="2497925"/>
              <a:ext cx="638100" cy="38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0"/>
            <p:cNvSpPr/>
            <p:nvPr/>
          </p:nvSpPr>
          <p:spPr>
            <a:xfrm>
              <a:off x="6575825" y="2409825"/>
              <a:ext cx="96450" cy="472700"/>
            </a:xfrm>
            <a:custGeom>
              <a:avLst/>
              <a:gdLst/>
              <a:ahLst/>
              <a:cxnLst/>
              <a:rect l="l" t="t" r="r" b="b"/>
              <a:pathLst>
                <a:path w="3858" h="18908" extrusionOk="0">
                  <a:moveTo>
                    <a:pt x="3858" y="0"/>
                  </a:moveTo>
                  <a:lnTo>
                    <a:pt x="3858" y="15050"/>
                  </a:lnTo>
                  <a:lnTo>
                    <a:pt x="0" y="18908"/>
                  </a:lnTo>
                  <a:lnTo>
                    <a:pt x="0" y="3334"/>
                  </a:lnTo>
                  <a:close/>
                </a:path>
              </a:pathLst>
            </a:custGeom>
            <a:solidFill>
              <a:schemeClr val="accent3"/>
            </a:solidFill>
            <a:ln>
              <a:noFill/>
            </a:ln>
          </p:spPr>
        </p:sp>
        <p:sp>
          <p:nvSpPr>
            <p:cNvPr id="1769" name="Google Shape;1769;p50"/>
            <p:cNvSpPr/>
            <p:nvPr/>
          </p:nvSpPr>
          <p:spPr>
            <a:xfrm>
              <a:off x="5934675" y="2409225"/>
              <a:ext cx="737600" cy="88700"/>
            </a:xfrm>
            <a:custGeom>
              <a:avLst/>
              <a:gdLst/>
              <a:ahLst/>
              <a:cxnLst/>
              <a:rect l="l" t="t" r="r" b="b"/>
              <a:pathLst>
                <a:path w="29504" h="3548" extrusionOk="0">
                  <a:moveTo>
                    <a:pt x="29504" y="0"/>
                  </a:moveTo>
                  <a:lnTo>
                    <a:pt x="25598" y="3548"/>
                  </a:lnTo>
                  <a:lnTo>
                    <a:pt x="0" y="3548"/>
                  </a:lnTo>
                  <a:lnTo>
                    <a:pt x="6167" y="119"/>
                  </a:lnTo>
                  <a:close/>
                </a:path>
              </a:pathLst>
            </a:custGeom>
            <a:solidFill>
              <a:schemeClr val="lt2"/>
            </a:solidFill>
            <a:ln>
              <a:noFill/>
            </a:ln>
          </p:spPr>
        </p:sp>
        <p:cxnSp>
          <p:nvCxnSpPr>
            <p:cNvPr id="1770" name="Google Shape;1770;p50"/>
            <p:cNvCxnSpPr/>
            <p:nvPr/>
          </p:nvCxnSpPr>
          <p:spPr>
            <a:xfrm flipH="1">
              <a:off x="6573425" y="2493770"/>
              <a:ext cx="1200" cy="388200"/>
            </a:xfrm>
            <a:prstGeom prst="straightConnector1">
              <a:avLst/>
            </a:prstGeom>
            <a:noFill/>
            <a:ln w="9525" cap="flat" cmpd="sng">
              <a:solidFill>
                <a:schemeClr val="lt2"/>
              </a:solidFill>
              <a:prstDash val="solid"/>
              <a:round/>
              <a:headEnd type="none" w="med" len="med"/>
              <a:tailEnd type="none" w="med" len="med"/>
            </a:ln>
          </p:spPr>
        </p:cxnSp>
      </p:grpSp>
      <p:pic>
        <p:nvPicPr>
          <p:cNvPr id="3" name="Picture 2">
            <a:extLst>
              <a:ext uri="{FF2B5EF4-FFF2-40B4-BE49-F238E27FC236}">
                <a16:creationId xmlns:a16="http://schemas.microsoft.com/office/drawing/2014/main" id="{3B88C17D-EBB9-0A39-759C-A9B64E054709}"/>
              </a:ext>
            </a:extLst>
          </p:cNvPr>
          <p:cNvPicPr>
            <a:picLocks noChangeAspect="1"/>
          </p:cNvPicPr>
          <p:nvPr/>
        </p:nvPicPr>
        <p:blipFill>
          <a:blip r:embed="rId3"/>
          <a:stretch>
            <a:fillRect/>
          </a:stretch>
        </p:blipFill>
        <p:spPr>
          <a:xfrm>
            <a:off x="4606708" y="1370969"/>
            <a:ext cx="4269441" cy="2401561"/>
          </a:xfrm>
          <a:prstGeom prst="rect">
            <a:avLst/>
          </a:prstGeom>
        </p:spPr>
      </p:pic>
      <p:pic>
        <p:nvPicPr>
          <p:cNvPr id="7" name="Picture 6">
            <a:extLst>
              <a:ext uri="{FF2B5EF4-FFF2-40B4-BE49-F238E27FC236}">
                <a16:creationId xmlns:a16="http://schemas.microsoft.com/office/drawing/2014/main" id="{FF5D6BBF-5839-B5F5-074B-8CD5D6E9FDE8}"/>
              </a:ext>
            </a:extLst>
          </p:cNvPr>
          <p:cNvPicPr>
            <a:picLocks noChangeAspect="1"/>
          </p:cNvPicPr>
          <p:nvPr/>
        </p:nvPicPr>
        <p:blipFill>
          <a:blip r:embed="rId4"/>
          <a:stretch>
            <a:fillRect/>
          </a:stretch>
        </p:blipFill>
        <p:spPr>
          <a:xfrm>
            <a:off x="190859" y="1370968"/>
            <a:ext cx="4269444" cy="2401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52"/>
          <p:cNvSpPr txBox="1">
            <a:spLocks noGrp="1"/>
          </p:cNvSpPr>
          <p:nvPr>
            <p:ph type="title" idx="2"/>
          </p:nvPr>
        </p:nvSpPr>
        <p:spPr>
          <a:xfrm>
            <a:off x="2221505" y="1072900"/>
            <a:ext cx="1256100" cy="74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819" name="Google Shape;1819;p52"/>
          <p:cNvSpPr txBox="1">
            <a:spLocks noGrp="1"/>
          </p:cNvSpPr>
          <p:nvPr>
            <p:ph type="title"/>
          </p:nvPr>
        </p:nvSpPr>
        <p:spPr>
          <a:xfrm>
            <a:off x="2221499" y="1837950"/>
            <a:ext cx="4959229" cy="95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Tools for making the game</a:t>
            </a:r>
          </a:p>
        </p:txBody>
      </p:sp>
      <p:cxnSp>
        <p:nvCxnSpPr>
          <p:cNvPr id="1821" name="Google Shape;1821;p52"/>
          <p:cNvCxnSpPr>
            <a:stCxn id="1818" idx="3"/>
          </p:cNvCxnSpPr>
          <p:nvPr/>
        </p:nvCxnSpPr>
        <p:spPr>
          <a:xfrm>
            <a:off x="3477605" y="1443100"/>
            <a:ext cx="3099300" cy="0"/>
          </a:xfrm>
          <a:prstGeom prst="straightConnector1">
            <a:avLst/>
          </a:prstGeom>
          <a:noFill/>
          <a:ln w="9525" cap="flat" cmpd="sng">
            <a:solidFill>
              <a:schemeClr val="lt1"/>
            </a:solidFill>
            <a:prstDash val="solid"/>
            <a:round/>
            <a:headEnd type="none" w="med" len="med"/>
            <a:tailEnd type="none" w="med" len="med"/>
          </a:ln>
        </p:spPr>
      </p:cxnSp>
      <p:grpSp>
        <p:nvGrpSpPr>
          <p:cNvPr id="1822" name="Google Shape;1822;p52"/>
          <p:cNvGrpSpPr/>
          <p:nvPr/>
        </p:nvGrpSpPr>
        <p:grpSpPr>
          <a:xfrm>
            <a:off x="3124326" y="4519646"/>
            <a:ext cx="1046187" cy="623500"/>
            <a:chOff x="2016061" y="2405525"/>
            <a:chExt cx="1718159" cy="1024146"/>
          </a:xfrm>
        </p:grpSpPr>
        <p:sp>
          <p:nvSpPr>
            <p:cNvPr id="1823" name="Google Shape;1823;p52"/>
            <p:cNvSpPr/>
            <p:nvPr/>
          </p:nvSpPr>
          <p:spPr>
            <a:xfrm>
              <a:off x="2016061" y="2405525"/>
              <a:ext cx="1376774" cy="1024146"/>
            </a:xfrm>
            <a:custGeom>
              <a:avLst/>
              <a:gdLst/>
              <a:ahLst/>
              <a:cxnLst/>
              <a:rect l="l" t="t" r="r" b="b"/>
              <a:pathLst>
                <a:path w="57175" h="42531" extrusionOk="0">
                  <a:moveTo>
                    <a:pt x="0" y="0"/>
                  </a:moveTo>
                  <a:lnTo>
                    <a:pt x="0" y="42531"/>
                  </a:lnTo>
                  <a:lnTo>
                    <a:pt x="57175" y="42531"/>
                  </a:lnTo>
                  <a:lnTo>
                    <a:pt x="57175" y="27387"/>
                  </a:lnTo>
                  <a:lnTo>
                    <a:pt x="571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2357446" y="2405525"/>
              <a:ext cx="1376774" cy="1024146"/>
            </a:xfrm>
            <a:custGeom>
              <a:avLst/>
              <a:gdLst/>
              <a:ahLst/>
              <a:cxnLst/>
              <a:rect l="l" t="t" r="r" b="b"/>
              <a:pathLst>
                <a:path w="57175" h="42531" extrusionOk="0">
                  <a:moveTo>
                    <a:pt x="0" y="0"/>
                  </a:moveTo>
                  <a:lnTo>
                    <a:pt x="0" y="42531"/>
                  </a:lnTo>
                  <a:lnTo>
                    <a:pt x="57174" y="42531"/>
                  </a:lnTo>
                  <a:lnTo>
                    <a:pt x="57174" y="27387"/>
                  </a:lnTo>
                  <a:lnTo>
                    <a:pt x="57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2434551" y="2779828"/>
              <a:ext cx="1207299" cy="72336"/>
            </a:xfrm>
            <a:custGeom>
              <a:avLst/>
              <a:gdLst/>
              <a:ahLst/>
              <a:cxnLst/>
              <a:rect l="l" t="t" r="r" b="b"/>
              <a:pathLst>
                <a:path w="50137" h="3004" extrusionOk="0">
                  <a:moveTo>
                    <a:pt x="1" y="1"/>
                  </a:moveTo>
                  <a:lnTo>
                    <a:pt x="1" y="3003"/>
                  </a:lnTo>
                  <a:lnTo>
                    <a:pt x="50136" y="3003"/>
                  </a:lnTo>
                  <a:lnTo>
                    <a:pt x="50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2434551" y="2991902"/>
              <a:ext cx="1207299" cy="71494"/>
            </a:xfrm>
            <a:custGeom>
              <a:avLst/>
              <a:gdLst/>
              <a:ahLst/>
              <a:cxnLst/>
              <a:rect l="l" t="t" r="r" b="b"/>
              <a:pathLst>
                <a:path w="50137" h="2969" extrusionOk="0">
                  <a:moveTo>
                    <a:pt x="1" y="0"/>
                  </a:moveTo>
                  <a:lnTo>
                    <a:pt x="1" y="2969"/>
                  </a:lnTo>
                  <a:lnTo>
                    <a:pt x="50136" y="2969"/>
                  </a:lnTo>
                  <a:lnTo>
                    <a:pt x="501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2434551" y="3204747"/>
              <a:ext cx="1207299" cy="72312"/>
            </a:xfrm>
            <a:custGeom>
              <a:avLst/>
              <a:gdLst/>
              <a:ahLst/>
              <a:cxnLst/>
              <a:rect l="l" t="t" r="r" b="b"/>
              <a:pathLst>
                <a:path w="50137" h="3003" extrusionOk="0">
                  <a:moveTo>
                    <a:pt x="1" y="1"/>
                  </a:moveTo>
                  <a:lnTo>
                    <a:pt x="1" y="3003"/>
                  </a:lnTo>
                  <a:lnTo>
                    <a:pt x="50136" y="3003"/>
                  </a:lnTo>
                  <a:lnTo>
                    <a:pt x="50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2781547" y="2466568"/>
              <a:ext cx="495639" cy="160686"/>
            </a:xfrm>
            <a:custGeom>
              <a:avLst/>
              <a:gdLst/>
              <a:ahLst/>
              <a:cxnLst/>
              <a:rect l="l" t="t" r="r" b="b"/>
              <a:pathLst>
                <a:path w="20583" h="6673" extrusionOk="0">
                  <a:moveTo>
                    <a:pt x="1" y="1"/>
                  </a:moveTo>
                  <a:lnTo>
                    <a:pt x="1" y="2236"/>
                  </a:lnTo>
                  <a:cubicBezTo>
                    <a:pt x="1" y="4671"/>
                    <a:pt x="1936" y="6672"/>
                    <a:pt x="4404" y="6672"/>
                  </a:cubicBezTo>
                  <a:lnTo>
                    <a:pt x="16112" y="6672"/>
                  </a:lnTo>
                  <a:cubicBezTo>
                    <a:pt x="18581" y="6672"/>
                    <a:pt x="20549" y="4671"/>
                    <a:pt x="20582" y="2236"/>
                  </a:cubicBezTo>
                  <a:lnTo>
                    <a:pt x="20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2"/>
          <p:cNvGrpSpPr/>
          <p:nvPr/>
        </p:nvGrpSpPr>
        <p:grpSpPr>
          <a:xfrm>
            <a:off x="4350074" y="4641679"/>
            <a:ext cx="841253" cy="501735"/>
            <a:chOff x="2184742" y="1037600"/>
            <a:chExt cx="1381595" cy="824138"/>
          </a:xfrm>
        </p:grpSpPr>
        <p:sp>
          <p:nvSpPr>
            <p:cNvPr id="1830" name="Google Shape;1830;p52"/>
            <p:cNvSpPr/>
            <p:nvPr/>
          </p:nvSpPr>
          <p:spPr>
            <a:xfrm>
              <a:off x="2280317" y="1037600"/>
              <a:ext cx="1190443" cy="824138"/>
            </a:xfrm>
            <a:custGeom>
              <a:avLst/>
              <a:gdLst/>
              <a:ahLst/>
              <a:cxnLst/>
              <a:rect l="l" t="t" r="r" b="b"/>
              <a:pathLst>
                <a:path w="49437" h="34225" extrusionOk="0">
                  <a:moveTo>
                    <a:pt x="1" y="0"/>
                  </a:moveTo>
                  <a:lnTo>
                    <a:pt x="1" y="34225"/>
                  </a:lnTo>
                  <a:lnTo>
                    <a:pt x="49436" y="34225"/>
                  </a:lnTo>
                  <a:lnTo>
                    <a:pt x="49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2989600" y="1037600"/>
              <a:ext cx="190376" cy="824138"/>
            </a:xfrm>
            <a:custGeom>
              <a:avLst/>
              <a:gdLst/>
              <a:ahLst/>
              <a:cxnLst/>
              <a:rect l="l" t="t" r="r" b="b"/>
              <a:pathLst>
                <a:path w="7906" h="34225" extrusionOk="0">
                  <a:moveTo>
                    <a:pt x="0" y="0"/>
                  </a:moveTo>
                  <a:lnTo>
                    <a:pt x="0" y="34225"/>
                  </a:lnTo>
                  <a:lnTo>
                    <a:pt x="7906" y="34225"/>
                  </a:lnTo>
                  <a:lnTo>
                    <a:pt x="7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2280317" y="1037600"/>
              <a:ext cx="417716" cy="824138"/>
            </a:xfrm>
            <a:custGeom>
              <a:avLst/>
              <a:gdLst/>
              <a:ahLst/>
              <a:cxnLst/>
              <a:rect l="l" t="t" r="r" b="b"/>
              <a:pathLst>
                <a:path w="17347" h="34225" extrusionOk="0">
                  <a:moveTo>
                    <a:pt x="1" y="0"/>
                  </a:moveTo>
                  <a:lnTo>
                    <a:pt x="1" y="34225"/>
                  </a:lnTo>
                  <a:lnTo>
                    <a:pt x="17347" y="34225"/>
                  </a:lnTo>
                  <a:lnTo>
                    <a:pt x="173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2"/>
            <p:cNvSpPr/>
            <p:nvPr/>
          </p:nvSpPr>
          <p:spPr>
            <a:xfrm>
              <a:off x="2698831" y="1037600"/>
              <a:ext cx="867506" cy="204030"/>
            </a:xfrm>
            <a:custGeom>
              <a:avLst/>
              <a:gdLst/>
              <a:ahLst/>
              <a:cxnLst/>
              <a:rect l="l" t="t" r="r" b="b"/>
              <a:pathLst>
                <a:path w="36026" h="8473" extrusionOk="0">
                  <a:moveTo>
                    <a:pt x="0" y="0"/>
                  </a:moveTo>
                  <a:lnTo>
                    <a:pt x="3636" y="7172"/>
                  </a:lnTo>
                  <a:cubicBezTo>
                    <a:pt x="4036" y="7972"/>
                    <a:pt x="4870" y="8473"/>
                    <a:pt x="5771" y="8473"/>
                  </a:cubicBezTo>
                  <a:lnTo>
                    <a:pt x="34958" y="8473"/>
                  </a:lnTo>
                  <a:cubicBezTo>
                    <a:pt x="35625" y="8473"/>
                    <a:pt x="36026" y="7772"/>
                    <a:pt x="35726" y="7172"/>
                  </a:cubicBezTo>
                  <a:lnTo>
                    <a:pt x="321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2"/>
            <p:cNvSpPr/>
            <p:nvPr/>
          </p:nvSpPr>
          <p:spPr>
            <a:xfrm>
              <a:off x="2184742" y="1037600"/>
              <a:ext cx="514108" cy="204030"/>
            </a:xfrm>
            <a:custGeom>
              <a:avLst/>
              <a:gdLst/>
              <a:ahLst/>
              <a:cxnLst/>
              <a:rect l="l" t="t" r="r" b="b"/>
              <a:pathLst>
                <a:path w="21350" h="8473" extrusionOk="0">
                  <a:moveTo>
                    <a:pt x="4003" y="0"/>
                  </a:moveTo>
                  <a:lnTo>
                    <a:pt x="301" y="7339"/>
                  </a:lnTo>
                  <a:cubicBezTo>
                    <a:pt x="0" y="7839"/>
                    <a:pt x="367" y="8473"/>
                    <a:pt x="968" y="8473"/>
                  </a:cubicBezTo>
                  <a:lnTo>
                    <a:pt x="16112" y="8473"/>
                  </a:lnTo>
                  <a:cubicBezTo>
                    <a:pt x="16679" y="8473"/>
                    <a:pt x="17213" y="8139"/>
                    <a:pt x="17480" y="7639"/>
                  </a:cubicBezTo>
                  <a:lnTo>
                    <a:pt x="21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2"/>
          <p:cNvGrpSpPr/>
          <p:nvPr/>
        </p:nvGrpSpPr>
        <p:grpSpPr>
          <a:xfrm>
            <a:off x="3203564" y="4189050"/>
            <a:ext cx="887717" cy="330595"/>
            <a:chOff x="2071493" y="1861721"/>
            <a:chExt cx="1457903" cy="543028"/>
          </a:xfrm>
        </p:grpSpPr>
        <p:sp>
          <p:nvSpPr>
            <p:cNvPr id="1836" name="Google Shape;1836;p52"/>
            <p:cNvSpPr/>
            <p:nvPr/>
          </p:nvSpPr>
          <p:spPr>
            <a:xfrm>
              <a:off x="2071493" y="1861721"/>
              <a:ext cx="1116517" cy="543028"/>
            </a:xfrm>
            <a:custGeom>
              <a:avLst/>
              <a:gdLst/>
              <a:ahLst/>
              <a:cxnLst/>
              <a:rect l="l" t="t" r="r" b="b"/>
              <a:pathLst>
                <a:path w="46367" h="22551" extrusionOk="0">
                  <a:moveTo>
                    <a:pt x="0" y="1"/>
                  </a:moveTo>
                  <a:lnTo>
                    <a:pt x="0" y="22550"/>
                  </a:lnTo>
                  <a:lnTo>
                    <a:pt x="46367" y="22550"/>
                  </a:lnTo>
                  <a:lnTo>
                    <a:pt x="463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2412854" y="1861721"/>
              <a:ext cx="1116541" cy="543028"/>
            </a:xfrm>
            <a:custGeom>
              <a:avLst/>
              <a:gdLst/>
              <a:ahLst/>
              <a:cxnLst/>
              <a:rect l="l" t="t" r="r" b="b"/>
              <a:pathLst>
                <a:path w="46368" h="22551" extrusionOk="0">
                  <a:moveTo>
                    <a:pt x="1" y="1"/>
                  </a:moveTo>
                  <a:lnTo>
                    <a:pt x="1" y="22550"/>
                  </a:lnTo>
                  <a:lnTo>
                    <a:pt x="46367" y="22550"/>
                  </a:lnTo>
                  <a:lnTo>
                    <a:pt x="463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2903657" y="1861721"/>
              <a:ext cx="133355" cy="288382"/>
            </a:xfrm>
            <a:custGeom>
              <a:avLst/>
              <a:gdLst/>
              <a:ahLst/>
              <a:cxnLst/>
              <a:rect l="l" t="t" r="r" b="b"/>
              <a:pathLst>
                <a:path w="5538" h="11976" extrusionOk="0">
                  <a:moveTo>
                    <a:pt x="0" y="1"/>
                  </a:moveTo>
                  <a:lnTo>
                    <a:pt x="0" y="11976"/>
                  </a:lnTo>
                  <a:lnTo>
                    <a:pt x="5537" y="11976"/>
                  </a:lnTo>
                  <a:lnTo>
                    <a:pt x="5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3212101" y="1945256"/>
              <a:ext cx="256259" cy="96416"/>
            </a:xfrm>
            <a:custGeom>
              <a:avLst/>
              <a:gdLst/>
              <a:ahLst/>
              <a:cxnLst/>
              <a:rect l="l" t="t" r="r" b="b"/>
              <a:pathLst>
                <a:path w="10642" h="4004" extrusionOk="0">
                  <a:moveTo>
                    <a:pt x="0" y="1"/>
                  </a:moveTo>
                  <a:lnTo>
                    <a:pt x="0" y="4004"/>
                  </a:lnTo>
                  <a:lnTo>
                    <a:pt x="10641" y="4004"/>
                  </a:lnTo>
                  <a:lnTo>
                    <a:pt x="106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ackage Logistics Delivery Company Business Plan by Slidesgo">
  <a:themeElements>
    <a:clrScheme name="Simple Light">
      <a:dk1>
        <a:srgbClr val="F5F1FF"/>
      </a:dk1>
      <a:lt1>
        <a:srgbClr val="212121"/>
      </a:lt1>
      <a:dk2>
        <a:srgbClr val="E3D9FF"/>
      </a:dk2>
      <a:lt2>
        <a:srgbClr val="FCCCE9"/>
      </a:lt2>
      <a:accent1>
        <a:srgbClr val="8E86F3"/>
      </a:accent1>
      <a:accent2>
        <a:srgbClr val="A7A1EB"/>
      </a:accent2>
      <a:accent3>
        <a:srgbClr val="F95D9B"/>
      </a:accent3>
      <a:accent4>
        <a:srgbClr val="FBC78A"/>
      </a:accent4>
      <a:accent5>
        <a:srgbClr val="FB9549"/>
      </a:accent5>
      <a:accent6>
        <a:srgbClr val="9E5CC2"/>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309</Words>
  <Application>Microsoft Office PowerPoint</Application>
  <PresentationFormat>On-screen Show (16:9)</PresentationFormat>
  <Paragraphs>41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Alata</vt:lpstr>
      <vt:lpstr>Anaheim</vt:lpstr>
      <vt:lpstr>Arial</vt:lpstr>
      <vt:lpstr>Fira Sans Condensed Medium</vt:lpstr>
      <vt:lpstr>Fira Sans Extra Condensed Medium</vt:lpstr>
      <vt:lpstr>Jaldi</vt:lpstr>
      <vt:lpstr>Package Logistics Delivery Company Business Plan by Slidesgo</vt:lpstr>
      <vt:lpstr>Game 2D FastDelivery</vt:lpstr>
      <vt:lpstr>01</vt:lpstr>
      <vt:lpstr>Reason for choosing topic  </vt:lpstr>
      <vt:lpstr>Choose make Game 2D</vt:lpstr>
      <vt:lpstr>Grubhub:</vt:lpstr>
      <vt:lpstr>Introduction to the game</vt:lpstr>
      <vt:lpstr>Introduce about Fast Delivery</vt:lpstr>
      <vt:lpstr>Game Play</vt:lpstr>
      <vt:lpstr>03</vt:lpstr>
      <vt:lpstr>Tools</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2D FastDelivery</dc:title>
  <cp:lastModifiedBy>tran bao</cp:lastModifiedBy>
  <cp:revision>3</cp:revision>
  <dcterms:modified xsi:type="dcterms:W3CDTF">2024-05-22T10:14:33Z</dcterms:modified>
</cp:coreProperties>
</file>