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B8E9-319F-6543-A884-D2B5382C42C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1010F-0FBB-2242-881A-9AE7F783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1010F-0FBB-2242-881A-9AE7F7834B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check-in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Creighton Ashton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box office gross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collected from</a:t>
            </a:r>
          </a:p>
          <a:p>
            <a:pPr lvl="1"/>
            <a:r>
              <a:rPr lang="en-US" dirty="0"/>
              <a:t>IMDB</a:t>
            </a:r>
          </a:p>
          <a:p>
            <a:pPr lvl="1"/>
            <a:r>
              <a:rPr lang="en-US" dirty="0" smtClean="0"/>
              <a:t>Box Office Mojo</a:t>
            </a:r>
            <a:endParaRPr lang="en-US" dirty="0"/>
          </a:p>
          <a:p>
            <a:pPr lvl="1"/>
            <a:r>
              <a:rPr lang="en-US" dirty="0"/>
              <a:t>The Movie DB</a:t>
            </a:r>
          </a:p>
          <a:p>
            <a:r>
              <a:rPr lang="en-US" dirty="0"/>
              <a:t>MVP</a:t>
            </a:r>
          </a:p>
          <a:p>
            <a:pPr lvl="1"/>
            <a:r>
              <a:rPr lang="en-US" dirty="0"/>
              <a:t>A model that predicts opening box office gross</a:t>
            </a:r>
          </a:p>
          <a:p>
            <a:pPr lvl="1"/>
            <a:r>
              <a:rPr lang="en-US" dirty="0"/>
              <a:t>What features affect opening box office gross the most</a:t>
            </a:r>
          </a:p>
          <a:p>
            <a:r>
              <a:rPr lang="en-US" dirty="0"/>
              <a:t>Stretch goals</a:t>
            </a:r>
          </a:p>
          <a:p>
            <a:pPr lvl="1"/>
            <a:r>
              <a:rPr lang="en-US" dirty="0"/>
              <a:t>predict total gross over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/>
              <a:t>My observations will be a single movie and my target will be opening box office </a:t>
            </a:r>
            <a:r>
              <a:rPr lang="en-US" dirty="0" smtClean="0"/>
              <a:t>gross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3106271"/>
            <a:ext cx="4995332" cy="26849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 will use movie data to build a regression model that predicts opening weekend box office gross in order </a:t>
            </a:r>
            <a:r>
              <a:rPr lang="en-US" sz="2400" dirty="0" smtClean="0"/>
              <a:t>to </a:t>
            </a:r>
            <a:r>
              <a:rPr lang="en-US" sz="2400" dirty="0" smtClean="0"/>
              <a:t>set budgets </a:t>
            </a:r>
            <a:r>
              <a:rPr lang="en-US" sz="2400" dirty="0" smtClean="0"/>
              <a:t>for upcoming productions.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12" y="1337733"/>
            <a:ext cx="3070098" cy="16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Combining data from multiple sources could be an issue</a:t>
            </a:r>
          </a:p>
          <a:p>
            <a:r>
              <a:rPr lang="en-US" sz="2000" dirty="0" smtClean="0"/>
              <a:t>Determining what features effect opening weekend could be extensive</a:t>
            </a:r>
          </a:p>
          <a:p>
            <a:pPr lvl="1"/>
            <a:r>
              <a:rPr lang="en-US" sz="2000" dirty="0" smtClean="0"/>
              <a:t>Lost in the details</a:t>
            </a:r>
          </a:p>
          <a:p>
            <a:pPr lvl="1"/>
            <a:r>
              <a:rPr lang="en-US" sz="2000" dirty="0" smtClean="0"/>
              <a:t>Should I look into sentiment analysis</a:t>
            </a:r>
          </a:p>
          <a:p>
            <a:r>
              <a:rPr lang="en-US" sz="2000" dirty="0" smtClean="0"/>
              <a:t>The stretch goal may require time series which we haven’t covered yet</a:t>
            </a:r>
          </a:p>
        </p:txBody>
      </p:sp>
    </p:spTree>
    <p:extLst>
      <p:ext uri="{BB962C8B-B14F-4D97-AF65-F5344CB8AC3E}">
        <p14:creationId xmlns:p14="http://schemas.microsoft.com/office/powerpoint/2010/main" val="20824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search for intelligent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Data collected from</a:t>
            </a:r>
          </a:p>
          <a:p>
            <a:pPr lvl="1"/>
            <a:r>
              <a:rPr lang="en-US" sz="2000" dirty="0"/>
              <a:t>Berkeley’s SETI</a:t>
            </a:r>
          </a:p>
          <a:p>
            <a:r>
              <a:rPr lang="en-US" sz="2000" dirty="0"/>
              <a:t>MVP</a:t>
            </a:r>
          </a:p>
          <a:p>
            <a:pPr lvl="1"/>
            <a:r>
              <a:rPr lang="en-US" sz="2000" dirty="0"/>
              <a:t>A model that predicts the probability that a region of space contains intelligent life.</a:t>
            </a:r>
          </a:p>
          <a:p>
            <a:r>
              <a:rPr lang="en-US" sz="2000" dirty="0"/>
              <a:t>Stretch goals</a:t>
            </a:r>
          </a:p>
          <a:p>
            <a:pPr lvl="1"/>
            <a:r>
              <a:rPr lang="en-US" sz="2000" dirty="0" smtClean="0"/>
              <a:t>Automate a process to update model when new information is published</a:t>
            </a:r>
            <a:endParaRPr lang="en-US" sz="2000" dirty="0"/>
          </a:p>
          <a:p>
            <a:r>
              <a:rPr lang="en-US" sz="2000" dirty="0"/>
              <a:t>Each of my observations will be a star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971486"/>
            <a:ext cx="4995332" cy="2819714"/>
          </a:xfrm>
        </p:spPr>
        <p:txBody>
          <a:bodyPr>
            <a:normAutofit/>
          </a:bodyPr>
          <a:lstStyle/>
          <a:p>
            <a:r>
              <a:rPr lang="en-US" sz="2400" dirty="0"/>
              <a:t>I will </a:t>
            </a:r>
            <a:r>
              <a:rPr lang="en-US" sz="2400" dirty="0" smtClean="0"/>
              <a:t>use </a:t>
            </a:r>
            <a:r>
              <a:rPr lang="en-US" sz="2400" dirty="0"/>
              <a:t>space observational data to build a </a:t>
            </a:r>
            <a:r>
              <a:rPr lang="en-US" sz="2400" dirty="0" smtClean="0"/>
              <a:t>classification model </a:t>
            </a:r>
            <a:r>
              <a:rPr lang="en-US" sz="2400" dirty="0"/>
              <a:t>that predicts if a region of space </a:t>
            </a:r>
            <a:r>
              <a:rPr lang="en-US" sz="2400" dirty="0" smtClean="0"/>
              <a:t>has appropriate conditions for life in </a:t>
            </a:r>
            <a:r>
              <a:rPr lang="en-US" sz="2400" dirty="0"/>
              <a:t>order to </a:t>
            </a:r>
            <a:r>
              <a:rPr lang="en-US" sz="2400" dirty="0" smtClean="0"/>
              <a:t>help limit the search for extra-terrestrial </a:t>
            </a:r>
            <a:r>
              <a:rPr lang="en-US" sz="2400" dirty="0"/>
              <a:t>life.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561" y="609600"/>
            <a:ext cx="2361886" cy="23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Seems crazy ambitious and I am not an expert</a:t>
            </a:r>
            <a:endParaRPr lang="en-US" sz="2000" dirty="0"/>
          </a:p>
          <a:p>
            <a:r>
              <a:rPr lang="en-US" sz="2000" dirty="0" smtClean="0"/>
              <a:t>Massive amounts of complicated, math heavy data</a:t>
            </a:r>
          </a:p>
          <a:p>
            <a:r>
              <a:rPr lang="en-US" sz="2000" dirty="0" smtClean="0"/>
              <a:t>If anyone has knowledge of </a:t>
            </a:r>
            <a:r>
              <a:rPr lang="en-US" sz="2000" dirty="0" err="1" smtClean="0"/>
              <a:t>AstroPy</a:t>
            </a:r>
            <a:r>
              <a:rPr lang="en-US" sz="2000" dirty="0" smtClean="0"/>
              <a:t>, let me know</a:t>
            </a:r>
          </a:p>
          <a:p>
            <a:r>
              <a:rPr lang="en-US" sz="2000" dirty="0" smtClean="0"/>
              <a:t>I would need to do more research into what goes into searching for intelligent life</a:t>
            </a:r>
          </a:p>
        </p:txBody>
      </p:sp>
    </p:spTree>
    <p:extLst>
      <p:ext uri="{BB962C8B-B14F-4D97-AF65-F5344CB8AC3E}">
        <p14:creationId xmlns:p14="http://schemas.microsoft.com/office/powerpoint/2010/main" val="7409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Magic: the gathering card recommender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Data collected from</a:t>
            </a:r>
          </a:p>
          <a:p>
            <a:pPr lvl="1"/>
            <a:r>
              <a:rPr lang="en-US" sz="2000" dirty="0" err="1" smtClean="0"/>
              <a:t>ScryFall</a:t>
            </a:r>
            <a:endParaRPr lang="en-US" sz="2000" dirty="0" smtClean="0"/>
          </a:p>
          <a:p>
            <a:pPr lvl="1"/>
            <a:r>
              <a:rPr lang="en-US" sz="2000" dirty="0" smtClean="0"/>
              <a:t>MTG Goldfish</a:t>
            </a:r>
            <a:endParaRPr lang="en-US" sz="2000" dirty="0"/>
          </a:p>
          <a:p>
            <a:r>
              <a:rPr lang="en-US" sz="2000" dirty="0"/>
              <a:t>MVP</a:t>
            </a:r>
          </a:p>
          <a:p>
            <a:pPr lvl="1"/>
            <a:r>
              <a:rPr lang="en-US" sz="2000" dirty="0"/>
              <a:t>A model that </a:t>
            </a:r>
            <a:r>
              <a:rPr lang="en-US" sz="2000" dirty="0" smtClean="0"/>
              <a:t>recommends similar cards to user selected cards</a:t>
            </a:r>
            <a:endParaRPr lang="en-US" sz="2000" dirty="0"/>
          </a:p>
          <a:p>
            <a:r>
              <a:rPr lang="en-US" sz="2000" dirty="0"/>
              <a:t>Stretch goals</a:t>
            </a:r>
          </a:p>
          <a:p>
            <a:pPr lvl="1"/>
            <a:r>
              <a:rPr lang="en-US" sz="2000" dirty="0" smtClean="0"/>
              <a:t>Keep a running list of user specified data to add to the data collection and continuously improve the model</a:t>
            </a:r>
            <a:endParaRPr lang="en-US" sz="2000" dirty="0"/>
          </a:p>
          <a:p>
            <a:r>
              <a:rPr lang="en-US" sz="2000" dirty="0"/>
              <a:t>Each of my observations will be a </a:t>
            </a:r>
            <a:r>
              <a:rPr lang="en-US" sz="2000" dirty="0" smtClean="0"/>
              <a:t>single magic card and my target will be similar cards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8"/>
            <a:ext cx="4995332" cy="135416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I will </a:t>
            </a:r>
            <a:r>
              <a:rPr lang="en-US" sz="2400" dirty="0" smtClean="0"/>
              <a:t>use data on magic the gathering cards to build a classification model that predicts and recommends similar cards in order to improve card selection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38" y="3572437"/>
            <a:ext cx="1892243" cy="2635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06" y="3572437"/>
            <a:ext cx="1892243" cy="2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2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Haven’t learned recommenders</a:t>
            </a:r>
          </a:p>
          <a:p>
            <a:r>
              <a:rPr lang="en-US" sz="2000" dirty="0" smtClean="0"/>
              <a:t>May be larger scope than I anticipate</a:t>
            </a:r>
          </a:p>
          <a:p>
            <a:r>
              <a:rPr lang="en-US" sz="2000" dirty="0" smtClean="0"/>
              <a:t>I should do more research on what features are important when determining similarity</a:t>
            </a:r>
          </a:p>
        </p:txBody>
      </p:sp>
    </p:spTree>
    <p:extLst>
      <p:ext uri="{BB962C8B-B14F-4D97-AF65-F5344CB8AC3E}">
        <p14:creationId xmlns:p14="http://schemas.microsoft.com/office/powerpoint/2010/main" val="205482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2223</TotalTime>
  <Words>366</Words>
  <Application>Microsoft Macintosh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Celestial</vt:lpstr>
      <vt:lpstr>Capstone check-in</vt:lpstr>
      <vt:lpstr>Opening box office gross</vt:lpstr>
      <vt:lpstr>Additional notes</vt:lpstr>
      <vt:lpstr>The search for intelligent life</vt:lpstr>
      <vt:lpstr>Additional notes</vt:lpstr>
      <vt:lpstr>Magic: the gathering card recommender</vt:lpstr>
      <vt:lpstr>Additional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check-in</dc:title>
  <dc:creator>Microsoft Office User</dc:creator>
  <cp:lastModifiedBy>Microsoft Office User</cp:lastModifiedBy>
  <cp:revision>19</cp:revision>
  <dcterms:created xsi:type="dcterms:W3CDTF">2019-10-24T04:41:07Z</dcterms:created>
  <dcterms:modified xsi:type="dcterms:W3CDTF">2019-10-25T17:53:32Z</dcterms:modified>
</cp:coreProperties>
</file>