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0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3675-2D13-4A4F-A4E6-2514AFA911C8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3C54BA47-6B5F-4AEC-ACE7-A0084C03EBD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3675-2D13-4A4F-A4E6-2514AFA911C8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BA47-6B5F-4AEC-ACE7-A0084C03EB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3675-2D13-4A4F-A4E6-2514AFA911C8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BA47-6B5F-4AEC-ACE7-A0084C03EB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3675-2D13-4A4F-A4E6-2514AFA911C8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BA47-6B5F-4AEC-ACE7-A0084C03EB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3675-2D13-4A4F-A4E6-2514AFA911C8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C54BA47-6B5F-4AEC-ACE7-A0084C03EBD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3675-2D13-4A4F-A4E6-2514AFA911C8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BA47-6B5F-4AEC-ACE7-A0084C03EBD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3675-2D13-4A4F-A4E6-2514AFA911C8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BA47-6B5F-4AEC-ACE7-A0084C03EB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3675-2D13-4A4F-A4E6-2514AFA911C8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BA47-6B5F-4AEC-ACE7-A0084C03EB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3675-2D13-4A4F-A4E6-2514AFA911C8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BA47-6B5F-4AEC-ACE7-A0084C03EB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3675-2D13-4A4F-A4E6-2514AFA911C8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BA47-6B5F-4AEC-ACE7-A0084C03EB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3675-2D13-4A4F-A4E6-2514AFA911C8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C54BA47-6B5F-4AEC-ACE7-A0084C03EB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64F3675-2D13-4A4F-A4E6-2514AFA911C8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3C54BA47-6B5F-4AEC-ACE7-A0084C03EBD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hyperlink" Target="http://mail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3.wav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Nanda risky </a:t>
            </a:r>
            <a:r>
              <a:rPr lang="en-US" dirty="0" err="1" smtClean="0"/>
              <a:t>amalia</a:t>
            </a:r>
            <a:r>
              <a:rPr lang="en-US" dirty="0" smtClean="0"/>
              <a:t>/oaa-j04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Membuat</a:t>
            </a:r>
            <a:r>
              <a:rPr lang="en-US" dirty="0" smtClean="0"/>
              <a:t> Email di Google</a:t>
            </a:r>
            <a:endParaRPr lang="en-US" dirty="0"/>
          </a:p>
        </p:txBody>
      </p:sp>
      <p:sp>
        <p:nvSpPr>
          <p:cNvPr id="4" name="Action Button: Sound 3">
            <a:hlinkClick r:id="" action="ppaction://hlinkshowjump?jump=nextslide" highlightClick="1">
              <a:snd r:embed="rId2" name="applause.wav"/>
            </a:hlinkClick>
          </p:cNvPr>
          <p:cNvSpPr/>
          <p:nvPr/>
        </p:nvSpPr>
        <p:spPr>
          <a:xfrm>
            <a:off x="8028384" y="5661248"/>
            <a:ext cx="648072" cy="648072"/>
          </a:xfrm>
          <a:prstGeom prst="actionButtonSou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978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PRESENTASI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Judul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Definisi</a:t>
            </a:r>
            <a:r>
              <a:rPr lang="en-US" dirty="0" smtClean="0"/>
              <a:t> Email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Langkah</a:t>
            </a:r>
            <a:r>
              <a:rPr lang="en-US" dirty="0" smtClean="0"/>
              <a:t> </a:t>
            </a:r>
            <a:r>
              <a:rPr lang="en-US" dirty="0" err="1" smtClean="0"/>
              <a:t>Langkah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Account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Cara </a:t>
            </a:r>
            <a:r>
              <a:rPr lang="en-US" dirty="0" err="1" smtClean="0"/>
              <a:t>Mengirim</a:t>
            </a:r>
            <a:r>
              <a:rPr lang="en-US" dirty="0" smtClean="0"/>
              <a:t> E-mail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5" name="Action Button: Sound 4">
            <a:hlinkClick r:id="" action="ppaction://noaction" highlightClick="1">
              <a:snd r:embed="rId2" name="applause.wav"/>
            </a:hlinkClick>
            <a:hlinkHover r:id="" action="ppaction://hlinkshowjump?jump=nextslide">
              <a:snd r:embed="rId2" name="applause.wav"/>
            </a:hlinkHover>
          </p:cNvPr>
          <p:cNvSpPr/>
          <p:nvPr/>
        </p:nvSpPr>
        <p:spPr>
          <a:xfrm>
            <a:off x="683568" y="5589240"/>
            <a:ext cx="792088" cy="576064"/>
          </a:xfrm>
          <a:prstGeom prst="actionButtonSou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hlinkClick r:id="rId3" action="ppaction://hlinksldjump"/>
          </p:cNvPr>
          <p:cNvSpPr/>
          <p:nvPr/>
        </p:nvSpPr>
        <p:spPr>
          <a:xfrm>
            <a:off x="7812360" y="5589240"/>
            <a:ext cx="72008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26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Email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Pesan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dikirim</a:t>
            </a:r>
            <a:r>
              <a:rPr lang="en-US" sz="2000" dirty="0" smtClean="0"/>
              <a:t> </a:t>
            </a:r>
            <a:r>
              <a:rPr lang="en-US" sz="2000" dirty="0" err="1" smtClean="0"/>
              <a:t>kepada</a:t>
            </a:r>
            <a:r>
              <a:rPr lang="en-US" sz="2000" dirty="0" smtClean="0"/>
              <a:t> </a:t>
            </a:r>
            <a:r>
              <a:rPr lang="en-US" sz="2000" dirty="0" err="1" smtClean="0"/>
              <a:t>pengguna</a:t>
            </a:r>
            <a:r>
              <a:rPr lang="en-US" sz="2000" dirty="0" smtClean="0"/>
              <a:t> email </a:t>
            </a:r>
            <a:r>
              <a:rPr lang="en-US" sz="2000" dirty="0" err="1" smtClean="0"/>
              <a:t>lainnya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fasilitas</a:t>
            </a:r>
            <a:r>
              <a:rPr lang="en-US" sz="2000" dirty="0" smtClean="0"/>
              <a:t> internet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Email </a:t>
            </a:r>
            <a:r>
              <a:rPr lang="en-US" sz="2000" dirty="0" err="1" smtClean="0"/>
              <a:t>dapat</a:t>
            </a:r>
            <a:r>
              <a:rPr lang="en-US" sz="2000" dirty="0" smtClean="0"/>
              <a:t>: 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eriod"/>
            </a:pPr>
            <a:r>
              <a:rPr lang="en-US" dirty="0" err="1" smtClean="0"/>
              <a:t>Mengirim</a:t>
            </a:r>
            <a:r>
              <a:rPr lang="en-US" dirty="0" smtClean="0"/>
              <a:t> </a:t>
            </a:r>
            <a:r>
              <a:rPr lang="en-US" dirty="0" err="1" smtClean="0"/>
              <a:t>pesan</a:t>
            </a:r>
            <a:endParaRPr lang="en-US" dirty="0" smtClean="0"/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Transfer file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endParaRPr lang="en-US" dirty="0"/>
          </a:p>
        </p:txBody>
      </p:sp>
      <p:sp>
        <p:nvSpPr>
          <p:cNvPr id="4" name="Action Button: Forward or Next 3">
            <a:hlinkClick r:id="" action="ppaction://hlinkshowjump?jump=nextslide" highlightClick="1"/>
            <a:hlinkHover r:id="" action="ppaction://hlinkshowjump?jump=nextslide"/>
          </p:cNvPr>
          <p:cNvSpPr/>
          <p:nvPr/>
        </p:nvSpPr>
        <p:spPr>
          <a:xfrm>
            <a:off x="7884368" y="5517232"/>
            <a:ext cx="648072" cy="57606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ction Button: Sound 7">
            <a:hlinkClick r:id="" action="ppaction://hlinkshowjump?jump=nextslide" highlightClick="1">
              <a:snd r:embed="rId2" name="arrow.wav"/>
            </a:hlinkClick>
          </p:cNvPr>
          <p:cNvSpPr/>
          <p:nvPr/>
        </p:nvSpPr>
        <p:spPr>
          <a:xfrm>
            <a:off x="467544" y="4535958"/>
            <a:ext cx="936104" cy="648072"/>
          </a:xfrm>
          <a:prstGeom prst="actionButtonSou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hlinkClick r:id="rId3" action="ppaction://hlinksldjump"/>
          </p:cNvPr>
          <p:cNvSpPr/>
          <p:nvPr/>
        </p:nvSpPr>
        <p:spPr>
          <a:xfrm>
            <a:off x="467544" y="5661248"/>
            <a:ext cx="93610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56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Langkah</a:t>
            </a:r>
            <a:r>
              <a:rPr lang="en-US" dirty="0" smtClean="0"/>
              <a:t> yang </a:t>
            </a:r>
            <a:r>
              <a:rPr lang="en-US" dirty="0" err="1" smtClean="0"/>
              <a:t>ditempuh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http://mail.Google.com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sign up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Isi data-data yang </a:t>
            </a:r>
            <a:r>
              <a:rPr lang="en-US" dirty="0" err="1" smtClean="0"/>
              <a:t>diperlukan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form </a:t>
            </a:r>
            <a:r>
              <a:rPr lang="en-US" dirty="0" err="1" smtClean="0"/>
              <a:t>registrasi</a:t>
            </a:r>
            <a:r>
              <a:rPr lang="en-US" dirty="0" smtClean="0"/>
              <a:t> email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sebenar-benarnya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Catat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ID </a:t>
            </a:r>
            <a:r>
              <a:rPr lang="en-US" dirty="0" err="1" smtClean="0"/>
              <a:t>dan</a:t>
            </a:r>
            <a:r>
              <a:rPr lang="en-US" dirty="0" smtClean="0"/>
              <a:t> Password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mengingat</a:t>
            </a:r>
            <a:r>
              <a:rPr lang="en-US" dirty="0" smtClean="0"/>
              <a:t> </a:t>
            </a:r>
            <a:r>
              <a:rPr lang="en-US" dirty="0" err="1" smtClean="0"/>
              <a:t>kembali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lupa</a:t>
            </a:r>
            <a:r>
              <a:rPr lang="en-US" dirty="0" smtClean="0"/>
              <a:t> </a:t>
            </a:r>
            <a:r>
              <a:rPr lang="en-US" dirty="0" err="1" smtClean="0"/>
              <a:t>dikemudian</a:t>
            </a:r>
            <a:r>
              <a:rPr lang="en-US" dirty="0" smtClean="0"/>
              <a:t> </a:t>
            </a:r>
            <a:r>
              <a:rPr lang="en-US" dirty="0" err="1" smtClean="0"/>
              <a:t>hari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Klik</a:t>
            </a:r>
            <a:r>
              <a:rPr lang="en-US" dirty="0" smtClean="0"/>
              <a:t> Submit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masuk</a:t>
            </a:r>
            <a:r>
              <a:rPr lang="en-US" dirty="0" smtClean="0"/>
              <a:t> </a:t>
            </a:r>
            <a:r>
              <a:rPr lang="en-US" dirty="0" err="1" smtClean="0"/>
              <a:t>alamat</a:t>
            </a:r>
            <a:r>
              <a:rPr lang="en-US" dirty="0" smtClean="0"/>
              <a:t> email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endParaRPr lang="en-US" dirty="0"/>
          </a:p>
        </p:txBody>
      </p:sp>
      <p:sp>
        <p:nvSpPr>
          <p:cNvPr id="4" name="Rectangle 3">
            <a:hlinkClick r:id="rId3" action="ppaction://hlinksldjump"/>
          </p:cNvPr>
          <p:cNvSpPr/>
          <p:nvPr/>
        </p:nvSpPr>
        <p:spPr>
          <a:xfrm>
            <a:off x="1115616" y="5301208"/>
            <a:ext cx="64807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Forward or Next 4">
            <a:hlinkClick r:id="" action="ppaction://hlinkshowjump?jump=nextslide" highlightClick="1"/>
            <a:hlinkHover r:id="" action="ppaction://hlinkshowjump?jump=nextslide"/>
          </p:cNvPr>
          <p:cNvSpPr/>
          <p:nvPr/>
        </p:nvSpPr>
        <p:spPr>
          <a:xfrm>
            <a:off x="7524328" y="5301208"/>
            <a:ext cx="720080" cy="43204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Sound 5">
            <a:hlinkClick r:id="" action="ppaction://hlinkshowjump?jump=nextslide" highlightClick="1">
              <a:snd r:embed="rId4" name="bomb.wav"/>
            </a:hlinkClick>
          </p:cNvPr>
          <p:cNvSpPr/>
          <p:nvPr/>
        </p:nvSpPr>
        <p:spPr>
          <a:xfrm>
            <a:off x="1115616" y="6021288"/>
            <a:ext cx="648072" cy="432048"/>
          </a:xfrm>
          <a:prstGeom prst="actionButtonSou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2599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Mengirim</a:t>
            </a:r>
            <a:r>
              <a:rPr lang="en-US" dirty="0" smtClean="0"/>
              <a:t> Email di Google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Login </a:t>
            </a:r>
            <a:r>
              <a:rPr lang="en-US" dirty="0" err="1" smtClean="0"/>
              <a:t>terlebih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memasukkan</a:t>
            </a:r>
            <a:r>
              <a:rPr lang="en-US" dirty="0" smtClean="0"/>
              <a:t> ID </a:t>
            </a:r>
            <a:r>
              <a:rPr lang="en-US" dirty="0" err="1" smtClean="0"/>
              <a:t>dan</a:t>
            </a:r>
            <a:r>
              <a:rPr lang="en-US" dirty="0" smtClean="0"/>
              <a:t> password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r>
              <a:rPr lang="en-US" dirty="0" smtClean="0"/>
              <a:t> </a:t>
            </a:r>
            <a:r>
              <a:rPr lang="en-US" dirty="0" err="1" smtClean="0"/>
              <a:t>memasukkan</a:t>
            </a:r>
            <a:r>
              <a:rPr lang="en-US" dirty="0" smtClean="0"/>
              <a:t> </a:t>
            </a:r>
            <a:r>
              <a:rPr lang="en-US" dirty="0" err="1" smtClean="0"/>
              <a:t>keduanya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klik</a:t>
            </a:r>
            <a:r>
              <a:rPr lang="en-US" dirty="0" smtClean="0"/>
              <a:t> compose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Masukkan</a:t>
            </a:r>
            <a:r>
              <a:rPr lang="en-US" dirty="0" smtClean="0"/>
              <a:t> </a:t>
            </a:r>
            <a:r>
              <a:rPr lang="en-US" dirty="0" err="1" smtClean="0"/>
              <a:t>alamat</a:t>
            </a:r>
            <a:r>
              <a:rPr lang="en-US" dirty="0" smtClean="0"/>
              <a:t> email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dikirim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subject </a:t>
            </a:r>
            <a:r>
              <a:rPr lang="en-US" dirty="0" err="1" smtClean="0"/>
              <a:t>pesan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selesai</a:t>
            </a:r>
            <a:r>
              <a:rPr lang="en-US" dirty="0" smtClean="0"/>
              <a:t> </a:t>
            </a:r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send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r>
              <a:rPr lang="en-US" dirty="0" smtClean="0"/>
              <a:t> status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pesan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terkirim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mengecek</a:t>
            </a:r>
            <a:r>
              <a:rPr lang="en-US" dirty="0" smtClean="0"/>
              <a:t> </a:t>
            </a:r>
            <a:r>
              <a:rPr lang="en-US" dirty="0" err="1" smtClean="0"/>
              <a:t>pesan</a:t>
            </a:r>
            <a:r>
              <a:rPr lang="en-US" dirty="0" smtClean="0"/>
              <a:t> yang </a:t>
            </a:r>
            <a:r>
              <a:rPr lang="en-US" dirty="0" err="1" smtClean="0"/>
              <a:t>masuk</a:t>
            </a:r>
            <a:r>
              <a:rPr lang="en-US" dirty="0" smtClean="0"/>
              <a:t> </a:t>
            </a:r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inbox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keluar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alamat</a:t>
            </a:r>
            <a:r>
              <a:rPr lang="en-US" dirty="0" smtClean="0"/>
              <a:t> email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klik</a:t>
            </a:r>
            <a:r>
              <a:rPr lang="en-US" dirty="0" smtClean="0"/>
              <a:t> sign out </a:t>
            </a:r>
            <a:endParaRPr lang="en-US" dirty="0"/>
          </a:p>
        </p:txBody>
      </p:sp>
      <p:sp>
        <p:nvSpPr>
          <p:cNvPr id="4" name="Rectangle 3">
            <a:hlinkClick r:id="rId2" action="ppaction://hlinksldjump"/>
          </p:cNvPr>
          <p:cNvSpPr/>
          <p:nvPr/>
        </p:nvSpPr>
        <p:spPr>
          <a:xfrm>
            <a:off x="827584" y="5445224"/>
            <a:ext cx="6480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Forward or Next 5">
            <a:hlinkClick r:id="" action="ppaction://hlinkshowjump?jump=nextslide" highlightClick="1"/>
            <a:hlinkHover r:id="" action="ppaction://hlinkshowjump?jump=nextslide"/>
          </p:cNvPr>
          <p:cNvSpPr/>
          <p:nvPr/>
        </p:nvSpPr>
        <p:spPr>
          <a:xfrm>
            <a:off x="7812360" y="5589240"/>
            <a:ext cx="648072" cy="57606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ction Button: Sound 6">
            <a:hlinkClick r:id="" action="ppaction://hlinkshowjump?jump=nextslide" highlightClick="1">
              <a:snd r:embed="rId3" name="camera.wav"/>
            </a:hlinkClick>
          </p:cNvPr>
          <p:cNvSpPr/>
          <p:nvPr/>
        </p:nvSpPr>
        <p:spPr>
          <a:xfrm>
            <a:off x="2051720" y="5445224"/>
            <a:ext cx="648072" cy="576064"/>
          </a:xfrm>
          <a:prstGeom prst="actionButtonSou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84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22</TotalTime>
  <Words>154</Words>
  <Application>Microsoft Office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Equity</vt:lpstr>
      <vt:lpstr>Membuat Email di Google</vt:lpstr>
      <vt:lpstr>MENU PRESENTASI</vt:lpstr>
      <vt:lpstr>Email adalah Pesan yang dikirim kepada pengguna email lainnya menggunakan fasilitas internet Dengan Email dapat: </vt:lpstr>
      <vt:lpstr>Langkah yang ditempuh :</vt:lpstr>
      <vt:lpstr>Mengirim Email di Google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Membuat Email di Google</dc:title>
  <dc:creator>A-09</dc:creator>
  <cp:lastModifiedBy>A-09</cp:lastModifiedBy>
  <cp:revision>3</cp:revision>
  <dcterms:created xsi:type="dcterms:W3CDTF">2023-01-27T03:40:19Z</dcterms:created>
  <dcterms:modified xsi:type="dcterms:W3CDTF">2023-01-27T04:02:19Z</dcterms:modified>
</cp:coreProperties>
</file>