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Complex Palindrome and Permutations.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Corentin (Corey) Rejaud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Results: Complex Palindrome | Palindrome part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3225"/>
            <a:ext cx="4361974" cy="269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975" y="924922"/>
            <a:ext cx="4782025" cy="2956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Conclusion: Complex Palindrome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Need to go deeper and solve the permutation problem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Note: word length of complex palindrome problem is 2x larger  of the permutation problem (but don’t worry, that’s normal)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Note: The complex palindrome problem does the permutation problem for half of its word size, so the two algorithms  should  be comparable in run-time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Results: Permutation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5224"/>
            <a:ext cx="4380625" cy="27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625" y="1172675"/>
            <a:ext cx="4763374" cy="294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Results: Permutation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9725"/>
            <a:ext cx="4785686" cy="295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675" y="1609725"/>
            <a:ext cx="4358325" cy="269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Results: Permutation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9725"/>
            <a:ext cx="4481250" cy="277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250" y="1609725"/>
            <a:ext cx="4662750" cy="288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Permutation - Par.  Iterative &gt; Seq. Iterative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13 at 2.59.59 PM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0"/>
            <a:ext cx="8520599" cy="345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Orbit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7 speeds:</a:t>
            </a:r>
          </a:p>
        </p:txBody>
      </p:sp>
      <p:pic>
        <p:nvPicPr>
          <p:cNvPr descr="Screen Shot 2016-12-16 at 12.02.00 AM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807" y="0"/>
            <a:ext cx="491023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need to go deeper → ISPC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 wrote an ISPC version to try to achieve speedup for permutations.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Ran on MBP (i7 Quad Core 2.5ghz 5th gen)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Ran on Sandbox 1 Node 2-1 (12-core 3.33ghz)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MBP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Sequential Recursion speed: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16.4664</a:t>
            </a:r>
          </a:p>
        </p:txBody>
      </p:sp>
      <p:pic>
        <p:nvPicPr>
          <p:cNvPr descr="Screen Shot 2016-12-16 at 5.21.06 PM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350" y="-463037"/>
            <a:ext cx="4692924" cy="626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MBP 4 cores speedup vs Seq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600" y="1017725"/>
            <a:ext cx="6618400" cy="4092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Introduction: Complex Palindrome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all palindromes from all permutations of all substrings of a string ‘S’.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Runtime: O(N^2*N!)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C++11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Sequential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Parallelized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Orbit Sandbox 1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Sequential Recursion speed: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23.2057</a:t>
            </a:r>
          </a:p>
        </p:txBody>
      </p:sp>
      <p:pic>
        <p:nvPicPr>
          <p:cNvPr descr="Screen Shot 2016-12-16 at 5.29.53 PM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149" y="-313950"/>
            <a:ext cx="4467750" cy="596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Orbit 12 cores speedup vs Seq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Shape 19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649" y="1017724"/>
            <a:ext cx="6672353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Demo!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Introduction: Complex Palindrome …. continued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parts: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1) Get all substrings of string 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2) Find all palimndromes of all anagrams of each substring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Get frequency of each character in substring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Detect if it can even hold a palindrome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If it can, then call recursive function (essentially finding permutations)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Introduction: Permutations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boiled down version of the Complex Palindrome question. Simpler to see speedup.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4 Parts: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Sequential Iterative algorithm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Sequential Recursive algorithm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Parallelized Iterative algorithm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Parallelized Recursive 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Complex Palindrome | Substring part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9525"/>
            <a:ext cx="4550725" cy="28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274" y="1222375"/>
            <a:ext cx="4550724" cy="281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Results: Complex Palindrome | Substring part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4925"/>
            <a:ext cx="4421475" cy="27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475" y="1093797"/>
            <a:ext cx="4722525" cy="2920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Results: Complex Palindrome | Substring part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3709"/>
            <a:ext cx="4421449" cy="273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557" y="1093775"/>
            <a:ext cx="4421442" cy="273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Results: Complex Palindrome | Palindrome part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3797"/>
            <a:ext cx="4421449" cy="273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450" y="1093797"/>
            <a:ext cx="4722550" cy="292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Results: Complex Palindrome | Palindrome part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3796"/>
            <a:ext cx="4215100" cy="26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100" y="1093798"/>
            <a:ext cx="4928899" cy="304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