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>
            <a:normAutofit/>
          </a:bodyPr>
          <a:lstStyle/>
          <a:p>
            <a:r>
              <a:rPr lang="en-US" dirty="0" smtClean="0"/>
              <a:t>Parking </a:t>
            </a:r>
            <a:br>
              <a:rPr lang="en-US" dirty="0" smtClean="0"/>
            </a:br>
            <a:r>
              <a:rPr lang="en-US" sz="1800" dirty="0" err="1" smtClean="0"/>
              <a:t>Hibridna</a:t>
            </a:r>
            <a:r>
              <a:rPr lang="en-US" sz="1800" dirty="0" smtClean="0"/>
              <a:t> Web </a:t>
            </a:r>
            <a:r>
              <a:rPr lang="en-US" sz="1800" dirty="0" err="1" smtClean="0"/>
              <a:t>Aplikacija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4168" y="5805264"/>
            <a:ext cx="3059832" cy="1052736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</a:rPr>
              <a:t>Studenti</a:t>
            </a:r>
            <a:r>
              <a:rPr lang="en-US" sz="18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800" dirty="0" smtClean="0"/>
              <a:t>Nikola </a:t>
            </a:r>
            <a:r>
              <a:rPr lang="en-US" sz="1800" dirty="0" err="1" smtClean="0"/>
              <a:t>Stevanovic</a:t>
            </a:r>
            <a:r>
              <a:rPr lang="en-US" sz="1800" dirty="0" smtClean="0"/>
              <a:t> 14525</a:t>
            </a:r>
          </a:p>
          <a:p>
            <a:r>
              <a:rPr lang="en-US" sz="1800" dirty="0" smtClean="0"/>
              <a:t>Milos </a:t>
            </a:r>
            <a:r>
              <a:rPr lang="en-US" sz="1800" dirty="0" err="1" smtClean="0"/>
              <a:t>Aksentijevic</a:t>
            </a:r>
            <a:r>
              <a:rPr lang="en-US" sz="1800" dirty="0" smtClean="0"/>
              <a:t> 14245</a:t>
            </a:r>
          </a:p>
          <a:p>
            <a:endParaRPr lang="en-US" sz="1800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0152" y="4149080"/>
            <a:ext cx="3203848" cy="692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>
                <a:solidFill>
                  <a:schemeClr val="tx1"/>
                </a:solidFill>
              </a:rPr>
              <a:t>Profesor</a:t>
            </a:r>
            <a:r>
              <a:rPr lang="en-US" sz="18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800" dirty="0" err="1" smtClean="0"/>
              <a:t>Dragan</a:t>
            </a:r>
            <a:r>
              <a:rPr lang="en-US" sz="1800" dirty="0" smtClean="0"/>
              <a:t> </a:t>
            </a:r>
            <a:r>
              <a:rPr lang="en-US" sz="1800" dirty="0" err="1" smtClean="0"/>
              <a:t>Stojanovic</a:t>
            </a: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972770" y="5085184"/>
            <a:ext cx="3203848" cy="692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 err="1" smtClean="0">
                <a:solidFill>
                  <a:schemeClr val="tx1"/>
                </a:solidFill>
              </a:rPr>
              <a:t>Predmet</a:t>
            </a:r>
            <a:r>
              <a:rPr lang="en-US" sz="18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1800" dirty="0" err="1" smtClean="0"/>
              <a:t>Mobilni</a:t>
            </a:r>
            <a:r>
              <a:rPr lang="en-US" sz="1800" dirty="0" smtClean="0"/>
              <a:t> </a:t>
            </a:r>
            <a:r>
              <a:rPr lang="en-US" sz="1800" dirty="0" err="1" smtClean="0"/>
              <a:t>sistemi</a:t>
            </a:r>
            <a:r>
              <a:rPr lang="en-US" sz="1800" dirty="0" smtClean="0"/>
              <a:t> I </a:t>
            </a:r>
            <a:r>
              <a:rPr lang="en-US" sz="1800" dirty="0" err="1" smtClean="0"/>
              <a:t>servisi</a:t>
            </a:r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764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Rina\Desktop\slike za pp\Screenshot_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44016"/>
            <a:ext cx="7370763" cy="44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Rina\Desktop\slike za pp\Screenshot_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0" y="4296241"/>
            <a:ext cx="7370763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13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Positions.js </a:t>
            </a:r>
            <a:r>
              <a:rPr lang="en-US" sz="2400" dirty="0" err="1" smtClean="0"/>
              <a:t>fajl</a:t>
            </a:r>
            <a:endParaRPr lang="en-US" sz="2400" b="1" dirty="0"/>
          </a:p>
        </p:txBody>
      </p:sp>
      <p:pic>
        <p:nvPicPr>
          <p:cNvPr id="8194" name="Picture 2" descr="C:\Users\Rina\Desktop\slike za pp\Screenshot_1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51351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Rina\Desktop\slike za pp\Screenshot_1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42" y="3068960"/>
            <a:ext cx="570547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2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Rina\Desktop\slike za pp\Screenshot_1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5240"/>
            <a:ext cx="6399213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Rina\Desktop\slike za pp\Screenshot_16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5"/>
            <a:ext cx="639921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2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Rina\Desktop\slike za pp\Screenshot_1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323138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72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7566"/>
            <a:ext cx="8229600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Park.js</a:t>
            </a:r>
            <a:r>
              <a:rPr lang="en-US" sz="2800" dirty="0" smtClean="0"/>
              <a:t> </a:t>
            </a:r>
            <a:r>
              <a:rPr lang="en-US" sz="2800" dirty="0" err="1" smtClean="0"/>
              <a:t>fajl</a:t>
            </a:r>
            <a:endParaRPr lang="en-US" sz="2800" dirty="0"/>
          </a:p>
        </p:txBody>
      </p:sp>
      <p:pic>
        <p:nvPicPr>
          <p:cNvPr id="11266" name="Picture 2" descr="C:\Users\Rina\Desktop\slike za pp\Screenshot_18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48680"/>
            <a:ext cx="55816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Rina\Desktop\slike za pp\Screenshot_1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692796"/>
            <a:ext cx="5581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Rina\Desktop\slike za pp\Screenshot_20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58591"/>
            <a:ext cx="55816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Rina\Desktop\slike za pp\Screenshot_2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73016"/>
            <a:ext cx="5581651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s\Rina\Desktop\slike za pp\Screenshot_22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24" y="4555951"/>
            <a:ext cx="6589713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2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Izgled</a:t>
            </a:r>
            <a:r>
              <a:rPr lang="en-US" dirty="0" smtClean="0"/>
              <a:t> I </a:t>
            </a:r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5122912" cy="50405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 </a:t>
            </a:r>
            <a:r>
              <a:rPr lang="en-US" sz="2400" dirty="0" err="1" smtClean="0"/>
              <a:t>phoneGap</a:t>
            </a:r>
            <a:r>
              <a:rPr lang="en-US" sz="2400" dirty="0" smtClean="0"/>
              <a:t> </a:t>
            </a:r>
            <a:r>
              <a:rPr lang="en-US" sz="2400" dirty="0" err="1" smtClean="0"/>
              <a:t>developeru</a:t>
            </a:r>
            <a:r>
              <a:rPr lang="en-US" sz="2400" dirty="0" smtClean="0"/>
              <a:t> </a:t>
            </a:r>
            <a:r>
              <a:rPr lang="en-US" sz="2400" dirty="0" err="1" smtClean="0"/>
              <a:t>proverena</a:t>
            </a:r>
            <a:r>
              <a:rPr lang="en-US" sz="2400" dirty="0" smtClean="0"/>
              <a:t> je </a:t>
            </a:r>
            <a:r>
              <a:rPr lang="en-US" sz="2400" dirty="0" err="1" smtClean="0"/>
              <a:t>funkcionalnost</a:t>
            </a:r>
            <a:r>
              <a:rPr lang="en-US" sz="2400" dirty="0" smtClean="0"/>
              <a:t> </a:t>
            </a:r>
            <a:r>
              <a:rPr lang="en-US" sz="2400" dirty="0" err="1" smtClean="0"/>
              <a:t>aplikacije</a:t>
            </a:r>
            <a:r>
              <a:rPr lang="en-US" sz="2400" dirty="0" smtClean="0"/>
              <a:t>.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 err="1" smtClean="0"/>
              <a:t>Pocetna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strana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aplikacije</a:t>
            </a:r>
            <a:endParaRPr lang="en-US" sz="2400" b="1" dirty="0"/>
          </a:p>
        </p:txBody>
      </p:sp>
      <p:pic>
        <p:nvPicPr>
          <p:cNvPr id="12290" name="Picture 2" descr="C:\Users\Rina\Desktop\slike za pp\13220044_10206582866986229_118161995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980728"/>
            <a:ext cx="3239789" cy="575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966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3178696" cy="384929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Prikaz</a:t>
            </a:r>
            <a:r>
              <a:rPr lang="en-US" sz="2400" dirty="0" smtClean="0"/>
              <a:t> </a:t>
            </a:r>
            <a:r>
              <a:rPr lang="en-US" sz="2400" dirty="0" err="1" smtClean="0"/>
              <a:t>parkiralista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mapi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trenutnom</a:t>
            </a:r>
            <a:r>
              <a:rPr lang="en-US" sz="2400" dirty="0" smtClean="0"/>
              <a:t> </a:t>
            </a:r>
            <a:r>
              <a:rPr lang="en-US" sz="2400" dirty="0" err="1" smtClean="0"/>
              <a:t>pozicijom</a:t>
            </a:r>
            <a:endParaRPr lang="en-US" sz="2400" dirty="0"/>
          </a:p>
        </p:txBody>
      </p:sp>
      <p:pic>
        <p:nvPicPr>
          <p:cNvPr id="13314" name="Picture 2" descr="C:\Users\Rina\Desktop\slike za pp\13115620_10206582902787124_68154066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72253"/>
            <a:ext cx="3213902" cy="57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2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3394720" cy="399330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Klikom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dugme</a:t>
            </a:r>
            <a:r>
              <a:rPr lang="en-US" sz="2400" dirty="0" smtClean="0"/>
              <a:t> </a:t>
            </a:r>
            <a:r>
              <a:rPr lang="en-US" sz="2400" dirty="0" err="1" smtClean="0"/>
              <a:t>prikazi</a:t>
            </a:r>
            <a:r>
              <a:rPr lang="en-US" sz="2400" dirty="0" smtClean="0"/>
              <a:t> </a:t>
            </a:r>
            <a:r>
              <a:rPr lang="en-US" sz="2400" dirty="0" err="1" smtClean="0"/>
              <a:t>sloboda</a:t>
            </a:r>
            <a:r>
              <a:rPr lang="en-US" sz="2400" dirty="0" smtClean="0"/>
              <a:t>, </a:t>
            </a:r>
            <a:r>
              <a:rPr lang="en-US" sz="2400" dirty="0" err="1" smtClean="0"/>
              <a:t>prikazuju</a:t>
            </a:r>
            <a:r>
              <a:rPr lang="en-US" sz="2400" dirty="0" smtClean="0"/>
              <a:t> se </a:t>
            </a:r>
            <a:r>
              <a:rPr lang="en-US" sz="2400" dirty="0" err="1" smtClean="0"/>
              <a:t>samo</a:t>
            </a:r>
            <a:r>
              <a:rPr lang="en-US" sz="2400" dirty="0" smtClean="0"/>
              <a:t> </a:t>
            </a:r>
            <a:r>
              <a:rPr lang="en-US" sz="2400" dirty="0" err="1" smtClean="0"/>
              <a:t>parkiralista</a:t>
            </a:r>
            <a:r>
              <a:rPr lang="en-US" sz="2400" dirty="0" smtClean="0"/>
              <a:t> </a:t>
            </a:r>
            <a:r>
              <a:rPr lang="en-US" sz="2400" dirty="0" err="1" smtClean="0"/>
              <a:t>koja</a:t>
            </a:r>
            <a:r>
              <a:rPr lang="en-US" sz="2400" dirty="0" smtClean="0"/>
              <a:t> se ne </a:t>
            </a:r>
            <a:r>
              <a:rPr lang="en-US" sz="2400" dirty="0" err="1" smtClean="0"/>
              <a:t>placaju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4338" name="Picture 2" descr="C:\Users\Rina\Desktop\slike za pp\13101288_10206582864986179_1858736288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76672"/>
            <a:ext cx="3299896" cy="58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04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3898776" cy="370527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Klikom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marker </a:t>
            </a:r>
            <a:r>
              <a:rPr lang="en-US" sz="2400" dirty="0" err="1" smtClean="0"/>
              <a:t>nekog</a:t>
            </a:r>
            <a:r>
              <a:rPr lang="en-US" sz="2400" dirty="0" smtClean="0"/>
              <a:t> </a:t>
            </a:r>
            <a:r>
              <a:rPr lang="en-US" sz="2400" dirty="0" err="1" smtClean="0"/>
              <a:t>parkiralista</a:t>
            </a:r>
            <a:r>
              <a:rPr lang="en-US" sz="2400" dirty="0" smtClean="0"/>
              <a:t> </a:t>
            </a:r>
            <a:r>
              <a:rPr lang="en-US" sz="2400" dirty="0" err="1" smtClean="0"/>
              <a:t>iscrtava</a:t>
            </a:r>
            <a:r>
              <a:rPr lang="en-US" sz="2400" dirty="0" smtClean="0"/>
              <a:t> se </a:t>
            </a:r>
            <a:r>
              <a:rPr lang="en-US" sz="2400" dirty="0" err="1" smtClean="0"/>
              <a:t>ruta</a:t>
            </a:r>
            <a:r>
              <a:rPr lang="en-US" sz="2400" dirty="0" smtClean="0"/>
              <a:t> do </a:t>
            </a:r>
            <a:r>
              <a:rPr lang="en-US" sz="2400" dirty="0" err="1" smtClean="0"/>
              <a:t>njega</a:t>
            </a:r>
            <a:r>
              <a:rPr lang="en-US" sz="2400" dirty="0" smtClean="0"/>
              <a:t>. Mod </a:t>
            </a:r>
            <a:r>
              <a:rPr lang="en-US" sz="2400" dirty="0" err="1" smtClean="0"/>
              <a:t>iscrtavanja</a:t>
            </a:r>
            <a:r>
              <a:rPr lang="en-US" sz="2400" dirty="0" smtClean="0"/>
              <a:t> je DRIVIG.</a:t>
            </a:r>
            <a:endParaRPr lang="en-US" sz="2400" dirty="0"/>
          </a:p>
        </p:txBody>
      </p:sp>
      <p:pic>
        <p:nvPicPr>
          <p:cNvPr id="15362" name="Picture 2" descr="C:\Users\Rina\Desktop\slike za pp\13101240_10206582865106182_90474087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48680"/>
            <a:ext cx="3332713" cy="592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786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3538736" cy="312921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Druga</a:t>
            </a:r>
            <a:r>
              <a:rPr lang="en-US" sz="2400" dirty="0" smtClean="0"/>
              <a:t> </a:t>
            </a:r>
            <a:r>
              <a:rPr lang="en-US" sz="2400" dirty="0" err="1" smtClean="0"/>
              <a:t>opcija</a:t>
            </a:r>
            <a:r>
              <a:rPr lang="en-US" sz="2400" dirty="0" smtClean="0"/>
              <a:t> “</a:t>
            </a:r>
            <a:r>
              <a:rPr lang="en-US" sz="2400" dirty="0" err="1" smtClean="0"/>
              <a:t>Parkiraj</a:t>
            </a:r>
            <a:r>
              <a:rPr lang="en-US" sz="2400" dirty="0" smtClean="0"/>
              <a:t> se” </a:t>
            </a:r>
            <a:r>
              <a:rPr lang="en-US" sz="2400" dirty="0" err="1" smtClean="0"/>
              <a:t>vrsi</a:t>
            </a:r>
            <a:r>
              <a:rPr lang="en-US" sz="2400" dirty="0" smtClean="0"/>
              <a:t> </a:t>
            </a:r>
            <a:r>
              <a:rPr lang="en-US" sz="2400" dirty="0" err="1" smtClean="0"/>
              <a:t>cuvanje</a:t>
            </a:r>
            <a:r>
              <a:rPr lang="en-US" sz="2400" dirty="0" smtClean="0"/>
              <a:t> </a:t>
            </a:r>
            <a:r>
              <a:rPr lang="en-US" sz="2400" dirty="0" err="1" smtClean="0"/>
              <a:t>trenutne</a:t>
            </a:r>
            <a:r>
              <a:rPr lang="en-US" sz="2400" dirty="0" smtClean="0"/>
              <a:t> </a:t>
            </a:r>
            <a:r>
              <a:rPr lang="en-US" sz="2400" dirty="0" err="1" smtClean="0"/>
              <a:t>pozicije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16386" name="Picture 2" descr="C:\Users\Rina\Desktop\slike za pp\13162208_10206582866106207_1785235613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4664"/>
            <a:ext cx="3383291" cy="601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16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Opste</a:t>
            </a:r>
            <a:r>
              <a:rPr lang="en-US" sz="3600" dirty="0" smtClean="0"/>
              <a:t> </a:t>
            </a:r>
            <a:r>
              <a:rPr lang="en-US" sz="3600" dirty="0" err="1" smtClean="0"/>
              <a:t>karakteristike</a:t>
            </a:r>
            <a:r>
              <a:rPr lang="en-US" sz="3600" dirty="0" smtClean="0"/>
              <a:t> </a:t>
            </a:r>
            <a:r>
              <a:rPr lang="en-US" sz="3600" dirty="0" err="1" smtClean="0"/>
              <a:t>aplikacije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r>
              <a:rPr lang="en-US" dirty="0" err="1" smtClean="0"/>
              <a:t>Cilj</a:t>
            </a:r>
            <a:r>
              <a:rPr lang="en-US" dirty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 smtClean="0"/>
              <a:t>Cilj</a:t>
            </a:r>
            <a:r>
              <a:rPr lang="en-US" sz="2400" dirty="0" smtClean="0"/>
              <a:t> </a:t>
            </a:r>
            <a:r>
              <a:rPr lang="en-US" sz="2400" dirty="0" err="1" smtClean="0"/>
              <a:t>ove</a:t>
            </a:r>
            <a:r>
              <a:rPr lang="en-US" sz="2400" dirty="0" smtClean="0"/>
              <a:t> </a:t>
            </a:r>
            <a:r>
              <a:rPr lang="en-US" sz="2400" dirty="0" err="1" smtClean="0"/>
              <a:t>aplikacije</a:t>
            </a:r>
            <a:r>
              <a:rPr lang="en-US" sz="2400" dirty="0" smtClean="0"/>
              <a:t> je da </a:t>
            </a:r>
            <a:r>
              <a:rPr lang="en-US" sz="2400" dirty="0" err="1"/>
              <a:t>vam</a:t>
            </a:r>
            <a:r>
              <a:rPr lang="en-US" sz="2400" dirty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mobilnim</a:t>
            </a:r>
            <a:r>
              <a:rPr lang="en-US" sz="2400" dirty="0" smtClean="0"/>
              <a:t> </a:t>
            </a:r>
            <a:r>
              <a:rPr lang="en-US" sz="2400" dirty="0" err="1" smtClean="0"/>
              <a:t>uredjajima</a:t>
            </a:r>
            <a:r>
              <a:rPr lang="en-US" sz="2400" dirty="0" smtClean="0"/>
              <a:t> 	</a:t>
            </a:r>
            <a:r>
              <a:rPr lang="en-US" sz="2400" dirty="0" err="1" smtClean="0"/>
              <a:t>omoguci</a:t>
            </a:r>
            <a:r>
              <a:rPr lang="en-US" sz="2400" dirty="0" smtClean="0"/>
              <a:t> </a:t>
            </a:r>
            <a:r>
              <a:rPr lang="en-US" sz="2400" dirty="0" err="1" smtClean="0"/>
              <a:t>pronalazenje</a:t>
            </a:r>
            <a:r>
              <a:rPr lang="en-US" sz="2400" dirty="0" smtClean="0"/>
              <a:t> </a:t>
            </a:r>
            <a:r>
              <a:rPr lang="en-US" sz="2400" dirty="0" err="1" smtClean="0"/>
              <a:t>parkiralista</a:t>
            </a:r>
            <a:r>
              <a:rPr lang="en-US" sz="2400" dirty="0"/>
              <a:t>, </a:t>
            </a:r>
            <a:r>
              <a:rPr lang="en-US" sz="2400" dirty="0" err="1"/>
              <a:t>cuvanje</a:t>
            </a:r>
            <a:r>
              <a:rPr lang="en-US" sz="2400" dirty="0"/>
              <a:t> </a:t>
            </a:r>
            <a:r>
              <a:rPr lang="en-US" sz="2400" dirty="0" err="1"/>
              <a:t>mesta</a:t>
            </a:r>
            <a:r>
              <a:rPr lang="en-US" sz="2400" dirty="0"/>
              <a:t> </a:t>
            </a:r>
            <a:r>
              <a:rPr lang="en-US" sz="2400" dirty="0" err="1" smtClean="0"/>
              <a:t>gde</a:t>
            </a:r>
            <a:r>
              <a:rPr lang="en-US" sz="2400" dirty="0" smtClean="0"/>
              <a:t> 	</a:t>
            </a:r>
            <a:r>
              <a:rPr lang="en-US" sz="2400" dirty="0" err="1" smtClean="0"/>
              <a:t>ste</a:t>
            </a:r>
            <a:r>
              <a:rPr lang="en-US" sz="2400" dirty="0" smtClean="0"/>
              <a:t> </a:t>
            </a:r>
            <a:r>
              <a:rPr lang="en-US" sz="2400" dirty="0" err="1"/>
              <a:t>parkirali</a:t>
            </a:r>
            <a:r>
              <a:rPr lang="en-US" sz="2400" dirty="0"/>
              <a:t>, </a:t>
            </a:r>
            <a:r>
              <a:rPr lang="en-US" sz="2400" dirty="0" err="1"/>
              <a:t>kao</a:t>
            </a:r>
            <a:r>
              <a:rPr lang="en-US" sz="2400" dirty="0"/>
              <a:t> i </a:t>
            </a:r>
            <a:r>
              <a:rPr lang="en-US" sz="2400" dirty="0" err="1" smtClean="0"/>
              <a:t>pronalazenje</a:t>
            </a:r>
            <a:r>
              <a:rPr lang="en-US" sz="2400" dirty="0" smtClean="0"/>
              <a:t> </a:t>
            </a:r>
            <a:r>
              <a:rPr lang="en-US" sz="2400" dirty="0" err="1" smtClean="0"/>
              <a:t>puta</a:t>
            </a:r>
            <a:r>
              <a:rPr lang="en-US" sz="2400" dirty="0" smtClean="0"/>
              <a:t> do </a:t>
            </a:r>
            <a:r>
              <a:rPr lang="en-US" sz="2400" dirty="0" err="1"/>
              <a:t>vaseg</a:t>
            </a:r>
            <a:r>
              <a:rPr lang="en-US" sz="2400" dirty="0"/>
              <a:t> </a:t>
            </a:r>
            <a:r>
              <a:rPr lang="en-US" sz="2400" dirty="0" err="1" smtClean="0"/>
              <a:t>auta</a:t>
            </a:r>
            <a:r>
              <a:rPr lang="en-US" sz="2400" dirty="0" smtClean="0"/>
              <a:t>. 	</a:t>
            </a:r>
            <a:r>
              <a:rPr lang="en-US" sz="2400" dirty="0" err="1" smtClean="0"/>
              <a:t>Uz</a:t>
            </a:r>
            <a:r>
              <a:rPr lang="en-US" sz="2400" dirty="0" smtClean="0"/>
              <a:t> to 	</a:t>
            </a:r>
            <a:r>
              <a:rPr lang="en-US" sz="2400" dirty="0" err="1" smtClean="0"/>
              <a:t>pruza</a:t>
            </a:r>
            <a:r>
              <a:rPr lang="en-US" sz="2400" dirty="0" smtClean="0"/>
              <a:t> </a:t>
            </a:r>
            <a:r>
              <a:rPr lang="en-US" sz="2400" dirty="0" err="1" smtClean="0"/>
              <a:t>mogucnost</a:t>
            </a:r>
            <a:r>
              <a:rPr lang="en-US" sz="2400" dirty="0" smtClean="0"/>
              <a:t> </a:t>
            </a:r>
            <a:r>
              <a:rPr lang="en-US" sz="2400" dirty="0" err="1" smtClean="0"/>
              <a:t>cuvanja</a:t>
            </a:r>
            <a:r>
              <a:rPr lang="en-US" sz="2400" dirty="0" smtClean="0"/>
              <a:t> </a:t>
            </a:r>
            <a:r>
              <a:rPr lang="en-US" sz="2400" dirty="0" err="1" smtClean="0"/>
              <a:t>istorije</a:t>
            </a:r>
            <a:r>
              <a:rPr lang="en-US" sz="2400" dirty="0" smtClean="0"/>
              <a:t> parking </a:t>
            </a:r>
            <a:r>
              <a:rPr lang="en-US" sz="2400" dirty="0" err="1" smtClean="0"/>
              <a:t>mesta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kojima</a:t>
            </a:r>
            <a:r>
              <a:rPr lang="en-US" sz="2400" dirty="0" smtClean="0"/>
              <a:t> 	</a:t>
            </a:r>
            <a:r>
              <a:rPr lang="en-US" sz="2400" dirty="0" err="1" smtClean="0"/>
              <a:t>ste</a:t>
            </a:r>
            <a:r>
              <a:rPr lang="en-US" sz="2400" dirty="0" smtClean="0"/>
              <a:t> se </a:t>
            </a:r>
            <a:r>
              <a:rPr lang="en-US" sz="2400" dirty="0" err="1" smtClean="0"/>
              <a:t>parkirali</a:t>
            </a:r>
            <a:r>
              <a:rPr lang="en-US" sz="2400" dirty="0" smtClean="0"/>
              <a:t>.</a:t>
            </a:r>
            <a:r>
              <a:rPr lang="en-US" dirty="0"/>
              <a:t>				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5187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3826768" cy="39212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Alert </a:t>
            </a:r>
            <a:r>
              <a:rPr lang="en-US" sz="2800" dirty="0" err="1" smtClean="0"/>
              <a:t>kada</a:t>
            </a:r>
            <a:r>
              <a:rPr lang="en-US" sz="2800" dirty="0" smtClean="0"/>
              <a:t> je </a:t>
            </a:r>
            <a:r>
              <a:rPr lang="en-US" sz="2800" dirty="0" err="1" smtClean="0"/>
              <a:t>pozicija</a:t>
            </a:r>
            <a:r>
              <a:rPr lang="en-US" sz="2800" dirty="0" smtClean="0"/>
              <a:t> </a:t>
            </a:r>
            <a:r>
              <a:rPr lang="en-US" sz="2800" dirty="0" err="1" smtClean="0"/>
              <a:t>uspesno</a:t>
            </a:r>
            <a:r>
              <a:rPr lang="en-US" sz="2800" dirty="0" smtClean="0"/>
              <a:t> </a:t>
            </a:r>
            <a:r>
              <a:rPr lang="en-US" sz="2800" dirty="0" err="1" smtClean="0"/>
              <a:t>sacuvana</a:t>
            </a:r>
            <a:endParaRPr lang="en-US" sz="2800" dirty="0"/>
          </a:p>
        </p:txBody>
      </p:sp>
      <p:pic>
        <p:nvPicPr>
          <p:cNvPr id="17410" name="Picture 2" descr="C:\Users\Rina\Desktop\slike za pp\13187802_10206582866466216_1393188273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67026"/>
            <a:ext cx="3211910" cy="57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308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5437"/>
            <a:ext cx="3034680" cy="4525963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Opcija</a:t>
            </a:r>
            <a:r>
              <a:rPr lang="en-US" sz="2400" dirty="0" smtClean="0"/>
              <a:t> “</a:t>
            </a:r>
            <a:r>
              <a:rPr lang="en-US" sz="2400" dirty="0" err="1" smtClean="0"/>
              <a:t>Pronadji</a:t>
            </a:r>
            <a:r>
              <a:rPr lang="en-US" sz="2400" dirty="0" smtClean="0"/>
              <a:t> Auto”, </a:t>
            </a:r>
            <a:r>
              <a:rPr lang="en-US" sz="2400" dirty="0" err="1" smtClean="0"/>
              <a:t>vrsi</a:t>
            </a:r>
            <a:r>
              <a:rPr lang="en-US" sz="2400" dirty="0" smtClean="0"/>
              <a:t> </a:t>
            </a:r>
            <a:r>
              <a:rPr lang="en-US" sz="2400" dirty="0" err="1" smtClean="0"/>
              <a:t>iscrtavanje</a:t>
            </a:r>
            <a:r>
              <a:rPr lang="en-US" sz="2400" dirty="0" smtClean="0"/>
              <a:t> </a:t>
            </a:r>
            <a:r>
              <a:rPr lang="en-US" sz="2400" dirty="0" err="1" smtClean="0"/>
              <a:t>rute</a:t>
            </a:r>
            <a:r>
              <a:rPr lang="en-US" sz="2400" dirty="0" smtClean="0"/>
              <a:t> </a:t>
            </a:r>
            <a:r>
              <a:rPr lang="en-US" sz="2400" dirty="0" err="1" smtClean="0"/>
              <a:t>izmedju</a:t>
            </a:r>
            <a:r>
              <a:rPr lang="en-US" sz="2400" dirty="0" smtClean="0"/>
              <a:t> </a:t>
            </a:r>
            <a:r>
              <a:rPr lang="en-US" sz="2400" dirty="0" err="1" smtClean="0"/>
              <a:t>automobila</a:t>
            </a:r>
            <a:r>
              <a:rPr lang="en-US" sz="2400" dirty="0" smtClean="0"/>
              <a:t> I vase </a:t>
            </a:r>
            <a:r>
              <a:rPr lang="en-US" sz="2400" dirty="0" err="1" smtClean="0"/>
              <a:t>trenutne</a:t>
            </a:r>
            <a:r>
              <a:rPr lang="en-US" sz="2400" dirty="0" smtClean="0"/>
              <a:t> </a:t>
            </a:r>
            <a:r>
              <a:rPr lang="en-US" sz="2400" dirty="0" err="1" smtClean="0"/>
              <a:t>pozicije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8434" name="Picture 2" descr="C:\Users\Rina\Desktop\slike za pp\13162289_10206582866066206_72677607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4664"/>
            <a:ext cx="3461593" cy="615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875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3322712" cy="384929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Opcija</a:t>
            </a:r>
            <a:r>
              <a:rPr lang="en-US" sz="2400" dirty="0" smtClean="0"/>
              <a:t> “</a:t>
            </a:r>
            <a:r>
              <a:rPr lang="en-US" sz="2400" dirty="0" err="1" smtClean="0"/>
              <a:t>Istorija</a:t>
            </a:r>
            <a:r>
              <a:rPr lang="en-US" sz="2400" dirty="0" smtClean="0"/>
              <a:t>” </a:t>
            </a:r>
            <a:r>
              <a:rPr lang="en-US" sz="2400" dirty="0" err="1" smtClean="0"/>
              <a:t>ispisuje</a:t>
            </a:r>
            <a:r>
              <a:rPr lang="en-US" sz="2400" dirty="0" smtClean="0"/>
              <a:t> </a:t>
            </a:r>
            <a:r>
              <a:rPr lang="en-US" sz="2400" dirty="0" err="1" smtClean="0"/>
              <a:t>sve</a:t>
            </a:r>
            <a:r>
              <a:rPr lang="en-US" sz="2400" dirty="0" smtClean="0"/>
              <a:t> </a:t>
            </a:r>
            <a:r>
              <a:rPr lang="en-US" sz="2400" dirty="0" err="1" smtClean="0"/>
              <a:t>zapamcene</a:t>
            </a:r>
            <a:r>
              <a:rPr lang="en-US" sz="2400" dirty="0" smtClean="0"/>
              <a:t> </a:t>
            </a:r>
            <a:r>
              <a:rPr lang="en-US" sz="2400" dirty="0" err="1" smtClean="0"/>
              <a:t>pozicije</a:t>
            </a:r>
            <a:r>
              <a:rPr lang="en-US" sz="2400" dirty="0" smtClean="0"/>
              <a:t>. </a:t>
            </a:r>
            <a:r>
              <a:rPr lang="en-US" sz="2400" dirty="0" err="1" smtClean="0"/>
              <a:t>Klikom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neku</a:t>
            </a:r>
            <a:r>
              <a:rPr lang="en-US" sz="2400" dirty="0" smtClean="0"/>
              <a:t> od </a:t>
            </a:r>
            <a:r>
              <a:rPr lang="en-US" sz="2400" dirty="0" err="1" smtClean="0"/>
              <a:t>ponudjenih</a:t>
            </a:r>
            <a:r>
              <a:rPr lang="en-US" sz="2400" dirty="0" smtClean="0"/>
              <a:t> </a:t>
            </a:r>
            <a:r>
              <a:rPr lang="en-US" sz="2400" dirty="0" err="1" smtClean="0"/>
              <a:t>pozicija</a:t>
            </a:r>
            <a:r>
              <a:rPr lang="en-US" sz="2400" dirty="0" smtClean="0"/>
              <a:t> </a:t>
            </a:r>
            <a:r>
              <a:rPr lang="en-US" sz="2400" dirty="0" err="1" smtClean="0"/>
              <a:t>ocitava</a:t>
            </a:r>
            <a:r>
              <a:rPr lang="en-US" sz="2400" dirty="0" smtClean="0"/>
              <a:t> se </a:t>
            </a:r>
            <a:r>
              <a:rPr lang="en-US" sz="2400" dirty="0" err="1" smtClean="0"/>
              <a:t>mapa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tom </a:t>
            </a:r>
            <a:r>
              <a:rPr lang="en-US" sz="2400" dirty="0" err="1" smtClean="0"/>
              <a:t>pozicijom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9458" name="Picture 2" descr="C:\Users\Rina\Desktop\slike za pp\13181215_10206582865506192_834453611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8640"/>
            <a:ext cx="3660726" cy="650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563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3754760" cy="370527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Stranica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informacija</a:t>
            </a:r>
            <a:r>
              <a:rPr lang="en-US" sz="2400" dirty="0" smtClean="0"/>
              <a:t> o </a:t>
            </a:r>
            <a:r>
              <a:rPr lang="en-US" sz="2400" dirty="0" err="1" smtClean="0"/>
              <a:t>aplikaciji</a:t>
            </a:r>
            <a:r>
              <a:rPr lang="en-US" sz="2400" dirty="0" smtClean="0"/>
              <a:t> I </a:t>
            </a:r>
            <a:r>
              <a:rPr lang="en-US" sz="2400" dirty="0" err="1" smtClean="0"/>
              <a:t>timom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je </a:t>
            </a:r>
            <a:r>
              <a:rPr lang="en-US" sz="2400" dirty="0" err="1" smtClean="0"/>
              <a:t>pravio</a:t>
            </a:r>
            <a:r>
              <a:rPr lang="en-US" sz="2400" dirty="0" smtClean="0"/>
              <a:t> </a:t>
            </a:r>
            <a:r>
              <a:rPr lang="en-US" sz="2400" dirty="0" err="1" smtClean="0"/>
              <a:t>aplikaciju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0482" name="Picture 2" descr="C:\Users\Rina\Desktop\slike za pp\13152627_10206582865346188_1293046605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5182"/>
            <a:ext cx="3643958" cy="647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655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3538736" cy="348925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Upozorenje</a:t>
            </a:r>
            <a:r>
              <a:rPr lang="en-US" sz="2400" dirty="0" smtClean="0"/>
              <a:t> </a:t>
            </a:r>
            <a:r>
              <a:rPr lang="en-US" sz="2400" dirty="0" err="1" smtClean="0"/>
              <a:t>ukoliko</a:t>
            </a:r>
            <a:r>
              <a:rPr lang="en-US" sz="2400" dirty="0" smtClean="0"/>
              <a:t> </a:t>
            </a:r>
            <a:r>
              <a:rPr lang="en-US" sz="2400" dirty="0" err="1" smtClean="0"/>
              <a:t>korisnik</a:t>
            </a:r>
            <a:r>
              <a:rPr lang="en-US" sz="2400" dirty="0" smtClean="0"/>
              <a:t> </a:t>
            </a:r>
            <a:r>
              <a:rPr lang="en-US" sz="2400" dirty="0" err="1" smtClean="0"/>
              <a:t>nema</a:t>
            </a:r>
            <a:r>
              <a:rPr lang="en-US" sz="2400" dirty="0" smtClean="0"/>
              <a:t> </a:t>
            </a:r>
            <a:r>
              <a:rPr lang="en-US" sz="2400" dirty="0" err="1" smtClean="0"/>
              <a:t>vezu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internetom</a:t>
            </a:r>
            <a:endParaRPr lang="en-US" sz="2400" dirty="0"/>
          </a:p>
        </p:txBody>
      </p:sp>
      <p:pic>
        <p:nvPicPr>
          <p:cNvPr id="21506" name="Picture 2" descr="C:\Users\Rina\Desktop\slike za pp\13183076_10206582865186184_37609712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0648"/>
            <a:ext cx="3574637" cy="635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67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2896"/>
            <a:ext cx="4186808" cy="363326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Upozorenje</a:t>
            </a:r>
            <a:r>
              <a:rPr lang="en-US" sz="2400" dirty="0" smtClean="0"/>
              <a:t> </a:t>
            </a:r>
            <a:r>
              <a:rPr lang="en-US" sz="2400" dirty="0" err="1" smtClean="0"/>
              <a:t>ukoliko</a:t>
            </a:r>
            <a:r>
              <a:rPr lang="en-US" sz="2400" dirty="0" smtClean="0"/>
              <a:t> </a:t>
            </a:r>
            <a:r>
              <a:rPr lang="en-US" sz="2400" dirty="0" err="1" smtClean="0"/>
              <a:t>korisnik</a:t>
            </a:r>
            <a:r>
              <a:rPr lang="en-US" sz="2400" dirty="0" smtClean="0"/>
              <a:t> </a:t>
            </a:r>
            <a:r>
              <a:rPr lang="en-US" sz="2400" dirty="0" err="1" smtClean="0"/>
              <a:t>nije</a:t>
            </a:r>
            <a:r>
              <a:rPr lang="en-US" sz="2400" dirty="0" smtClean="0"/>
              <a:t> </a:t>
            </a:r>
            <a:r>
              <a:rPr lang="en-US" sz="2400" dirty="0" err="1" smtClean="0"/>
              <a:t>omogucio</a:t>
            </a:r>
            <a:r>
              <a:rPr lang="en-US" sz="2400" dirty="0" smtClean="0"/>
              <a:t> GPS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svom</a:t>
            </a:r>
            <a:r>
              <a:rPr lang="en-US" sz="2400" dirty="0" smtClean="0"/>
              <a:t> </a:t>
            </a:r>
            <a:r>
              <a:rPr lang="en-US" sz="2400" dirty="0" err="1" smtClean="0"/>
              <a:t>uredjaju</a:t>
            </a:r>
            <a:endParaRPr lang="en-US" sz="2400" dirty="0"/>
          </a:p>
        </p:txBody>
      </p:sp>
      <p:pic>
        <p:nvPicPr>
          <p:cNvPr id="22530" name="Picture 2" descr="C:\Users\Rina\Desktop\slike za pp\13219822_10206582865866201_1111087773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1906"/>
            <a:ext cx="3586188" cy="63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40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solidFill>
                  <a:prstClr val="black"/>
                </a:solidFill>
              </a:rPr>
              <a:t>Opste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karakteristike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err="1">
                <a:solidFill>
                  <a:prstClr val="black"/>
                </a:solidFill>
              </a:rPr>
              <a:t>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Tehnologije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koriscene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HTML5 + XML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CSS3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Java Script + </a:t>
            </a:r>
            <a:r>
              <a:rPr lang="en-US" dirty="0" err="1" smtClean="0"/>
              <a:t>jQuery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PhoneGap</a:t>
            </a:r>
            <a:r>
              <a:rPr lang="en-US" dirty="0" smtClean="0"/>
              <a:t>(</a:t>
            </a:r>
            <a:r>
              <a:rPr lang="en-US" dirty="0" err="1" smtClean="0"/>
              <a:t>cordova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Canvas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WebStorage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Geolocation</a:t>
            </a:r>
            <a:r>
              <a:rPr lang="en-US" dirty="0" smtClean="0"/>
              <a:t>…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7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err="1"/>
              <a:t>O</a:t>
            </a:r>
            <a:r>
              <a:rPr lang="en-US" dirty="0" err="1" smtClean="0"/>
              <a:t>pis</a:t>
            </a:r>
            <a:r>
              <a:rPr lang="en-US" dirty="0" smtClean="0"/>
              <a:t> </a:t>
            </a:r>
            <a:r>
              <a:rPr lang="en-US" dirty="0" err="1" smtClean="0"/>
              <a:t>bitnih</a:t>
            </a:r>
            <a:r>
              <a:rPr lang="en-US" dirty="0" smtClean="0"/>
              <a:t> </a:t>
            </a:r>
            <a:r>
              <a:rPr lang="en-US" dirty="0" err="1" smtClean="0"/>
              <a:t>delova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3"/>
            <a:ext cx="8229600" cy="122413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Na </a:t>
            </a:r>
            <a:r>
              <a:rPr lang="en-US" sz="2400" dirty="0" err="1" smtClean="0"/>
              <a:t>slikama</a:t>
            </a:r>
            <a:r>
              <a:rPr lang="en-US" sz="2400" dirty="0" smtClean="0"/>
              <a:t> </a:t>
            </a:r>
            <a:r>
              <a:rPr lang="en-US" sz="2400" dirty="0" err="1" smtClean="0"/>
              <a:t>kroz</a:t>
            </a:r>
            <a:r>
              <a:rPr lang="en-US" sz="2400" dirty="0" smtClean="0"/>
              <a:t> </a:t>
            </a:r>
            <a:r>
              <a:rPr lang="en-US" sz="2400" dirty="0" err="1" smtClean="0"/>
              <a:t>komentare</a:t>
            </a:r>
            <a:r>
              <a:rPr lang="en-US" sz="2400" dirty="0" smtClean="0"/>
              <a:t> </a:t>
            </a:r>
            <a:r>
              <a:rPr lang="en-US" sz="2400" dirty="0" err="1" smtClean="0"/>
              <a:t>ukratko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</a:t>
            </a:r>
            <a:r>
              <a:rPr lang="en-US" sz="2400" dirty="0" err="1" smtClean="0"/>
              <a:t>opisani</a:t>
            </a:r>
            <a:r>
              <a:rPr lang="en-US" sz="2400" dirty="0" smtClean="0"/>
              <a:t> </a:t>
            </a:r>
            <a:r>
              <a:rPr lang="en-US" sz="2400" dirty="0" err="1" smtClean="0"/>
              <a:t>najbitniji</a:t>
            </a:r>
            <a:r>
              <a:rPr lang="en-US" sz="2400" dirty="0" smtClean="0"/>
              <a:t> </a:t>
            </a:r>
            <a:r>
              <a:rPr lang="en-US" sz="2400" dirty="0" err="1" smtClean="0"/>
              <a:t>delovi</a:t>
            </a:r>
            <a:r>
              <a:rPr lang="en-US" sz="2400" dirty="0" smtClean="0"/>
              <a:t> </a:t>
            </a:r>
            <a:r>
              <a:rPr lang="en-US" sz="2400" dirty="0" err="1" smtClean="0"/>
              <a:t>koda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Index.html </a:t>
            </a:r>
            <a:r>
              <a:rPr lang="en-US" sz="2400" dirty="0" err="1" smtClean="0"/>
              <a:t>Fajl</a:t>
            </a:r>
            <a:r>
              <a:rPr lang="en-US" sz="2400" dirty="0" smtClean="0"/>
              <a:t>, </a:t>
            </a:r>
            <a:r>
              <a:rPr lang="en-US" sz="2400" dirty="0" err="1" smtClean="0"/>
              <a:t>prikljucene</a:t>
            </a:r>
            <a:r>
              <a:rPr lang="en-US" sz="2400" dirty="0" smtClean="0"/>
              <a:t> </a:t>
            </a:r>
            <a:r>
              <a:rPr lang="en-US" sz="2400" dirty="0" err="1" smtClean="0"/>
              <a:t>skripte</a:t>
            </a:r>
            <a:r>
              <a:rPr lang="en-US" sz="2400" dirty="0" smtClean="0"/>
              <a:t> I </a:t>
            </a:r>
            <a:r>
              <a:rPr lang="en-US" sz="2400" dirty="0" err="1" smtClean="0"/>
              <a:t>css</a:t>
            </a:r>
            <a:r>
              <a:rPr lang="en-US" sz="2400" dirty="0" smtClean="0"/>
              <a:t> </a:t>
            </a:r>
            <a:r>
              <a:rPr lang="en-US" sz="2400" dirty="0" err="1" smtClean="0"/>
              <a:t>fajlovi</a:t>
            </a:r>
            <a:r>
              <a:rPr lang="en-US" sz="2400" dirty="0" smtClean="0"/>
              <a:t>. </a:t>
            </a:r>
            <a:r>
              <a:rPr lang="en-US" sz="2400" dirty="0" err="1" smtClean="0"/>
              <a:t>Definicija</a:t>
            </a:r>
            <a:r>
              <a:rPr lang="en-US" sz="2400" dirty="0" smtClean="0"/>
              <a:t> </a:t>
            </a:r>
            <a:r>
              <a:rPr lang="en-US" sz="2400" dirty="0" err="1" smtClean="0"/>
              <a:t>dugmica</a:t>
            </a:r>
            <a:r>
              <a:rPr lang="en-US" sz="2400" dirty="0" smtClean="0"/>
              <a:t> I </a:t>
            </a:r>
            <a:r>
              <a:rPr lang="en-US" sz="2400" dirty="0" err="1" smtClean="0"/>
              <a:t>njihovi</a:t>
            </a:r>
            <a:r>
              <a:rPr lang="en-US" sz="2400" dirty="0" smtClean="0"/>
              <a:t> </a:t>
            </a:r>
            <a:r>
              <a:rPr lang="en-US" sz="2400" dirty="0" err="1" smtClean="0"/>
              <a:t>pozivi</a:t>
            </a:r>
            <a:endParaRPr lang="en-US" sz="2400" dirty="0"/>
          </a:p>
        </p:txBody>
      </p:sp>
      <p:pic>
        <p:nvPicPr>
          <p:cNvPr id="1026" name="Picture 2" descr="C:\Users\Rina\Desktop\slike za pp\Screenshot_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91" y="2780928"/>
            <a:ext cx="8342313" cy="203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ina\Desktop\slike za pp\Screenshot_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4" y="5229200"/>
            <a:ext cx="7827962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5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8640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Functions.js </a:t>
            </a:r>
            <a:r>
              <a:rPr lang="en-US" sz="2400" dirty="0" err="1" smtClean="0"/>
              <a:t>fajl</a:t>
            </a:r>
            <a:endParaRPr lang="en-US" sz="2400" b="1" dirty="0"/>
          </a:p>
        </p:txBody>
      </p:sp>
      <p:pic>
        <p:nvPicPr>
          <p:cNvPr id="2052" name="Picture 4" descr="C:\Users\Rina\Desktop\slike za pp\Screenshot_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983" y="764704"/>
            <a:ext cx="6561138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Rina\Desktop\slike za pp\Screenshot_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52" y="3501007"/>
            <a:ext cx="63246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79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Rina\Desktop\slike za pp\Screenshot_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599363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0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Rina\Desktop\slike za pp\Screenshot_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8641"/>
            <a:ext cx="746601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Rina\Desktop\slike za pp\Screenshot_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60" y="5024438"/>
            <a:ext cx="616267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5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Rina\Desktop\slike za pp\Screenshot_9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42" y="1628800"/>
            <a:ext cx="7246937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0810" y="381635"/>
            <a:ext cx="8229600" cy="815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Map.js </a:t>
            </a:r>
            <a:r>
              <a:rPr lang="en-US" sz="2400" dirty="0" err="1" smtClean="0"/>
              <a:t>fajl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899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Rina\Desktop\slike za pp\Screenshot_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7256463" cy="550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6585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205</Words>
  <Application>Microsoft Office PowerPoint</Application>
  <PresentationFormat>On-screen Show (4:3)</PresentationFormat>
  <Paragraphs>42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Тема Office</vt:lpstr>
      <vt:lpstr>Parking  Hibridna Web Aplikacija</vt:lpstr>
      <vt:lpstr>Opste karakteristike aplikacije</vt:lpstr>
      <vt:lpstr>Opste karakteristike aplikacije</vt:lpstr>
      <vt:lpstr>Opis bitnih delova koda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Izgled I testiranje aplikacije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 Hibridna Web Aplikacija</dc:title>
  <dc:creator>Rina</dc:creator>
  <cp:lastModifiedBy>RePack by Diakov</cp:lastModifiedBy>
  <cp:revision>7</cp:revision>
  <dcterms:created xsi:type="dcterms:W3CDTF">2016-05-10T18:46:49Z</dcterms:created>
  <dcterms:modified xsi:type="dcterms:W3CDTF">2016-05-10T20:23:24Z</dcterms:modified>
</cp:coreProperties>
</file>