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93" r:id="rId4"/>
    <p:sldId id="301" r:id="rId5"/>
    <p:sldId id="302" r:id="rId6"/>
    <p:sldId id="303" r:id="rId7"/>
    <p:sldId id="304" r:id="rId8"/>
    <p:sldId id="305" r:id="rId9"/>
    <p:sldId id="300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9" autoAdjust="0"/>
    <p:restoredTop sz="79457" autoAdjust="0"/>
  </p:normalViewPr>
  <p:slideViewPr>
    <p:cSldViewPr snapToGrid="0">
      <p:cViewPr varScale="1">
        <p:scale>
          <a:sx n="74" d="100"/>
          <a:sy n="74" d="100"/>
        </p:scale>
        <p:origin x="6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303CE-994E-41F8-AC80-DE4A84385138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E592-4BB2-4CBE-BB02-C5CA73AFCC0C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54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DE592-4BB2-4CBE-BB02-C5CA73AFCC0C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44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1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23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46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78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59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5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465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67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78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54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225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3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3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173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211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6F3C-0327-4F12-B21B-88A60309EF3F}" type="datetimeFigureOut">
              <a:rPr lang="pt-PT" smtClean="0"/>
              <a:pPr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58AD5-919D-428F-B00A-E4F0463E969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2" cy="6858000"/>
          </a:xfrm>
        </p:spPr>
        <p:txBody>
          <a:bodyPr>
            <a:normAutofit fontScale="85000" lnSpcReduction="20000"/>
          </a:bodyPr>
          <a:lstStyle/>
          <a:p>
            <a:endParaRPr lang="pt-B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EDUARDO MONDLANE</a:t>
            </a:r>
            <a:endParaRPr lang="en-US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ENGENHARIA</a:t>
            </a:r>
            <a:endParaRPr lang="en-US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ENGENHARIA ELECTROTÉCNICA</a:t>
            </a:r>
            <a:endParaRPr lang="en-US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em Engenharia Informática</a:t>
            </a:r>
            <a:endParaRPr lang="en-US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PT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Software II</a:t>
            </a:r>
            <a:endParaRPr lang="pt-PT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ONPARK</a:t>
            </a:r>
            <a:endParaRPr lang="pt-PT" sz="2200" b="1" i="1" dirty="0">
              <a:solidFill>
                <a:schemeClr val="tx1"/>
              </a:solidFill>
            </a:endParaRPr>
          </a:p>
          <a:p>
            <a:pPr algn="ctr"/>
            <a:endParaRPr lang="pt-B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pt-B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300" dirty="0" smtClean="0">
                <a:solidFill>
                  <a:schemeClr val="tx1"/>
                </a:solidFill>
              </a:rPr>
              <a:t>        </a:t>
            </a:r>
            <a:r>
              <a:rPr lang="en-US" sz="1300" dirty="0" err="1" smtClean="0">
                <a:solidFill>
                  <a:schemeClr val="tx1"/>
                </a:solidFill>
              </a:rPr>
              <a:t>Discentes</a:t>
            </a:r>
            <a:r>
              <a:rPr lang="en-US" sz="1300" dirty="0" smtClean="0">
                <a:solidFill>
                  <a:schemeClr val="tx1"/>
                </a:solidFill>
              </a:rPr>
              <a:t>:                                                                                                                                                                 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Docente</a:t>
            </a:r>
            <a:r>
              <a:rPr lang="en-US" sz="13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300" b="1" dirty="0" smtClean="0">
                <a:solidFill>
                  <a:schemeClr val="tx1"/>
                </a:solidFill>
              </a:rPr>
              <a:t>        </a:t>
            </a:r>
            <a:r>
              <a:rPr lang="en-US" sz="1300" b="1" dirty="0" err="1" smtClean="0">
                <a:solidFill>
                  <a:schemeClr val="tx1"/>
                </a:solidFill>
              </a:rPr>
              <a:t>Mucavel</a:t>
            </a:r>
            <a:r>
              <a:rPr lang="en-US" sz="1300" dirty="0" smtClean="0">
                <a:solidFill>
                  <a:schemeClr val="tx1"/>
                </a:solidFill>
              </a:rPr>
              <a:t>, </a:t>
            </a:r>
            <a:r>
              <a:rPr lang="en-US" sz="1300" dirty="0" err="1" smtClean="0">
                <a:solidFill>
                  <a:schemeClr val="tx1"/>
                </a:solidFill>
              </a:rPr>
              <a:t>Cremildo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jose</a:t>
            </a:r>
            <a:r>
              <a:rPr lang="en-US" sz="13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Eng. Edson </a:t>
            </a:r>
            <a:r>
              <a:rPr lang="en-US" sz="1300" dirty="0" err="1" smtClean="0">
                <a:solidFill>
                  <a:schemeClr val="tx1"/>
                </a:solidFill>
              </a:rPr>
              <a:t>Michaque</a:t>
            </a:r>
            <a:endParaRPr lang="en-US" sz="1300" dirty="0" smtClean="0">
              <a:solidFill>
                <a:schemeClr val="tx1"/>
              </a:solidFill>
            </a:endParaRPr>
          </a:p>
          <a:p>
            <a:pPr algn="l"/>
            <a:r>
              <a:rPr lang="pt-PT" sz="1300" b="1" dirty="0" smtClean="0">
                <a:solidFill>
                  <a:schemeClr val="tx1"/>
                </a:solidFill>
              </a:rPr>
              <a:t>        Dos Santos</a:t>
            </a:r>
            <a:r>
              <a:rPr lang="pt-PT" sz="1300" dirty="0" smtClean="0">
                <a:solidFill>
                  <a:schemeClr val="tx1"/>
                </a:solidFill>
              </a:rPr>
              <a:t>, </a:t>
            </a:r>
            <a:r>
              <a:rPr lang="pt-PT" sz="1300" dirty="0" err="1" smtClean="0">
                <a:solidFill>
                  <a:schemeClr val="tx1"/>
                </a:solidFill>
              </a:rPr>
              <a:t>Djamal</a:t>
            </a:r>
            <a:r>
              <a:rPr lang="pt-PT" sz="1300" dirty="0" smtClean="0">
                <a:solidFill>
                  <a:schemeClr val="tx1"/>
                </a:solidFill>
              </a:rPr>
              <a:t> Francisco</a:t>
            </a:r>
            <a:endParaRPr lang="en-US" sz="1300" dirty="0" smtClean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tx1"/>
                </a:solidFill>
              </a:rPr>
              <a:t>        Silva, </a:t>
            </a:r>
            <a:r>
              <a:rPr lang="en-US" sz="1300" dirty="0" err="1" smtClean="0">
                <a:solidFill>
                  <a:schemeClr val="tx1"/>
                </a:solidFill>
              </a:rPr>
              <a:t>Germildo</a:t>
            </a:r>
            <a:endParaRPr lang="en-US" sz="1300" dirty="0" smtClean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tx1"/>
                </a:solidFill>
              </a:rPr>
              <a:t>        </a:t>
            </a:r>
            <a:r>
              <a:rPr lang="en-US" sz="1300" b="1" dirty="0" err="1" smtClean="0">
                <a:solidFill>
                  <a:schemeClr val="tx1"/>
                </a:solidFill>
              </a:rPr>
              <a:t>Magandane</a:t>
            </a:r>
            <a:r>
              <a:rPr lang="en-US" sz="1300" b="1" dirty="0" smtClean="0">
                <a:solidFill>
                  <a:schemeClr val="tx1"/>
                </a:solidFill>
              </a:rPr>
              <a:t>, </a:t>
            </a:r>
            <a:r>
              <a:rPr lang="en-US" sz="1300" dirty="0" err="1" smtClean="0">
                <a:solidFill>
                  <a:schemeClr val="tx1"/>
                </a:solidFill>
              </a:rPr>
              <a:t>Esselina</a:t>
            </a:r>
            <a:endParaRPr lang="en-US" sz="1300" dirty="0" smtClean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tx1"/>
                </a:solidFill>
              </a:rPr>
              <a:t>        </a:t>
            </a:r>
            <a:endParaRPr lang="pt-BR" sz="1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Maputo , </a:t>
            </a:r>
            <a:r>
              <a:rPr lang="en-US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Junho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2019</a:t>
            </a: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200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79" y="400425"/>
            <a:ext cx="819150" cy="6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9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4548" cy="1090411"/>
          </a:xfrm>
        </p:spPr>
        <p:txBody>
          <a:bodyPr>
            <a:normAutofit fontScale="90000"/>
          </a:bodyPr>
          <a:lstStyle/>
          <a:p>
            <a:pPr lvl="0"/>
            <a:r>
              <a:rPr lang="pt-PT" sz="4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Plano de </a:t>
            </a:r>
            <a:r>
              <a:rPr lang="pt-PT" sz="4400" b="1" dirty="0" smtClean="0">
                <a:solidFill>
                  <a:schemeClr val="tx1"/>
                </a:solidFill>
              </a:rPr>
              <a:t>apresentação</a:t>
            </a:r>
            <a:r>
              <a:rPr lang="pt-PT" sz="4400" b="1" dirty="0" smtClean="0"/>
              <a:t> 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994700" cy="4395442"/>
          </a:xfrm>
        </p:spPr>
        <p:txBody>
          <a:bodyPr/>
          <a:lstStyle/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47325"/>
              </p:ext>
            </p:extLst>
          </p:nvPr>
        </p:nvGraphicFramePr>
        <p:xfrm>
          <a:off x="593556" y="1324713"/>
          <a:ext cx="9368592" cy="359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98"/>
                <a:gridCol w="3282194"/>
              </a:tblGrid>
              <a:tr h="514195"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Actividade </a:t>
                      </a:r>
                      <a:endParaRPr lang="pt-P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Responsável</a:t>
                      </a:r>
                      <a:endParaRPr lang="pt-PT" noProof="0" dirty="0"/>
                    </a:p>
                  </a:txBody>
                  <a:tcPr/>
                </a:tc>
              </a:tr>
              <a:tr h="514195">
                <a:tc>
                  <a:txBody>
                    <a:bodyPr/>
                    <a:lstStyle/>
                    <a:p>
                      <a:r>
                        <a:rPr lang="pt-PT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Introdução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Cremildo</a:t>
                      </a:r>
                      <a:endParaRPr lang="en-US" sz="2000" dirty="0"/>
                    </a:p>
                  </a:txBody>
                  <a:tcPr/>
                </a:tc>
              </a:tr>
              <a:tr h="514195">
                <a:tc>
                  <a:txBody>
                    <a:bodyPr/>
                    <a:lstStyle/>
                    <a:p>
                      <a:r>
                        <a:rPr lang="pt-PT" sz="2000" noProof="0" dirty="0" smtClean="0"/>
                        <a:t>Objectivos </a:t>
                      </a:r>
                      <a:endParaRPr lang="pt-PT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Cremildo</a:t>
                      </a:r>
                      <a:endParaRPr lang="en-US" sz="2000" dirty="0" smtClean="0"/>
                    </a:p>
                  </a:txBody>
                  <a:tcPr/>
                </a:tc>
              </a:tr>
              <a:tr h="51419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Descricao</a:t>
                      </a:r>
                      <a:r>
                        <a:rPr lang="en-US" sz="2000" baseline="0" dirty="0" smtClean="0"/>
                        <a:t> do </a:t>
                      </a:r>
                      <a:r>
                        <a:rPr lang="en-US" sz="2000" baseline="0" dirty="0" err="1" smtClean="0"/>
                        <a:t>Projecto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Silva</a:t>
                      </a:r>
                      <a:endParaRPr lang="en-US" sz="2000" dirty="0"/>
                    </a:p>
                  </a:txBody>
                  <a:tcPr/>
                </a:tc>
              </a:tr>
              <a:tr h="514195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Cremildo</a:t>
                      </a:r>
                      <a:endParaRPr lang="en-US" sz="2000" dirty="0"/>
                    </a:p>
                  </a:txBody>
                  <a:tcPr/>
                </a:tc>
              </a:tr>
              <a:tr h="514195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Demonstracao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Dos</a:t>
                      </a:r>
                      <a:r>
                        <a:rPr lang="en-US" sz="2000" baseline="0" dirty="0" smtClean="0"/>
                        <a:t> Santos</a:t>
                      </a:r>
                      <a:endParaRPr lang="en-US" sz="2000" dirty="0"/>
                    </a:p>
                  </a:txBody>
                  <a:tcPr/>
                </a:tc>
              </a:tr>
              <a:tr h="514195">
                <a:tc>
                  <a:txBody>
                    <a:bodyPr/>
                    <a:lstStyle/>
                    <a:p>
                      <a:r>
                        <a:rPr lang="pt-PT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Conclusão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Silva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tx1"/>
                </a:solidFill>
              </a:rPr>
              <a:t>Introdução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 </a:t>
            </a:r>
            <a:r>
              <a:rPr lang="en-US" dirty="0" err="1" smtClean="0"/>
              <a:t>ambito</a:t>
            </a:r>
            <a:r>
              <a:rPr lang="en-US" dirty="0" smtClean="0"/>
              <a:t> de </a:t>
            </a:r>
            <a:r>
              <a:rPr lang="en-US" dirty="0" err="1" smtClean="0"/>
              <a:t>ampredizagem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de software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proposto</a:t>
            </a:r>
            <a:r>
              <a:rPr lang="en-US" dirty="0" smtClean="0"/>
              <a:t> a </a:t>
            </a:r>
            <a:r>
              <a:rPr lang="en-US" dirty="0" err="1" smtClean="0"/>
              <a:t>criacao</a:t>
            </a:r>
            <a:r>
              <a:rPr lang="en-US" dirty="0" smtClean="0"/>
              <a:t> de um </a:t>
            </a:r>
            <a:r>
              <a:rPr lang="en-US" dirty="0" err="1" smtClean="0"/>
              <a:t>projecto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a </a:t>
            </a:r>
            <a:r>
              <a:rPr lang="en-US" dirty="0" err="1" smtClean="0"/>
              <a:t>demonstrar</a:t>
            </a:r>
            <a:r>
              <a:rPr lang="en-US" dirty="0" smtClean="0"/>
              <a:t> as </a:t>
            </a:r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adquiridas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tempo.</a:t>
            </a:r>
          </a:p>
          <a:p>
            <a:pPr>
              <a:buNone/>
            </a:pPr>
            <a:r>
              <a:rPr lang="en-US" dirty="0" smtClean="0"/>
              <a:t>O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r>
              <a:rPr lang="en-US" dirty="0" smtClean="0"/>
              <a:t> </a:t>
            </a:r>
            <a:r>
              <a:rPr lang="en-US" dirty="0" err="1" smtClean="0"/>
              <a:t>demonstrar</a:t>
            </a:r>
            <a:r>
              <a:rPr lang="en-US" dirty="0" smtClean="0"/>
              <a:t>  o </a:t>
            </a:r>
            <a:r>
              <a:rPr lang="en-US" dirty="0" err="1" smtClean="0"/>
              <a:t>inicio</a:t>
            </a:r>
            <a:r>
              <a:rPr lang="en-US" dirty="0" smtClean="0"/>
              <a:t> e </a:t>
            </a:r>
            <a:r>
              <a:rPr lang="en-US" dirty="0" err="1" smtClean="0"/>
              <a:t>fim</a:t>
            </a:r>
            <a:r>
              <a:rPr lang="en-US" dirty="0" smtClean="0"/>
              <a:t> de um </a:t>
            </a:r>
            <a:r>
              <a:rPr lang="en-US" dirty="0" err="1" smtClean="0"/>
              <a:t>projecto</a:t>
            </a:r>
            <a:r>
              <a:rPr lang="en-US" dirty="0" smtClean="0"/>
              <a:t> de forma real.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Objectivos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7250" lvl="2" indent="0">
              <a:buNone/>
            </a:pPr>
            <a:r>
              <a:rPr lang="pt-PT" sz="3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Geral</a:t>
            </a:r>
          </a:p>
          <a:p>
            <a:pPr marL="857250" lvl="2" indent="0">
              <a:buNone/>
            </a:pPr>
            <a:r>
              <a:rPr lang="pt-PT" sz="2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Apresentar o </a:t>
            </a:r>
            <a:r>
              <a:rPr lang="pt-PT" sz="26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projecto</a:t>
            </a:r>
            <a:r>
              <a:rPr lang="pt-PT" sz="2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pt-PT" sz="26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OnPark</a:t>
            </a:r>
            <a:endParaRPr lang="pt-PT" sz="1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pt-PT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  <a:endParaRPr lang="pt-PT" sz="2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pt-PT" sz="3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Especifico</a:t>
            </a:r>
          </a:p>
          <a:p>
            <a:pPr lvl="1" fontAlgn="t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        </a:t>
            </a:r>
            <a:r>
              <a:rPr lang="en-US" sz="2200" b="1" dirty="0" err="1" smtClean="0">
                <a:solidFill>
                  <a:schemeClr val="tx1"/>
                </a:solidFill>
              </a:rPr>
              <a:t>Descricao</a:t>
            </a:r>
            <a:r>
              <a:rPr lang="en-US" sz="2200" b="1" dirty="0" smtClean="0">
                <a:solidFill>
                  <a:schemeClr val="tx1"/>
                </a:solidFill>
              </a:rPr>
              <a:t> do </a:t>
            </a:r>
            <a:r>
              <a:rPr lang="en-US" sz="2200" b="1" dirty="0" err="1" smtClean="0">
                <a:solidFill>
                  <a:schemeClr val="tx1"/>
                </a:solidFill>
              </a:rPr>
              <a:t>projecto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lvl="1" fontAlgn="t"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        </a:t>
            </a:r>
            <a:r>
              <a:rPr lang="en-ZA" sz="2200" dirty="0" err="1" smtClean="0">
                <a:solidFill>
                  <a:schemeClr val="tx1"/>
                </a:solidFill>
              </a:rPr>
              <a:t>Descricao</a:t>
            </a:r>
            <a:r>
              <a:rPr lang="en-ZA" sz="2200" dirty="0" smtClean="0">
                <a:solidFill>
                  <a:schemeClr val="tx1"/>
                </a:solidFill>
              </a:rPr>
              <a:t> do </a:t>
            </a:r>
            <a:r>
              <a:rPr lang="en-ZA" sz="2200" dirty="0" err="1" smtClean="0">
                <a:solidFill>
                  <a:schemeClr val="tx1"/>
                </a:solidFill>
              </a:rPr>
              <a:t>produto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fontAlgn="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       </a:t>
            </a:r>
            <a:r>
              <a:rPr lang="en-US" sz="2200" dirty="0" err="1" smtClean="0">
                <a:solidFill>
                  <a:schemeClr val="tx1"/>
                </a:solidFill>
              </a:rPr>
              <a:t>Demonstracao</a:t>
            </a:r>
            <a:r>
              <a:rPr lang="en-US" sz="2200" dirty="0" smtClean="0">
                <a:solidFill>
                  <a:schemeClr val="tx1"/>
                </a:solidFill>
              </a:rPr>
              <a:t> do </a:t>
            </a:r>
            <a:r>
              <a:rPr lang="en-US" sz="2200" dirty="0" err="1" smtClean="0">
                <a:solidFill>
                  <a:schemeClr val="tx1"/>
                </a:solidFill>
              </a:rPr>
              <a:t>produto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fontAlgn="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       </a:t>
            </a:r>
            <a:endParaRPr lang="pt-PT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Descricao</a:t>
            </a:r>
            <a:r>
              <a:rPr lang="en-ZA" dirty="0" smtClean="0"/>
              <a:t> do </a:t>
            </a:r>
            <a:r>
              <a:rPr lang="en-ZA" dirty="0" err="1" smtClean="0"/>
              <a:t>Projecto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/>
              <a:t>Criação de sistema de gestão de parque de estacionamento (</a:t>
            </a:r>
            <a:r>
              <a:rPr lang="pt-PT" i="1" dirty="0" err="1"/>
              <a:t>OnPark</a:t>
            </a:r>
            <a:r>
              <a:rPr lang="pt-PT" i="1" dirty="0"/>
              <a:t>) em módulos de que funcionarão independentemente uma da outra, em real-time, ligado a web, ligado a coordenadas </a:t>
            </a:r>
            <a:r>
              <a:rPr lang="pt-PT" i="1" dirty="0" err="1"/>
              <a:t>gps</a:t>
            </a:r>
            <a:r>
              <a:rPr lang="pt-PT" i="1" dirty="0"/>
              <a:t> para que possa chegar ao parque.</a:t>
            </a:r>
            <a:endParaRPr lang="pt-PT" dirty="0"/>
          </a:p>
          <a:p>
            <a:r>
              <a:rPr lang="en-US" dirty="0" err="1" smtClean="0"/>
              <a:t>Criterios</a:t>
            </a:r>
            <a:r>
              <a:rPr lang="en-US" dirty="0" smtClean="0"/>
              <a:t> de </a:t>
            </a:r>
            <a:r>
              <a:rPr lang="en-US" dirty="0" err="1" smtClean="0"/>
              <a:t>aceitacao</a:t>
            </a:r>
            <a:endParaRPr lang="en-US" dirty="0" smtClean="0"/>
          </a:p>
          <a:p>
            <a:r>
              <a:rPr lang="en-US" dirty="0" err="1" smtClean="0"/>
              <a:t>Divisao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endParaRPr lang="en-US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16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Descricao</a:t>
            </a:r>
            <a:r>
              <a:rPr lang="en-ZA" dirty="0" smtClean="0"/>
              <a:t> do </a:t>
            </a:r>
            <a:r>
              <a:rPr lang="en-ZA" dirty="0" err="1" smtClean="0"/>
              <a:t>Produto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/>
              <a:t>O Produto irá funcionar de duas formas independentes, terá o módulo do cliente (automobilista) e gestor (proprietário do parque), permitirá cadastral novos clientes podendo eles ser diários ou mensais, fazer estatística e saber a quantidade de espaços disponíveis no mesmo.</a:t>
            </a:r>
            <a:endParaRPr lang="pt-PT" dirty="0"/>
          </a:p>
          <a:p>
            <a:r>
              <a:rPr lang="pt-PT" i="1" dirty="0"/>
              <a:t>No módulo do cliente (automobilista) estarão contidos todos os dados dos clientes sejam eles diários ou mensais e todos os dados das suas </a:t>
            </a:r>
            <a:r>
              <a:rPr lang="pt-PT" i="1" dirty="0" err="1"/>
              <a:t>respectivas</a:t>
            </a:r>
            <a:r>
              <a:rPr lang="pt-PT" i="1" dirty="0"/>
              <a:t> viaturas.</a:t>
            </a:r>
            <a:endParaRPr lang="pt-PT" dirty="0"/>
          </a:p>
          <a:p>
            <a:r>
              <a:rPr lang="pt-PT" i="1" dirty="0"/>
              <a:t>No módulo do gestor (proprietário do parque) estarão contidos todos os dados do proprietário do parque.</a:t>
            </a:r>
            <a:endParaRPr lang="pt-PT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24766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Demonstracao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anexo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32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Relatorio</a:t>
            </a:r>
            <a:r>
              <a:rPr lang="en-US" dirty="0" smtClean="0"/>
              <a:t> De </a:t>
            </a:r>
            <a:r>
              <a:rPr lang="en-US" dirty="0" err="1" smtClean="0"/>
              <a:t>progresso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Demonstrar</a:t>
            </a:r>
            <a:r>
              <a:rPr lang="en-US" dirty="0" smtClean="0"/>
              <a:t>-se-a as </a:t>
            </a:r>
            <a:r>
              <a:rPr lang="en-US" dirty="0" err="1" smtClean="0"/>
              <a:t>etapas</a:t>
            </a:r>
            <a:r>
              <a:rPr lang="en-US" dirty="0" smtClean="0"/>
              <a:t> do </a:t>
            </a:r>
            <a:r>
              <a:rPr lang="en-US" dirty="0" err="1" smtClean="0"/>
              <a:t>projecto</a:t>
            </a:r>
            <a:r>
              <a:rPr lang="en-US" dirty="0" smtClean="0"/>
              <a:t> e a percentage de </a:t>
            </a:r>
            <a:r>
              <a:rPr lang="en-US" dirty="0" err="1" smtClean="0"/>
              <a:t>execucao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anexo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23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tx1"/>
                </a:solidFill>
              </a:rPr>
              <a:t>Conclusão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545011"/>
          </a:xfrm>
        </p:spPr>
        <p:txBody>
          <a:bodyPr numCol="1">
            <a:normAutofit/>
          </a:bodyPr>
          <a:lstStyle/>
          <a:p>
            <a:pPr marL="0" indent="7938" algn="just">
              <a:spcAft>
                <a:spcPts val="500"/>
              </a:spcAft>
              <a:buNone/>
            </a:pPr>
            <a:r>
              <a:rPr lang="pt-PT" dirty="0" smtClean="0"/>
              <a:t>No presente trabalho verificou-se as </a:t>
            </a:r>
            <a:r>
              <a:rPr lang="pt-PT" dirty="0" err="1" smtClean="0"/>
              <a:t>directrizes</a:t>
            </a:r>
            <a:r>
              <a:rPr lang="pt-PT" dirty="0" smtClean="0"/>
              <a:t> para a criação de um </a:t>
            </a:r>
            <a:r>
              <a:rPr lang="pt-PT" dirty="0" err="1" smtClean="0"/>
              <a:t>projecto</a:t>
            </a:r>
            <a:r>
              <a:rPr lang="pt-PT" dirty="0" smtClean="0"/>
              <a:t> e de que forma pode se dar continuidade de forma a garantir maiores taxas de sucesso. Observando-se que cada área do </a:t>
            </a:r>
            <a:r>
              <a:rPr lang="pt-PT" dirty="0" err="1" smtClean="0"/>
              <a:t>projecto</a:t>
            </a:r>
            <a:r>
              <a:rPr lang="pt-PT" dirty="0" smtClean="0"/>
              <a:t> pode e ira de grande maneira influenciar cada etapa, mostrando que cada etapa e responsável pelo sucesso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</TotalTime>
  <Words>360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Plano de apresentação  </vt:lpstr>
      <vt:lpstr>Introdução  </vt:lpstr>
      <vt:lpstr>Objectivos</vt:lpstr>
      <vt:lpstr>Descricao do Projecto</vt:lpstr>
      <vt:lpstr>Descricao do Produto</vt:lpstr>
      <vt:lpstr>Demonstracao do produto</vt:lpstr>
      <vt:lpstr>Relatorio De progresso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Tassula_</dc:creator>
  <cp:lastModifiedBy>Windows User</cp:lastModifiedBy>
  <cp:revision>79</cp:revision>
  <dcterms:created xsi:type="dcterms:W3CDTF">2018-03-15T14:04:17Z</dcterms:created>
  <dcterms:modified xsi:type="dcterms:W3CDTF">2019-06-05T19:01:28Z</dcterms:modified>
</cp:coreProperties>
</file>