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70" r:id="rId9"/>
    <p:sldId id="261" r:id="rId10"/>
    <p:sldId id="263" r:id="rId11"/>
    <p:sldId id="264" r:id="rId12"/>
    <p:sldId id="266" r:id="rId13"/>
    <p:sldId id="267" r:id="rId14"/>
    <p:sldId id="271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1548"/>
            <a:ext cx="9144000" cy="2387600"/>
          </a:xfrm>
        </p:spPr>
        <p:txBody>
          <a:bodyPr/>
          <a:p>
            <a:r>
              <a:rPr lang="en-US" altLang="zh-CN"/>
              <a:t> Discussion 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1588"/>
            <a:ext cx="9144000" cy="1655762"/>
          </a:xfrm>
        </p:spPr>
        <p:txBody>
          <a:bodyPr/>
          <a:p>
            <a:r>
              <a:rPr lang="en-US" altLang="zh-CN"/>
              <a:t>SI120 TA team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254635"/>
            <a:ext cx="11059795" cy="789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1470025"/>
            <a:ext cx="10789920" cy="96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" y="4418965"/>
            <a:ext cx="10757535" cy="143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" y="2552700"/>
            <a:ext cx="1038923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254635"/>
            <a:ext cx="11059795" cy="789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137920"/>
            <a:ext cx="7517130" cy="4928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250190"/>
            <a:ext cx="10789920" cy="969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5" y="1400810"/>
            <a:ext cx="7320280" cy="4370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438150"/>
            <a:ext cx="10591800" cy="1786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80975"/>
            <a:ext cx="10757535" cy="1435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35" y="2129790"/>
            <a:ext cx="6170930" cy="2284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95935"/>
            <a:ext cx="10515600" cy="106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1791335"/>
            <a:ext cx="79438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2875"/>
            <a:ext cx="12052935" cy="2146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2289175"/>
            <a:ext cx="6209665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168910"/>
            <a:ext cx="12002135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0" y="1538605"/>
            <a:ext cx="3876675" cy="843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87630"/>
            <a:ext cx="11951335" cy="93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324735"/>
            <a:ext cx="10986135" cy="74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1226820"/>
            <a:ext cx="11120120" cy="109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" y="3237865"/>
            <a:ext cx="861123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456565"/>
            <a:ext cx="121920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314325"/>
            <a:ext cx="794385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67005"/>
            <a:ext cx="11671935" cy="1358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525905"/>
            <a:ext cx="1195133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文字</Application>
  <PresentationFormat>宽屏</PresentationFormat>
  <Paragraphs>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limutian</dc:creator>
  <cp:lastModifiedBy>limutian</cp:lastModifiedBy>
  <cp:revision>2</cp:revision>
  <dcterms:created xsi:type="dcterms:W3CDTF">2022-04-15T09:37:55Z</dcterms:created>
  <dcterms:modified xsi:type="dcterms:W3CDTF">2022-04-15T09:37:55Z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