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9" r:id="rId2"/>
    <p:sldId id="257" r:id="rId3"/>
    <p:sldId id="258" r:id="rId4"/>
    <p:sldId id="260" r:id="rId5"/>
    <p:sldId id="271" r:id="rId6"/>
    <p:sldId id="272" r:id="rId7"/>
    <p:sldId id="262" r:id="rId8"/>
    <p:sldId id="263" r:id="rId9"/>
    <p:sldId id="264" r:id="rId10"/>
    <p:sldId id="267" r:id="rId11"/>
    <p:sldId id="266" r:id="rId12"/>
    <p:sldId id="265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58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3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60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6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2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62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44D3A-1BDA-45FD-BFED-2DF6DD2D492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5508BB-2173-4624-9447-07BE2EC7B5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2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59666-5733-4916-B563-3C15524AA659}"/>
              </a:ext>
            </a:extLst>
          </p:cNvPr>
          <p:cNvSpPr txBox="1"/>
          <p:nvPr/>
        </p:nvSpPr>
        <p:spPr>
          <a:xfrm>
            <a:off x="1566333" y="1058334"/>
            <a:ext cx="9059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for Finance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06F88-5C4F-4937-99A7-B826666457CF}"/>
              </a:ext>
            </a:extLst>
          </p:cNvPr>
          <p:cNvSpPr txBox="1"/>
          <p:nvPr/>
        </p:nvSpPr>
        <p:spPr>
          <a:xfrm>
            <a:off x="7594600" y="3530600"/>
            <a:ext cx="4047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 Aditya 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Akash SM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Aryan Agrawal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GK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Devansh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 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Druvraaj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1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CE7C-F82A-46BA-9B41-112A5CD3C44D}"/>
              </a:ext>
            </a:extLst>
          </p:cNvPr>
          <p:cNvSpPr txBox="1"/>
          <p:nvPr/>
        </p:nvSpPr>
        <p:spPr>
          <a:xfrm>
            <a:off x="491067" y="304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76366-76BA-4367-8B6E-BD58A730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093259"/>
            <a:ext cx="9258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CE7C-F82A-46BA-9B41-112A5CD3C44D}"/>
              </a:ext>
            </a:extLst>
          </p:cNvPr>
          <p:cNvSpPr txBox="1"/>
          <p:nvPr/>
        </p:nvSpPr>
        <p:spPr>
          <a:xfrm>
            <a:off x="491067" y="304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86F43-59EC-4883-BA8E-3A825D1A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022475"/>
            <a:ext cx="76676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1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CE7C-F82A-46BA-9B41-112A5CD3C44D}"/>
              </a:ext>
            </a:extLst>
          </p:cNvPr>
          <p:cNvSpPr txBox="1"/>
          <p:nvPr/>
        </p:nvSpPr>
        <p:spPr>
          <a:xfrm>
            <a:off x="491067" y="3048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3CFF0-2AFF-41CA-8616-A59EEB9EF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12" y="1688041"/>
            <a:ext cx="9208376" cy="34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1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CE7C-F82A-46BA-9B41-112A5CD3C44D}"/>
              </a:ext>
            </a:extLst>
          </p:cNvPr>
          <p:cNvSpPr txBox="1"/>
          <p:nvPr/>
        </p:nvSpPr>
        <p:spPr>
          <a:xfrm>
            <a:off x="491067" y="3048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B0D82-85F9-4959-8654-2C1677AC3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1771070"/>
            <a:ext cx="9423400" cy="33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2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CE7C-F82A-46BA-9B41-112A5CD3C44D}"/>
              </a:ext>
            </a:extLst>
          </p:cNvPr>
          <p:cNvSpPr txBox="1"/>
          <p:nvPr/>
        </p:nvSpPr>
        <p:spPr>
          <a:xfrm>
            <a:off x="491067" y="287867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AA813-135B-4463-86AF-0CA6F05F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33" y="1677154"/>
            <a:ext cx="10100733" cy="35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CE7C-F82A-46BA-9B41-112A5CD3C44D}"/>
              </a:ext>
            </a:extLst>
          </p:cNvPr>
          <p:cNvSpPr txBox="1"/>
          <p:nvPr/>
        </p:nvSpPr>
        <p:spPr>
          <a:xfrm>
            <a:off x="491067" y="3048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47C49-10FD-4D5E-A838-0AF43DDF6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33" y="1818108"/>
            <a:ext cx="9389533" cy="32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5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09BB-C033-421B-9D2B-FEADAA70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4D0D-3BF7-45EE-9612-B7404EDC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83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469E-365A-46DB-96D7-E252BCEE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9C38-CA97-48F4-AD2F-7618463D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process of transforming raw data into visual formats like charts and graphs to simplify complex information.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identify patterns, trends, and insights, making data easier to understand and interpret.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business, research, and decision-making, effective visualization enhances communication and drives informed strategies.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explores its importance, types, and best practices for impactful visual storytelling.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469E-365A-46DB-96D7-E252BCEE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9C38-CA97-48F4-AD2F-7618463D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in Python is implemented using libraries like Matplotlib, Seaborn, and Plotly.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provides basic plotting functions, while Seaborn enhances visualization with built-in themes and statistical insights. Plotly enables interactive charts for better data exploration.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involves importing libraries, loading data (e.g., using Pandas), and choosing the right visualization method, such as bar charts, line plots, or scatter plots.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 Matplotlib creates bar charts, while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sns.barplot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 Seaborn offers a more polished look. These tools help transform raw data into meaningful insights.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469E-365A-46DB-96D7-E252BCEE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9C38-CA97-48F4-AD2F-7618463D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Identifies potential financial risks using heat maps and trend charts.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Management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Helps investors track asset allocation and performance.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Detects unusual transaction patterns with anomaly detection charts.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 Analysis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Uses line charts and candlestick charts to monitor stock price movements.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Dashboards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Displays real-time financial KPIs for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589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469E-365A-46DB-96D7-E252BCEE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9C38-CA97-48F4-AD2F-7618463D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&amp; Expense Tracking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Visualizes cash flow, profit margins, and expenditures.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Indicators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Presents inflation rates, GDP growth, and interest rate trends.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Trading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Uses visual insights to optimize trading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163506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CE7C-F82A-46BA-9B41-112A5CD3C44D}"/>
              </a:ext>
            </a:extLst>
          </p:cNvPr>
          <p:cNvSpPr txBox="1"/>
          <p:nvPr/>
        </p:nvSpPr>
        <p:spPr>
          <a:xfrm>
            <a:off x="491067" y="304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50831-7045-4EB9-A677-F7606A157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69"/>
          <a:stretch/>
        </p:blipFill>
        <p:spPr>
          <a:xfrm>
            <a:off x="1130035" y="1123950"/>
            <a:ext cx="4513263" cy="46101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563406F-7C60-466F-B50B-D7A53A308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8599"/>
              </p:ext>
            </p:extLst>
          </p:nvPr>
        </p:nvGraphicFramePr>
        <p:xfrm>
          <a:off x="5926667" y="1121833"/>
          <a:ext cx="5520268" cy="4078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953402394"/>
                    </a:ext>
                  </a:extLst>
                </a:gridCol>
                <a:gridCol w="4047068">
                  <a:extLst>
                    <a:ext uri="{9D8B030D-6E8A-4147-A177-3AD203B41FA5}">
                      <a16:colId xmlns:a16="http://schemas.microsoft.com/office/drawing/2014/main" val="249193461"/>
                    </a:ext>
                  </a:extLst>
                </a:gridCol>
              </a:tblGrid>
              <a:tr h="658586">
                <a:tc>
                  <a:txBody>
                    <a:bodyPr/>
                    <a:lstStyle/>
                    <a:p>
                      <a:r>
                        <a:rPr lang="en-IN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Definition &amp; 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340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r>
                        <a:rPr lang="en-IN" dirty="0"/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creating web applications and APIs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86319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r>
                        <a:rPr lang="en-IN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efficient data analysis, manipulation, and handling of structured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233629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r>
                        <a:rPr lang="en-IN" dirty="0" err="1"/>
                        <a:t>Plotly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creating interactive and visually appealing data visualizations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22509"/>
                  </a:ext>
                </a:extLst>
              </a:tr>
              <a:tr h="658586">
                <a:tc>
                  <a:txBody>
                    <a:bodyPr/>
                    <a:lstStyle/>
                    <a:p>
                      <a:r>
                        <a:rPr lang="en-IN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working with JSON data, allowing you to encode (convert objects to JSON format) and decode (parse JSON strings to Python objects) data efficiently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7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03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CE7C-F82A-46BA-9B41-112A5CD3C44D}"/>
              </a:ext>
            </a:extLst>
          </p:cNvPr>
          <p:cNvSpPr txBox="1"/>
          <p:nvPr/>
        </p:nvSpPr>
        <p:spPr>
          <a:xfrm>
            <a:off x="491067" y="304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1A58D-D01A-43AD-BEE9-2D66B6DFC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48"/>
          <a:stretch/>
        </p:blipFill>
        <p:spPr>
          <a:xfrm>
            <a:off x="1213908" y="1228725"/>
            <a:ext cx="6143625" cy="4400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918AD8-9817-4F5E-9522-2B9BA7FEE47C}"/>
              </a:ext>
            </a:extLst>
          </p:cNvPr>
          <p:cNvSpPr txBox="1"/>
          <p:nvPr/>
        </p:nvSpPr>
        <p:spPr>
          <a:xfrm>
            <a:off x="7636933" y="1228725"/>
            <a:ext cx="439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@app.route()</a:t>
            </a:r>
            <a:r>
              <a:rPr lang="en-IN" dirty="0"/>
              <a:t> is </a:t>
            </a:r>
            <a:r>
              <a:rPr lang="en-US" dirty="0"/>
              <a:t>used to define the routes for the web application—essentially, mapping URLs to specific functions in the code (here accepting filename as a parameter).</a:t>
            </a:r>
          </a:p>
          <a:p>
            <a:endParaRPr lang="en-US" dirty="0"/>
          </a:p>
          <a:p>
            <a:r>
              <a:rPr lang="en-US" dirty="0"/>
              <a:t>The code is also checking if the provided CSV file as a minimum number of columns.</a:t>
            </a:r>
          </a:p>
          <a:p>
            <a:endParaRPr lang="en-US" dirty="0"/>
          </a:p>
          <a:p>
            <a:r>
              <a:rPr lang="en-US" b="1" dirty="0"/>
              <a:t>line()</a:t>
            </a:r>
            <a:r>
              <a:rPr lang="en-US" dirty="0"/>
              <a:t>: used to create line charts.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62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50CE7C-F82A-46BA-9B41-112A5CD3C44D}"/>
              </a:ext>
            </a:extLst>
          </p:cNvPr>
          <p:cNvSpPr txBox="1"/>
          <p:nvPr/>
        </p:nvSpPr>
        <p:spPr>
          <a:xfrm>
            <a:off x="491067" y="30480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E9503-3D8F-4E5A-8CC8-2C088374F6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30"/>
          <a:stretch/>
        </p:blipFill>
        <p:spPr>
          <a:xfrm>
            <a:off x="933450" y="1138237"/>
            <a:ext cx="6305550" cy="458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C978D-465A-42FB-BF97-78E4FEE2AF7D}"/>
              </a:ext>
            </a:extLst>
          </p:cNvPr>
          <p:cNvSpPr txBox="1"/>
          <p:nvPr/>
        </p:nvSpPr>
        <p:spPr>
          <a:xfrm>
            <a:off x="7433733" y="1138237"/>
            <a:ext cx="439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bar()</a:t>
            </a:r>
            <a:r>
              <a:rPr lang="en-US" dirty="0"/>
              <a:t>: used to create bar charts.</a:t>
            </a:r>
          </a:p>
          <a:p>
            <a:endParaRPr lang="en-US" b="1" dirty="0"/>
          </a:p>
          <a:p>
            <a:r>
              <a:rPr lang="en-US" b="1" dirty="0"/>
              <a:t>histogram()</a:t>
            </a:r>
            <a:r>
              <a:rPr lang="en-US" dirty="0"/>
              <a:t>: used to create histograms.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pie()</a:t>
            </a:r>
            <a:r>
              <a:rPr lang="en-US" dirty="0"/>
              <a:t>: used to create pie charts.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499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187</TotalTime>
  <Words>507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Retrospect</vt:lpstr>
      <vt:lpstr>PowerPoint Presentation</vt:lpstr>
      <vt:lpstr>Contents</vt:lpstr>
      <vt:lpstr>Introduction</vt:lpstr>
      <vt:lpstr>Implementation</vt:lpstr>
      <vt:lpstr>Applications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Aryan Agrawal</dc:creator>
  <cp:lastModifiedBy>Aryan Agrawal</cp:lastModifiedBy>
  <cp:revision>20</cp:revision>
  <dcterms:created xsi:type="dcterms:W3CDTF">2025-03-11T11:11:19Z</dcterms:created>
  <dcterms:modified xsi:type="dcterms:W3CDTF">2025-03-16T16:41:23Z</dcterms:modified>
</cp:coreProperties>
</file>