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8f05aa6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8f05aa6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8f05aa6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8f05aa6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8f05a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8f05a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8f05a9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8f05a9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8f05a9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8f05a9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ozocoffeehouse.com/" TargetMode="External"/><Relationship Id="rId4" Type="http://schemas.openxmlformats.org/officeDocument/2006/relationships/hyperlink" Target="https://www.sozocoffeehous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jango-crispy-forms.readthedocs.io/en/latest/" TargetMode="External"/><Relationship Id="rId4" Type="http://schemas.openxmlformats.org/officeDocument/2006/relationships/hyperlink" Target="https://pypi.org/project/django-mssql-backend/" TargetMode="External"/><Relationship Id="rId5" Type="http://schemas.openxmlformats.org/officeDocument/2006/relationships/hyperlink" Target="https://pypi.org/project/django-mssql-backend/" TargetMode="External"/><Relationship Id="rId6" Type="http://schemas.openxmlformats.org/officeDocument/2006/relationships/hyperlink" Target="https://getbootstrap.com/docs/4.0/getting-started/introduc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oonbeancoffee.cafe/inventory" TargetMode="External"/><Relationship Id="rId4" Type="http://schemas.openxmlformats.org/officeDocument/2006/relationships/hyperlink" Target="https://github.com/CrescentSapphire/TeamProject-DailyGrind/projects/1" TargetMode="External"/><Relationship Id="rId5" Type="http://schemas.openxmlformats.org/officeDocument/2006/relationships/hyperlink" Target="https://github.com/CrescentSapphire/TeamProject-DailyGri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Sozo Inventory Web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834125"/>
            <a:ext cx="81030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Grind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Isidore, Caroline, Tim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13,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To build a simple, easy-to-use inventory application that helps the</a:t>
            </a:r>
            <a:r>
              <a:rPr lang="en" sz="1800">
                <a:solidFill>
                  <a:srgbClr val="73737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Sozo Coffeehouse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manage its inventory. The backend is written in Python via the Django Framework, while the frontend is rendered using Bootstrap. Data are stored in a MySQL database. The application will be made available via an Amazon EC2 instance.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25" y="2078875"/>
            <a:ext cx="5239100" cy="29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980125" y="2095350"/>
            <a:ext cx="183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Add new Users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Set automation parameters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69575" y="2295450"/>
            <a:ext cx="4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5"/>
          <p:cNvCxnSpPr>
            <a:stCxn id="100" idx="1"/>
            <a:endCxn id="101" idx="3"/>
          </p:cNvCxnSpPr>
          <p:nvPr/>
        </p:nvCxnSpPr>
        <p:spPr>
          <a:xfrm rot="10800000">
            <a:off x="6162625" y="2495550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6980125" y="3189425"/>
            <a:ext cx="1578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Unique view for all users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Only 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managers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can place orders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web application will let users: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for specific items in inventory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new items to inventory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no longer offered items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 ordering items based on quantity thresholds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Manually add selected items to 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Regulate employee/manager access based on permissions and roles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r>
              <a:rPr lang="en"/>
              <a:t> Used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framework - Django (Python)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django-crispy-forms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d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jango-mssql-backend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bootstrap4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- SQL Server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Amazon EC2 Instance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Webtool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Main Page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Github Project Board for project schedule/task planning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Kanban Board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 for version control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DailyGrind Repository 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