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9" r:id="rId4"/>
    <p:sldId id="381" r:id="rId5"/>
    <p:sldId id="382" r:id="rId6"/>
    <p:sldId id="383" r:id="rId7"/>
    <p:sldId id="380" r:id="rId8"/>
    <p:sldId id="377" r:id="rId9"/>
    <p:sldId id="386" r:id="rId10"/>
    <p:sldId id="384" r:id="rId11"/>
    <p:sldId id="420" r:id="rId12"/>
    <p:sldId id="421" r:id="rId13"/>
    <p:sldId id="422" r:id="rId14"/>
    <p:sldId id="387" r:id="rId15"/>
    <p:sldId id="428" r:id="rId16"/>
    <p:sldId id="388" r:id="rId17"/>
    <p:sldId id="389" r:id="rId18"/>
    <p:sldId id="429" r:id="rId19"/>
    <p:sldId id="430" r:id="rId20"/>
    <p:sldId id="431" r:id="rId21"/>
    <p:sldId id="432" r:id="rId22"/>
    <p:sldId id="433" r:id="rId23"/>
    <p:sldId id="434" r:id="rId24"/>
    <p:sldId id="276" r:id="rId25"/>
    <p:sldId id="259" r:id="rId26"/>
    <p:sldId id="260" r:id="rId27"/>
    <p:sldId id="261" r:id="rId28"/>
    <p:sldId id="262" r:id="rId29"/>
    <p:sldId id="263" r:id="rId30"/>
    <p:sldId id="265" r:id="rId31"/>
    <p:sldId id="266" r:id="rId32"/>
    <p:sldId id="264" r:id="rId33"/>
    <p:sldId id="267" r:id="rId34"/>
    <p:sldId id="268" r:id="rId35"/>
    <p:sldId id="269" r:id="rId36"/>
    <p:sldId id="272" r:id="rId37"/>
    <p:sldId id="273" r:id="rId38"/>
    <p:sldId id="270" r:id="rId39"/>
    <p:sldId id="271" r:id="rId40"/>
    <p:sldId id="274" r:id="rId41"/>
    <p:sldId id="27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0CFB0-6F30-434F-A0A4-B7C9A1EC077E}" type="doc">
      <dgm:prSet loTypeId="urn:microsoft.com/office/officeart/2005/8/layout/chevron2" loCatId="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7A9C3B8F-51CF-6C40-A626-2B3BA2AD3F7A}">
      <dgm:prSet phldrT="[文本]"/>
      <dgm:spPr/>
      <dgm:t>
        <a:bodyPr/>
        <a:lstStyle/>
        <a:p>
          <a:r>
            <a:rPr lang="zh-CN" altLang="en-US" dirty="0"/>
            <a:t>一 </a:t>
          </a:r>
        </a:p>
      </dgm:t>
    </dgm:pt>
    <dgm:pt modelId="{6846EBE8-5B74-6542-9EA3-D2FA7E5CA7DD}" type="parTrans" cxnId="{BFE39D42-CA63-9C41-AFBC-6991872FA9F7}">
      <dgm:prSet/>
      <dgm:spPr/>
      <dgm:t>
        <a:bodyPr/>
        <a:lstStyle/>
        <a:p>
          <a:endParaRPr lang="zh-CN" altLang="en-US"/>
        </a:p>
      </dgm:t>
    </dgm:pt>
    <dgm:pt modelId="{B6CF348C-BAF2-A549-94B0-9011BFEA4586}" type="sibTrans" cxnId="{BFE39D42-CA63-9C41-AFBC-6991872FA9F7}">
      <dgm:prSet/>
      <dgm:spPr/>
      <dgm:t>
        <a:bodyPr/>
        <a:lstStyle/>
        <a:p>
          <a:endParaRPr lang="zh-CN" altLang="en-US"/>
        </a:p>
      </dgm:t>
    </dgm:pt>
    <dgm:pt modelId="{0575BFDA-CA4F-AF4B-B482-6FAE9E226E2C}">
      <dgm:prSet phldrT="[文本]"/>
      <dgm:spPr/>
      <dgm:t>
        <a:bodyPr/>
        <a:lstStyle/>
        <a:p>
          <a:r>
            <a:rPr lang="zh-CN" altLang="en-US" dirty="0"/>
            <a:t>起步</a:t>
          </a:r>
        </a:p>
      </dgm:t>
    </dgm:pt>
    <dgm:pt modelId="{E3B83C21-3698-B24F-8596-14C2F298A5BA}" type="parTrans" cxnId="{BF7FE88B-BFB5-1C4D-A677-5084FE69721D}">
      <dgm:prSet/>
      <dgm:spPr/>
      <dgm:t>
        <a:bodyPr/>
        <a:lstStyle/>
        <a:p>
          <a:endParaRPr lang="zh-CN" altLang="en-US"/>
        </a:p>
      </dgm:t>
    </dgm:pt>
    <dgm:pt modelId="{57C470E4-3E63-9C40-941B-D6150DB86AD7}" type="sibTrans" cxnId="{BF7FE88B-BFB5-1C4D-A677-5084FE69721D}">
      <dgm:prSet/>
      <dgm:spPr/>
      <dgm:t>
        <a:bodyPr/>
        <a:lstStyle/>
        <a:p>
          <a:endParaRPr lang="zh-CN" altLang="en-US"/>
        </a:p>
      </dgm:t>
    </dgm:pt>
    <dgm:pt modelId="{F64BFCCF-8631-1440-8179-30098F4387B8}">
      <dgm:prSet phldrT="[文本]"/>
      <dgm:spPr/>
      <dgm:t>
        <a:bodyPr/>
        <a:lstStyle/>
        <a:p>
          <a:r>
            <a:rPr lang="zh-CN" altLang="en-US" dirty="0"/>
            <a:t>二</a:t>
          </a:r>
        </a:p>
      </dgm:t>
    </dgm:pt>
    <dgm:pt modelId="{BBDD96F6-F303-C848-BC72-DDD1BA3D549A}" type="parTrans" cxnId="{7893D57E-7A1D-7046-82D4-707EA7595470}">
      <dgm:prSet/>
      <dgm:spPr/>
      <dgm:t>
        <a:bodyPr/>
        <a:lstStyle/>
        <a:p>
          <a:endParaRPr lang="zh-CN" altLang="en-US"/>
        </a:p>
      </dgm:t>
    </dgm:pt>
    <dgm:pt modelId="{9C73B42A-77DB-194C-B462-0FCE544F5ACA}" type="sibTrans" cxnId="{7893D57E-7A1D-7046-82D4-707EA7595470}">
      <dgm:prSet/>
      <dgm:spPr/>
      <dgm:t>
        <a:bodyPr/>
        <a:lstStyle/>
        <a:p>
          <a:endParaRPr lang="zh-CN" altLang="en-US"/>
        </a:p>
      </dgm:t>
    </dgm:pt>
    <dgm:pt modelId="{0D61026A-033E-274C-9305-D156D2B9CBE7}">
      <dgm:prSet phldrT="[文本]"/>
      <dgm:spPr/>
      <dgm:t>
        <a:bodyPr/>
        <a:lstStyle/>
        <a:p>
          <a:r>
            <a:rPr lang="en-US" altLang="zh-CN" dirty="0" err="1"/>
            <a:t>Git</a:t>
          </a:r>
          <a:r>
            <a:rPr lang="zh-CN" altLang="en-US" dirty="0"/>
            <a:t>常用操作</a:t>
          </a:r>
        </a:p>
      </dgm:t>
    </dgm:pt>
    <dgm:pt modelId="{E58A3EB3-A030-C24E-B38C-9414BE78464E}" type="parTrans" cxnId="{E3039DF5-2C0B-EF48-93E7-C990621CE7F8}">
      <dgm:prSet/>
      <dgm:spPr/>
      <dgm:t>
        <a:bodyPr/>
        <a:lstStyle/>
        <a:p>
          <a:endParaRPr lang="zh-CN" altLang="en-US"/>
        </a:p>
      </dgm:t>
    </dgm:pt>
    <dgm:pt modelId="{35EF0EC2-EBC6-F64A-8415-B17931B55898}" type="sibTrans" cxnId="{E3039DF5-2C0B-EF48-93E7-C990621CE7F8}">
      <dgm:prSet/>
      <dgm:spPr/>
      <dgm:t>
        <a:bodyPr/>
        <a:lstStyle/>
        <a:p>
          <a:endParaRPr lang="zh-CN" altLang="en-US"/>
        </a:p>
      </dgm:t>
    </dgm:pt>
    <dgm:pt modelId="{93E11A8E-A250-E545-A7FD-FA35364669E3}" type="pres">
      <dgm:prSet presAssocID="{ECA0CFB0-6F30-434F-A0A4-B7C9A1EC077E}" presName="linearFlow" presStyleCnt="0">
        <dgm:presLayoutVars>
          <dgm:dir/>
          <dgm:animLvl val="lvl"/>
          <dgm:resizeHandles val="exact"/>
        </dgm:presLayoutVars>
      </dgm:prSet>
      <dgm:spPr/>
    </dgm:pt>
    <dgm:pt modelId="{1E01962D-468D-9D43-9DB4-F3F8FA5A8098}" type="pres">
      <dgm:prSet presAssocID="{7A9C3B8F-51CF-6C40-A626-2B3BA2AD3F7A}" presName="composite" presStyleCnt="0"/>
      <dgm:spPr/>
    </dgm:pt>
    <dgm:pt modelId="{12D8CACA-6520-4147-8699-03AA9928034B}" type="pres">
      <dgm:prSet presAssocID="{7A9C3B8F-51CF-6C40-A626-2B3BA2AD3F7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D10A426-673D-AB4A-B0D8-0987326294DD}" type="pres">
      <dgm:prSet presAssocID="{7A9C3B8F-51CF-6C40-A626-2B3BA2AD3F7A}" presName="descendantText" presStyleLbl="alignAcc1" presStyleIdx="0" presStyleCnt="2" custLinFactY="-34564" custLinFactNeighborX="15830" custLinFactNeighborY="-100000">
        <dgm:presLayoutVars>
          <dgm:bulletEnabled val="1"/>
        </dgm:presLayoutVars>
      </dgm:prSet>
      <dgm:spPr/>
    </dgm:pt>
    <dgm:pt modelId="{34FBEE34-9202-9641-A605-042A591BE625}" type="pres">
      <dgm:prSet presAssocID="{B6CF348C-BAF2-A549-94B0-9011BFEA4586}" presName="sp" presStyleCnt="0"/>
      <dgm:spPr/>
    </dgm:pt>
    <dgm:pt modelId="{2F7B8573-3148-8543-938A-C426FB751555}" type="pres">
      <dgm:prSet presAssocID="{F64BFCCF-8631-1440-8179-30098F4387B8}" presName="composite" presStyleCnt="0"/>
      <dgm:spPr/>
    </dgm:pt>
    <dgm:pt modelId="{EC3134D3-9716-5B43-9EFE-61150D905E18}" type="pres">
      <dgm:prSet presAssocID="{F64BFCCF-8631-1440-8179-30098F4387B8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59114ED-AE9D-764B-B0B1-1B959E4D16FD}" type="pres">
      <dgm:prSet presAssocID="{F64BFCCF-8631-1440-8179-30098F4387B8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F53A52F-F003-EA44-BF16-0589E3D47FB5}" type="presOf" srcId="{F64BFCCF-8631-1440-8179-30098F4387B8}" destId="{EC3134D3-9716-5B43-9EFE-61150D905E18}" srcOrd="0" destOrd="0" presId="urn:microsoft.com/office/officeart/2005/8/layout/chevron2"/>
    <dgm:cxn modelId="{73DD6E3F-11B1-A048-9534-8B97CBAE600C}" type="presOf" srcId="{ECA0CFB0-6F30-434F-A0A4-B7C9A1EC077E}" destId="{93E11A8E-A250-E545-A7FD-FA35364669E3}" srcOrd="0" destOrd="0" presId="urn:microsoft.com/office/officeart/2005/8/layout/chevron2"/>
    <dgm:cxn modelId="{BFE39D42-CA63-9C41-AFBC-6991872FA9F7}" srcId="{ECA0CFB0-6F30-434F-A0A4-B7C9A1EC077E}" destId="{7A9C3B8F-51CF-6C40-A626-2B3BA2AD3F7A}" srcOrd="0" destOrd="0" parTransId="{6846EBE8-5B74-6542-9EA3-D2FA7E5CA7DD}" sibTransId="{B6CF348C-BAF2-A549-94B0-9011BFEA4586}"/>
    <dgm:cxn modelId="{E817956D-8B18-634F-BADC-FB683909A23F}" type="presOf" srcId="{7A9C3B8F-51CF-6C40-A626-2B3BA2AD3F7A}" destId="{12D8CACA-6520-4147-8699-03AA9928034B}" srcOrd="0" destOrd="0" presId="urn:microsoft.com/office/officeart/2005/8/layout/chevron2"/>
    <dgm:cxn modelId="{7893D57E-7A1D-7046-82D4-707EA7595470}" srcId="{ECA0CFB0-6F30-434F-A0A4-B7C9A1EC077E}" destId="{F64BFCCF-8631-1440-8179-30098F4387B8}" srcOrd="1" destOrd="0" parTransId="{BBDD96F6-F303-C848-BC72-DDD1BA3D549A}" sibTransId="{9C73B42A-77DB-194C-B462-0FCE544F5ACA}"/>
    <dgm:cxn modelId="{BF7FE88B-BFB5-1C4D-A677-5084FE69721D}" srcId="{7A9C3B8F-51CF-6C40-A626-2B3BA2AD3F7A}" destId="{0575BFDA-CA4F-AF4B-B482-6FAE9E226E2C}" srcOrd="0" destOrd="0" parTransId="{E3B83C21-3698-B24F-8596-14C2F298A5BA}" sibTransId="{57C470E4-3E63-9C40-941B-D6150DB86AD7}"/>
    <dgm:cxn modelId="{14C6E2F2-5200-7249-BB1A-CE08CEC72ED9}" type="presOf" srcId="{0D61026A-033E-274C-9305-D156D2B9CBE7}" destId="{B59114ED-AE9D-764B-B0B1-1B959E4D16FD}" srcOrd="0" destOrd="0" presId="urn:microsoft.com/office/officeart/2005/8/layout/chevron2"/>
    <dgm:cxn modelId="{E3039DF5-2C0B-EF48-93E7-C990621CE7F8}" srcId="{F64BFCCF-8631-1440-8179-30098F4387B8}" destId="{0D61026A-033E-274C-9305-D156D2B9CBE7}" srcOrd="0" destOrd="0" parTransId="{E58A3EB3-A030-C24E-B38C-9414BE78464E}" sibTransId="{35EF0EC2-EBC6-F64A-8415-B17931B55898}"/>
    <dgm:cxn modelId="{16D060F6-FEFB-4847-947E-513A9D8CE21C}" type="presOf" srcId="{0575BFDA-CA4F-AF4B-B482-6FAE9E226E2C}" destId="{9D10A426-673D-AB4A-B0D8-0987326294DD}" srcOrd="0" destOrd="0" presId="urn:microsoft.com/office/officeart/2005/8/layout/chevron2"/>
    <dgm:cxn modelId="{34E66B07-0A9C-1E44-90D6-5B546F122DB7}" type="presParOf" srcId="{93E11A8E-A250-E545-A7FD-FA35364669E3}" destId="{1E01962D-468D-9D43-9DB4-F3F8FA5A8098}" srcOrd="0" destOrd="0" presId="urn:microsoft.com/office/officeart/2005/8/layout/chevron2"/>
    <dgm:cxn modelId="{BD8A5A14-B9A0-B44C-B541-FF1CBCD252C1}" type="presParOf" srcId="{1E01962D-468D-9D43-9DB4-F3F8FA5A8098}" destId="{12D8CACA-6520-4147-8699-03AA9928034B}" srcOrd="0" destOrd="0" presId="urn:microsoft.com/office/officeart/2005/8/layout/chevron2"/>
    <dgm:cxn modelId="{5A1895BE-24A7-BD4D-BE88-8E87988BBE64}" type="presParOf" srcId="{1E01962D-468D-9D43-9DB4-F3F8FA5A8098}" destId="{9D10A426-673D-AB4A-B0D8-0987326294DD}" srcOrd="1" destOrd="0" presId="urn:microsoft.com/office/officeart/2005/8/layout/chevron2"/>
    <dgm:cxn modelId="{E8CB1478-E09A-D646-B2D6-184CC526F39C}" type="presParOf" srcId="{93E11A8E-A250-E545-A7FD-FA35364669E3}" destId="{34FBEE34-9202-9641-A605-042A591BE625}" srcOrd="1" destOrd="0" presId="urn:microsoft.com/office/officeart/2005/8/layout/chevron2"/>
    <dgm:cxn modelId="{9523F5CA-6E14-304D-A3B4-48D5247A0B70}" type="presParOf" srcId="{93E11A8E-A250-E545-A7FD-FA35364669E3}" destId="{2F7B8573-3148-8543-938A-C426FB751555}" srcOrd="2" destOrd="0" presId="urn:microsoft.com/office/officeart/2005/8/layout/chevron2"/>
    <dgm:cxn modelId="{89C44853-F484-CF4B-862C-D940BF167D30}" type="presParOf" srcId="{2F7B8573-3148-8543-938A-C426FB751555}" destId="{EC3134D3-9716-5B43-9EFE-61150D905E18}" srcOrd="0" destOrd="0" presId="urn:microsoft.com/office/officeart/2005/8/layout/chevron2"/>
    <dgm:cxn modelId="{E9E9C8BF-7119-CB4B-8F17-2DC4505491E4}" type="presParOf" srcId="{2F7B8573-3148-8543-938A-C426FB751555}" destId="{B59114ED-AE9D-764B-B0B1-1B959E4D16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14598-9168-3248-AB26-D583A67BDBA0}" type="doc">
      <dgm:prSet loTypeId="urn:microsoft.com/office/officeart/2008/layout/IncreasingCircle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B74555-DC3B-E348-9454-0DD623FDDBBF}">
      <dgm:prSet custT="1"/>
      <dgm:spPr/>
      <dgm:t>
        <a:bodyPr/>
        <a:lstStyle/>
        <a:p>
          <a:pPr rtl="0"/>
          <a:r>
            <a:rPr lang="zh-CN" altLang="en-US" sz="2400" dirty="0"/>
            <a:t>优势</a:t>
          </a:r>
        </a:p>
      </dgm:t>
    </dgm:pt>
    <dgm:pt modelId="{E920FCEA-A290-064C-BA05-AEDF235AFC66}" type="parTrans" cxnId="{559E4BC3-3C47-2144-9EB4-6F808491AF12}">
      <dgm:prSet/>
      <dgm:spPr/>
      <dgm:t>
        <a:bodyPr/>
        <a:lstStyle/>
        <a:p>
          <a:endParaRPr lang="zh-CN" altLang="en-US"/>
        </a:p>
      </dgm:t>
    </dgm:pt>
    <dgm:pt modelId="{140C7898-4E52-C740-8124-309F5F67DEEA}" type="sibTrans" cxnId="{559E4BC3-3C47-2144-9EB4-6F808491AF12}">
      <dgm:prSet/>
      <dgm:spPr/>
      <dgm:t>
        <a:bodyPr/>
        <a:lstStyle/>
        <a:p>
          <a:endParaRPr lang="zh-CN" altLang="en-US"/>
        </a:p>
      </dgm:t>
    </dgm:pt>
    <dgm:pt modelId="{C250BD8E-C9C6-5247-9F22-2CA4DBACBAEF}">
      <dgm:prSet custT="1"/>
      <dgm:spPr/>
      <dgm:t>
        <a:bodyPr/>
        <a:lstStyle/>
        <a:p>
          <a:pPr rtl="0"/>
          <a:r>
            <a:rPr lang="zh-CN" altLang="en-US" sz="2400" dirty="0"/>
            <a:t>工作原理</a:t>
          </a:r>
        </a:p>
      </dgm:t>
    </dgm:pt>
    <dgm:pt modelId="{13927FB3-48DF-2E4F-935E-852175B868B7}" type="parTrans" cxnId="{06B7D1F8-2015-C84B-A259-62B05AA50151}">
      <dgm:prSet/>
      <dgm:spPr/>
      <dgm:t>
        <a:bodyPr/>
        <a:lstStyle/>
        <a:p>
          <a:endParaRPr lang="zh-CN" altLang="en-US"/>
        </a:p>
      </dgm:t>
    </dgm:pt>
    <dgm:pt modelId="{A6B16710-F4FF-F04B-A7BC-12A492024C52}" type="sibTrans" cxnId="{06B7D1F8-2015-C84B-A259-62B05AA50151}">
      <dgm:prSet/>
      <dgm:spPr/>
      <dgm:t>
        <a:bodyPr/>
        <a:lstStyle/>
        <a:p>
          <a:endParaRPr lang="zh-CN" altLang="en-US"/>
        </a:p>
      </dgm:t>
    </dgm:pt>
    <dgm:pt modelId="{DF391AFC-4846-1B44-897C-A3CEAD7BA4BA}" type="pres">
      <dgm:prSet presAssocID="{6FC14598-9168-3248-AB26-D583A67BDBA0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5FBF344-4667-A64B-A745-0C4E70A98863}" type="pres">
      <dgm:prSet presAssocID="{4EB74555-DC3B-E348-9454-0DD623FDDBBF}" presName="composite" presStyleCnt="0"/>
      <dgm:spPr/>
    </dgm:pt>
    <dgm:pt modelId="{51E8D2AC-620B-CD40-8033-AA1395A39144}" type="pres">
      <dgm:prSet presAssocID="{4EB74555-DC3B-E348-9454-0DD623FDDBBF}" presName="BackAccent" presStyleLbl="bgShp" presStyleIdx="0" presStyleCnt="2"/>
      <dgm:spPr/>
    </dgm:pt>
    <dgm:pt modelId="{5CB25621-0E87-2B4C-9EC6-BA5175367512}" type="pres">
      <dgm:prSet presAssocID="{4EB74555-DC3B-E348-9454-0DD623FDDBBF}" presName="Accent" presStyleLbl="alignNode1" presStyleIdx="0" presStyleCnt="2"/>
      <dgm:spPr/>
    </dgm:pt>
    <dgm:pt modelId="{DE0A97A3-F2AE-A842-8F91-2CC45A98D19A}" type="pres">
      <dgm:prSet presAssocID="{4EB74555-DC3B-E348-9454-0DD623FDDBBF}" presName="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1F98244-524D-3C42-803F-B46B6A960B35}" type="pres">
      <dgm:prSet presAssocID="{4EB74555-DC3B-E348-9454-0DD623FDDBBF}" presName="Paren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23D395C2-DEDB-F647-9394-A99C7A10CC32}" type="pres">
      <dgm:prSet presAssocID="{140C7898-4E52-C740-8124-309F5F67DEEA}" presName="sibTrans" presStyleCnt="0"/>
      <dgm:spPr/>
    </dgm:pt>
    <dgm:pt modelId="{92D560FF-1BB6-D147-BFC8-03A811A177CE}" type="pres">
      <dgm:prSet presAssocID="{C250BD8E-C9C6-5247-9F22-2CA4DBACBAEF}" presName="composite" presStyleCnt="0"/>
      <dgm:spPr/>
    </dgm:pt>
    <dgm:pt modelId="{79E1CEDF-6118-E04A-827E-FADB8F7D962E}" type="pres">
      <dgm:prSet presAssocID="{C250BD8E-C9C6-5247-9F22-2CA4DBACBAEF}" presName="BackAccent" presStyleLbl="bgShp" presStyleIdx="1" presStyleCnt="2"/>
      <dgm:spPr/>
    </dgm:pt>
    <dgm:pt modelId="{2484CCC5-728F-2F43-B9CF-59ACEB69A5E2}" type="pres">
      <dgm:prSet presAssocID="{C250BD8E-C9C6-5247-9F22-2CA4DBACBAEF}" presName="Accent" presStyleLbl="alignNode1" presStyleIdx="1" presStyleCnt="2"/>
      <dgm:spPr/>
    </dgm:pt>
    <dgm:pt modelId="{9EE4F1A6-3855-104D-85C4-99517B595D7E}" type="pres">
      <dgm:prSet presAssocID="{C250BD8E-C9C6-5247-9F22-2CA4DBACBAEF}" presName="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7E6604B-DF04-974D-9426-5CD48F9ACCEC}" type="pres">
      <dgm:prSet presAssocID="{C250BD8E-C9C6-5247-9F22-2CA4DBACBAEF}" presName="Parent" presStyleLbl="revTx" presStyleIdx="1" presStyleCnt="2" custScaleX="121475">
        <dgm:presLayoutVars>
          <dgm:chMax val="1"/>
          <dgm:chPref val="1"/>
          <dgm:bulletEnabled val="1"/>
        </dgm:presLayoutVars>
      </dgm:prSet>
      <dgm:spPr/>
    </dgm:pt>
  </dgm:ptLst>
  <dgm:cxnLst>
    <dgm:cxn modelId="{DC5EC748-DCB3-954B-AAD4-02E4B047B899}" type="presOf" srcId="{6FC14598-9168-3248-AB26-D583A67BDBA0}" destId="{DF391AFC-4846-1B44-897C-A3CEAD7BA4BA}" srcOrd="0" destOrd="0" presId="urn:microsoft.com/office/officeart/2008/layout/IncreasingCircleProcess"/>
    <dgm:cxn modelId="{3B05E8AF-FF25-7A4C-A313-2A52C10688A4}" type="presOf" srcId="{4EB74555-DC3B-E348-9454-0DD623FDDBBF}" destId="{B1F98244-524D-3C42-803F-B46B6A960B35}" srcOrd="0" destOrd="0" presId="urn:microsoft.com/office/officeart/2008/layout/IncreasingCircleProcess"/>
    <dgm:cxn modelId="{559E4BC3-3C47-2144-9EB4-6F808491AF12}" srcId="{6FC14598-9168-3248-AB26-D583A67BDBA0}" destId="{4EB74555-DC3B-E348-9454-0DD623FDDBBF}" srcOrd="0" destOrd="0" parTransId="{E920FCEA-A290-064C-BA05-AEDF235AFC66}" sibTransId="{140C7898-4E52-C740-8124-309F5F67DEEA}"/>
    <dgm:cxn modelId="{A3B0DBD6-8619-9042-AB17-658C59F54425}" type="presOf" srcId="{C250BD8E-C9C6-5247-9F22-2CA4DBACBAEF}" destId="{F7E6604B-DF04-974D-9426-5CD48F9ACCEC}" srcOrd="0" destOrd="0" presId="urn:microsoft.com/office/officeart/2008/layout/IncreasingCircleProcess"/>
    <dgm:cxn modelId="{06B7D1F8-2015-C84B-A259-62B05AA50151}" srcId="{6FC14598-9168-3248-AB26-D583A67BDBA0}" destId="{C250BD8E-C9C6-5247-9F22-2CA4DBACBAEF}" srcOrd="1" destOrd="0" parTransId="{13927FB3-48DF-2E4F-935E-852175B868B7}" sibTransId="{A6B16710-F4FF-F04B-A7BC-12A492024C52}"/>
    <dgm:cxn modelId="{6DDBD573-97CE-CE4A-8AA4-C1355835C387}" type="presParOf" srcId="{DF391AFC-4846-1B44-897C-A3CEAD7BA4BA}" destId="{B5FBF344-4667-A64B-A745-0C4E70A98863}" srcOrd="0" destOrd="0" presId="urn:microsoft.com/office/officeart/2008/layout/IncreasingCircleProcess"/>
    <dgm:cxn modelId="{CF1F16EF-C7F6-B740-9F28-9AD7E76A21DE}" type="presParOf" srcId="{B5FBF344-4667-A64B-A745-0C4E70A98863}" destId="{51E8D2AC-620B-CD40-8033-AA1395A39144}" srcOrd="0" destOrd="0" presId="urn:microsoft.com/office/officeart/2008/layout/IncreasingCircleProcess"/>
    <dgm:cxn modelId="{2502D4BD-E460-4E47-959C-2F290C96B77B}" type="presParOf" srcId="{B5FBF344-4667-A64B-A745-0C4E70A98863}" destId="{5CB25621-0E87-2B4C-9EC6-BA5175367512}" srcOrd="1" destOrd="0" presId="urn:microsoft.com/office/officeart/2008/layout/IncreasingCircleProcess"/>
    <dgm:cxn modelId="{06C6A682-D656-F44E-AD51-A0FB40E359A6}" type="presParOf" srcId="{B5FBF344-4667-A64B-A745-0C4E70A98863}" destId="{DE0A97A3-F2AE-A842-8F91-2CC45A98D19A}" srcOrd="2" destOrd="0" presId="urn:microsoft.com/office/officeart/2008/layout/IncreasingCircleProcess"/>
    <dgm:cxn modelId="{11DBAD8F-1FD4-B840-9C77-DCFEBA856148}" type="presParOf" srcId="{B5FBF344-4667-A64B-A745-0C4E70A98863}" destId="{B1F98244-524D-3C42-803F-B46B6A960B35}" srcOrd="3" destOrd="0" presId="urn:microsoft.com/office/officeart/2008/layout/IncreasingCircleProcess"/>
    <dgm:cxn modelId="{296270BA-557A-0D4C-995F-64976ECDF0EB}" type="presParOf" srcId="{DF391AFC-4846-1B44-897C-A3CEAD7BA4BA}" destId="{23D395C2-DEDB-F647-9394-A99C7A10CC32}" srcOrd="1" destOrd="0" presId="urn:microsoft.com/office/officeart/2008/layout/IncreasingCircleProcess"/>
    <dgm:cxn modelId="{12F47086-36EC-4B45-9404-104F09E992BB}" type="presParOf" srcId="{DF391AFC-4846-1B44-897C-A3CEAD7BA4BA}" destId="{92D560FF-1BB6-D147-BFC8-03A811A177CE}" srcOrd="2" destOrd="0" presId="urn:microsoft.com/office/officeart/2008/layout/IncreasingCircleProcess"/>
    <dgm:cxn modelId="{FB180E5F-167A-7B49-8C1D-71457F7106DB}" type="presParOf" srcId="{92D560FF-1BB6-D147-BFC8-03A811A177CE}" destId="{79E1CEDF-6118-E04A-827E-FADB8F7D962E}" srcOrd="0" destOrd="0" presId="urn:microsoft.com/office/officeart/2008/layout/IncreasingCircleProcess"/>
    <dgm:cxn modelId="{A033D7DC-68C2-DE44-996F-74A2EF8599F8}" type="presParOf" srcId="{92D560FF-1BB6-D147-BFC8-03A811A177CE}" destId="{2484CCC5-728F-2F43-B9CF-59ACEB69A5E2}" srcOrd="1" destOrd="0" presId="urn:microsoft.com/office/officeart/2008/layout/IncreasingCircleProcess"/>
    <dgm:cxn modelId="{AE42A069-0CAB-CF4F-A1DB-F089B46647C5}" type="presParOf" srcId="{92D560FF-1BB6-D147-BFC8-03A811A177CE}" destId="{9EE4F1A6-3855-104D-85C4-99517B595D7E}" srcOrd="2" destOrd="0" presId="urn:microsoft.com/office/officeart/2008/layout/IncreasingCircleProcess"/>
    <dgm:cxn modelId="{779B3017-8BCC-1D4E-8D65-8E0C70E0FEE7}" type="presParOf" srcId="{92D560FF-1BB6-D147-BFC8-03A811A177CE}" destId="{F7E6604B-DF04-974D-9426-5CD48F9ACCE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08686-A22E-F347-AA90-7290D2F8493E}" type="doc">
      <dgm:prSet loTypeId="urn:microsoft.com/office/officeart/2008/layout/HorizontalMultiLevelHierarchy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6E59FF-E49B-324C-9F5F-FC7E3DF6C09E}">
      <dgm:prSet/>
      <dgm:spPr/>
      <dgm:t>
        <a:bodyPr/>
        <a:lstStyle/>
        <a:p>
          <a:pPr rtl="0"/>
          <a:r>
            <a:rPr lang="zh-CN" altLang="en-US" dirty="0"/>
            <a:t>优势 </a:t>
          </a:r>
        </a:p>
      </dgm:t>
    </dgm:pt>
    <dgm:pt modelId="{FBE8F82F-C583-954A-8984-CE1CD4A671F0}" type="parTrans" cxnId="{06A6896C-5827-F44A-AD4F-4FA310369EC7}">
      <dgm:prSet/>
      <dgm:spPr/>
      <dgm:t>
        <a:bodyPr/>
        <a:lstStyle/>
        <a:p>
          <a:endParaRPr lang="zh-CN" altLang="en-US"/>
        </a:p>
      </dgm:t>
    </dgm:pt>
    <dgm:pt modelId="{C1EE79A1-54D6-4A49-8C57-A691E80A59AF}" type="sibTrans" cxnId="{06A6896C-5827-F44A-AD4F-4FA310369EC7}">
      <dgm:prSet/>
      <dgm:spPr/>
      <dgm:t>
        <a:bodyPr/>
        <a:lstStyle/>
        <a:p>
          <a:endParaRPr lang="zh-CN" altLang="en-US"/>
        </a:p>
      </dgm:t>
    </dgm:pt>
    <dgm:pt modelId="{E0FD6A76-0429-6240-9CA6-E4A523074CBF}">
      <dgm:prSet custT="1"/>
      <dgm:spPr/>
      <dgm:t>
        <a:bodyPr/>
        <a:lstStyle/>
        <a:p>
          <a:r>
            <a:rPr lang="zh-CN" altLang="en-US" sz="2000" dirty="0"/>
            <a:t>直接纪录快照，而非差异比较</a:t>
          </a:r>
        </a:p>
      </dgm:t>
    </dgm:pt>
    <dgm:pt modelId="{70E12B6B-C3F9-2D4E-9DE6-84C5943865F0}" type="parTrans" cxnId="{B02E1109-89C7-DC49-839D-78CB0DA2F2B6}">
      <dgm:prSet/>
      <dgm:spPr/>
      <dgm:t>
        <a:bodyPr/>
        <a:lstStyle/>
        <a:p>
          <a:endParaRPr lang="zh-CN" altLang="en-US"/>
        </a:p>
      </dgm:t>
    </dgm:pt>
    <dgm:pt modelId="{5E1337B8-5FF8-944D-A0AD-F23B5F05FE7A}" type="sibTrans" cxnId="{B02E1109-89C7-DC49-839D-78CB0DA2F2B6}">
      <dgm:prSet/>
      <dgm:spPr/>
      <dgm:t>
        <a:bodyPr/>
        <a:lstStyle/>
        <a:p>
          <a:endParaRPr lang="zh-CN" altLang="en-US"/>
        </a:p>
      </dgm:t>
    </dgm:pt>
    <dgm:pt modelId="{0A91C25E-E657-E74E-A2B4-4D3076E8060D}">
      <dgm:prSet custT="1"/>
      <dgm:spPr/>
      <dgm:t>
        <a:bodyPr/>
        <a:lstStyle/>
        <a:p>
          <a:r>
            <a:rPr lang="zh-CN" altLang="en-US" sz="2000" dirty="0"/>
            <a:t>近乎所有操作都是本地执行</a:t>
          </a:r>
        </a:p>
      </dgm:t>
    </dgm:pt>
    <dgm:pt modelId="{166F81C3-B61D-624F-8064-FEC76500CA76}" type="parTrans" cxnId="{6AF3E301-465C-BA4E-B4A5-DFFCBD98C354}">
      <dgm:prSet/>
      <dgm:spPr/>
      <dgm:t>
        <a:bodyPr/>
        <a:lstStyle/>
        <a:p>
          <a:endParaRPr lang="zh-CN" altLang="en-US"/>
        </a:p>
      </dgm:t>
    </dgm:pt>
    <dgm:pt modelId="{60B4C28D-84DC-484B-B7FE-5346F1D14A0F}" type="sibTrans" cxnId="{6AF3E301-465C-BA4E-B4A5-DFFCBD98C354}">
      <dgm:prSet/>
      <dgm:spPr/>
      <dgm:t>
        <a:bodyPr/>
        <a:lstStyle/>
        <a:p>
          <a:endParaRPr lang="zh-CN" altLang="en-US"/>
        </a:p>
      </dgm:t>
    </dgm:pt>
    <dgm:pt modelId="{A613A3E7-F152-864F-AA02-9EB6E5DA2BF8}">
      <dgm:prSet custT="1"/>
      <dgm:spPr/>
      <dgm:t>
        <a:bodyPr/>
        <a:lstStyle/>
        <a:p>
          <a:r>
            <a:rPr lang="zh-CN" altLang="en-US" sz="2000" dirty="0"/>
            <a:t>时刻保持数据完整性</a:t>
          </a:r>
        </a:p>
      </dgm:t>
    </dgm:pt>
    <dgm:pt modelId="{E071EB47-D9D5-AB42-9E61-1CDB01BCFC9C}" type="parTrans" cxnId="{EE0E806E-6445-914B-BD46-3E94702717F0}">
      <dgm:prSet/>
      <dgm:spPr/>
      <dgm:t>
        <a:bodyPr/>
        <a:lstStyle/>
        <a:p>
          <a:endParaRPr lang="zh-CN" altLang="en-US"/>
        </a:p>
      </dgm:t>
    </dgm:pt>
    <dgm:pt modelId="{2820A634-2526-E044-A27B-B77D1C53439D}" type="sibTrans" cxnId="{EE0E806E-6445-914B-BD46-3E94702717F0}">
      <dgm:prSet/>
      <dgm:spPr/>
      <dgm:t>
        <a:bodyPr/>
        <a:lstStyle/>
        <a:p>
          <a:endParaRPr lang="zh-CN" altLang="en-US"/>
        </a:p>
      </dgm:t>
    </dgm:pt>
    <dgm:pt modelId="{7FD4A6D3-D522-6146-902B-3873C8C14950}">
      <dgm:prSet custT="1"/>
      <dgm:spPr/>
      <dgm:t>
        <a:bodyPr/>
        <a:lstStyle/>
        <a:p>
          <a:r>
            <a:rPr lang="zh-CN" altLang="en-US" sz="2000" dirty="0"/>
            <a:t>多数操作仅添加数据 </a:t>
          </a:r>
        </a:p>
      </dgm:t>
    </dgm:pt>
    <dgm:pt modelId="{142160A9-0AFF-2347-8494-42D42E609CC6}" type="parTrans" cxnId="{05CE44D0-5942-F84A-B6C3-598A40F00430}">
      <dgm:prSet/>
      <dgm:spPr/>
      <dgm:t>
        <a:bodyPr/>
        <a:lstStyle/>
        <a:p>
          <a:endParaRPr lang="zh-CN" altLang="en-US"/>
        </a:p>
      </dgm:t>
    </dgm:pt>
    <dgm:pt modelId="{7A61D0EF-3BFF-EC48-A05B-F35C22FDDDFD}" type="sibTrans" cxnId="{05CE44D0-5942-F84A-B6C3-598A40F00430}">
      <dgm:prSet/>
      <dgm:spPr/>
      <dgm:t>
        <a:bodyPr/>
        <a:lstStyle/>
        <a:p>
          <a:endParaRPr lang="zh-CN" altLang="en-US"/>
        </a:p>
      </dgm:t>
    </dgm:pt>
    <dgm:pt modelId="{A91C0E8F-F57A-FC4A-9A6B-C32C421ACA7C}" type="pres">
      <dgm:prSet presAssocID="{23908686-A22E-F347-AA90-7290D2F849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BCFF30-76D0-7444-B222-40F5BE0AFDEC}" type="pres">
      <dgm:prSet presAssocID="{416E59FF-E49B-324C-9F5F-FC7E3DF6C09E}" presName="root1" presStyleCnt="0"/>
      <dgm:spPr/>
    </dgm:pt>
    <dgm:pt modelId="{90072C75-DB07-E546-AADA-F01C8B5CF06F}" type="pres">
      <dgm:prSet presAssocID="{416E59FF-E49B-324C-9F5F-FC7E3DF6C09E}" presName="LevelOneTextNode" presStyleLbl="node0" presStyleIdx="0" presStyleCnt="1" custAng="5400000" custScaleX="193905" custScaleY="42105">
        <dgm:presLayoutVars>
          <dgm:chPref val="3"/>
        </dgm:presLayoutVars>
      </dgm:prSet>
      <dgm:spPr/>
    </dgm:pt>
    <dgm:pt modelId="{EB064300-A1E0-8C40-AE8D-3C52BEF52D63}" type="pres">
      <dgm:prSet presAssocID="{416E59FF-E49B-324C-9F5F-FC7E3DF6C09E}" presName="level2hierChild" presStyleCnt="0"/>
      <dgm:spPr/>
    </dgm:pt>
    <dgm:pt modelId="{34AD2E5B-8A5D-2B4F-8BBA-25E5FB7B8E6D}" type="pres">
      <dgm:prSet presAssocID="{70E12B6B-C3F9-2D4E-9DE6-84C5943865F0}" presName="conn2-1" presStyleLbl="parChTrans1D2" presStyleIdx="0" presStyleCnt="4"/>
      <dgm:spPr/>
    </dgm:pt>
    <dgm:pt modelId="{6BBA0248-598F-724F-AC92-4AF60A75C5D7}" type="pres">
      <dgm:prSet presAssocID="{70E12B6B-C3F9-2D4E-9DE6-84C5943865F0}" presName="connTx" presStyleLbl="parChTrans1D2" presStyleIdx="0" presStyleCnt="4"/>
      <dgm:spPr/>
    </dgm:pt>
    <dgm:pt modelId="{DF10C8C5-9943-2549-89C4-5341E0E0B50D}" type="pres">
      <dgm:prSet presAssocID="{E0FD6A76-0429-6240-9CA6-E4A523074CBF}" presName="root2" presStyleCnt="0"/>
      <dgm:spPr/>
    </dgm:pt>
    <dgm:pt modelId="{016882BD-5551-6747-B68C-48F32CA9A745}" type="pres">
      <dgm:prSet presAssocID="{E0FD6A76-0429-6240-9CA6-E4A523074CBF}" presName="LevelTwoTextNode" presStyleLbl="node2" presStyleIdx="0" presStyleCnt="4" custScaleX="242435">
        <dgm:presLayoutVars>
          <dgm:chPref val="3"/>
        </dgm:presLayoutVars>
      </dgm:prSet>
      <dgm:spPr/>
    </dgm:pt>
    <dgm:pt modelId="{D3496BFD-BE3C-1340-BCF2-9DEF184B3F5F}" type="pres">
      <dgm:prSet presAssocID="{E0FD6A76-0429-6240-9CA6-E4A523074CBF}" presName="level3hierChild" presStyleCnt="0"/>
      <dgm:spPr/>
    </dgm:pt>
    <dgm:pt modelId="{F6077663-E7AA-8849-BAF5-6C29224CBD60}" type="pres">
      <dgm:prSet presAssocID="{166F81C3-B61D-624F-8064-FEC76500CA76}" presName="conn2-1" presStyleLbl="parChTrans1D2" presStyleIdx="1" presStyleCnt="4"/>
      <dgm:spPr/>
    </dgm:pt>
    <dgm:pt modelId="{140206AF-1C71-364F-8DD1-FC7CFC69DE07}" type="pres">
      <dgm:prSet presAssocID="{166F81C3-B61D-624F-8064-FEC76500CA76}" presName="connTx" presStyleLbl="parChTrans1D2" presStyleIdx="1" presStyleCnt="4"/>
      <dgm:spPr/>
    </dgm:pt>
    <dgm:pt modelId="{85C00555-3067-3E4D-A8FB-00A26E4C1521}" type="pres">
      <dgm:prSet presAssocID="{0A91C25E-E657-E74E-A2B4-4D3076E8060D}" presName="root2" presStyleCnt="0"/>
      <dgm:spPr/>
    </dgm:pt>
    <dgm:pt modelId="{BC03CB13-AB88-4C44-A323-727FBC5CBD58}" type="pres">
      <dgm:prSet presAssocID="{0A91C25E-E657-E74E-A2B4-4D3076E8060D}" presName="LevelTwoTextNode" presStyleLbl="node2" presStyleIdx="1" presStyleCnt="4" custScaleX="242435">
        <dgm:presLayoutVars>
          <dgm:chPref val="3"/>
        </dgm:presLayoutVars>
      </dgm:prSet>
      <dgm:spPr/>
    </dgm:pt>
    <dgm:pt modelId="{E26D4B33-6639-094E-AF1B-DEFC965C30EC}" type="pres">
      <dgm:prSet presAssocID="{0A91C25E-E657-E74E-A2B4-4D3076E8060D}" presName="level3hierChild" presStyleCnt="0"/>
      <dgm:spPr/>
    </dgm:pt>
    <dgm:pt modelId="{0C943894-D906-D445-A232-A58544956862}" type="pres">
      <dgm:prSet presAssocID="{E071EB47-D9D5-AB42-9E61-1CDB01BCFC9C}" presName="conn2-1" presStyleLbl="parChTrans1D2" presStyleIdx="2" presStyleCnt="4"/>
      <dgm:spPr/>
    </dgm:pt>
    <dgm:pt modelId="{1D35905A-31A2-6345-80EE-D1C3C60779DB}" type="pres">
      <dgm:prSet presAssocID="{E071EB47-D9D5-AB42-9E61-1CDB01BCFC9C}" presName="connTx" presStyleLbl="parChTrans1D2" presStyleIdx="2" presStyleCnt="4"/>
      <dgm:spPr/>
    </dgm:pt>
    <dgm:pt modelId="{E5680DE1-6BD4-F345-A042-63CDA732F39F}" type="pres">
      <dgm:prSet presAssocID="{A613A3E7-F152-864F-AA02-9EB6E5DA2BF8}" presName="root2" presStyleCnt="0"/>
      <dgm:spPr/>
    </dgm:pt>
    <dgm:pt modelId="{F87EEEB4-5985-7647-8C42-9B2ADCB44191}" type="pres">
      <dgm:prSet presAssocID="{A613A3E7-F152-864F-AA02-9EB6E5DA2BF8}" presName="LevelTwoTextNode" presStyleLbl="node2" presStyleIdx="2" presStyleCnt="4" custScaleX="207170">
        <dgm:presLayoutVars>
          <dgm:chPref val="3"/>
        </dgm:presLayoutVars>
      </dgm:prSet>
      <dgm:spPr/>
    </dgm:pt>
    <dgm:pt modelId="{58E2255F-CF76-3842-BC09-D602C206281D}" type="pres">
      <dgm:prSet presAssocID="{A613A3E7-F152-864F-AA02-9EB6E5DA2BF8}" presName="level3hierChild" presStyleCnt="0"/>
      <dgm:spPr/>
    </dgm:pt>
    <dgm:pt modelId="{FD8F1EFB-30BE-5C45-8819-CFA363ABF816}" type="pres">
      <dgm:prSet presAssocID="{142160A9-0AFF-2347-8494-42D42E609CC6}" presName="conn2-1" presStyleLbl="parChTrans1D2" presStyleIdx="3" presStyleCnt="4"/>
      <dgm:spPr/>
    </dgm:pt>
    <dgm:pt modelId="{65ECA850-0DAE-3340-B65B-B5DD34B24F5A}" type="pres">
      <dgm:prSet presAssocID="{142160A9-0AFF-2347-8494-42D42E609CC6}" presName="connTx" presStyleLbl="parChTrans1D2" presStyleIdx="3" presStyleCnt="4"/>
      <dgm:spPr/>
    </dgm:pt>
    <dgm:pt modelId="{84DCD41A-97EE-A74C-8BDD-9124E422E2A0}" type="pres">
      <dgm:prSet presAssocID="{7FD4A6D3-D522-6146-902B-3873C8C14950}" presName="root2" presStyleCnt="0"/>
      <dgm:spPr/>
    </dgm:pt>
    <dgm:pt modelId="{137F4946-C266-F949-808E-91800F9417A0}" type="pres">
      <dgm:prSet presAssocID="{7FD4A6D3-D522-6146-902B-3873C8C14950}" presName="LevelTwoTextNode" presStyleLbl="node2" presStyleIdx="3" presStyleCnt="4" custScaleX="207170">
        <dgm:presLayoutVars>
          <dgm:chPref val="3"/>
        </dgm:presLayoutVars>
      </dgm:prSet>
      <dgm:spPr/>
    </dgm:pt>
    <dgm:pt modelId="{2C5CBE24-D2C7-7245-AC89-309299BA02ED}" type="pres">
      <dgm:prSet presAssocID="{7FD4A6D3-D522-6146-902B-3873C8C14950}" presName="level3hierChild" presStyleCnt="0"/>
      <dgm:spPr/>
    </dgm:pt>
  </dgm:ptLst>
  <dgm:cxnLst>
    <dgm:cxn modelId="{6AF3E301-465C-BA4E-B4A5-DFFCBD98C354}" srcId="{416E59FF-E49B-324C-9F5F-FC7E3DF6C09E}" destId="{0A91C25E-E657-E74E-A2B4-4D3076E8060D}" srcOrd="1" destOrd="0" parTransId="{166F81C3-B61D-624F-8064-FEC76500CA76}" sibTransId="{60B4C28D-84DC-484B-B7FE-5346F1D14A0F}"/>
    <dgm:cxn modelId="{B02E1109-89C7-DC49-839D-78CB0DA2F2B6}" srcId="{416E59FF-E49B-324C-9F5F-FC7E3DF6C09E}" destId="{E0FD6A76-0429-6240-9CA6-E4A523074CBF}" srcOrd="0" destOrd="0" parTransId="{70E12B6B-C3F9-2D4E-9DE6-84C5943865F0}" sibTransId="{5E1337B8-5FF8-944D-A0AD-F23B5F05FE7A}"/>
    <dgm:cxn modelId="{37F28410-1AAF-BF41-AB65-C519D5483D5F}" type="presOf" srcId="{166F81C3-B61D-624F-8064-FEC76500CA76}" destId="{140206AF-1C71-364F-8DD1-FC7CFC69DE07}" srcOrd="1" destOrd="0" presId="urn:microsoft.com/office/officeart/2008/layout/HorizontalMultiLevelHierarchy"/>
    <dgm:cxn modelId="{138ECD24-CE68-194F-AB32-5764EB543517}" type="presOf" srcId="{142160A9-0AFF-2347-8494-42D42E609CC6}" destId="{FD8F1EFB-30BE-5C45-8819-CFA363ABF816}" srcOrd="0" destOrd="0" presId="urn:microsoft.com/office/officeart/2008/layout/HorizontalMultiLevelHierarchy"/>
    <dgm:cxn modelId="{5169C229-6ED5-F643-8919-20892138D818}" type="presOf" srcId="{0A91C25E-E657-E74E-A2B4-4D3076E8060D}" destId="{BC03CB13-AB88-4C44-A323-727FBC5CBD58}" srcOrd="0" destOrd="0" presId="urn:microsoft.com/office/officeart/2008/layout/HorizontalMultiLevelHierarchy"/>
    <dgm:cxn modelId="{06A6896C-5827-F44A-AD4F-4FA310369EC7}" srcId="{23908686-A22E-F347-AA90-7290D2F8493E}" destId="{416E59FF-E49B-324C-9F5F-FC7E3DF6C09E}" srcOrd="0" destOrd="0" parTransId="{FBE8F82F-C583-954A-8984-CE1CD4A671F0}" sibTransId="{C1EE79A1-54D6-4A49-8C57-A691E80A59AF}"/>
    <dgm:cxn modelId="{EE0E806E-6445-914B-BD46-3E94702717F0}" srcId="{416E59FF-E49B-324C-9F5F-FC7E3DF6C09E}" destId="{A613A3E7-F152-864F-AA02-9EB6E5DA2BF8}" srcOrd="2" destOrd="0" parTransId="{E071EB47-D9D5-AB42-9E61-1CDB01BCFC9C}" sibTransId="{2820A634-2526-E044-A27B-B77D1C53439D}"/>
    <dgm:cxn modelId="{EDCB0A7F-6FE4-404E-8EFC-AF739B560695}" type="presOf" srcId="{416E59FF-E49B-324C-9F5F-FC7E3DF6C09E}" destId="{90072C75-DB07-E546-AADA-F01C8B5CF06F}" srcOrd="0" destOrd="0" presId="urn:microsoft.com/office/officeart/2008/layout/HorizontalMultiLevelHierarchy"/>
    <dgm:cxn modelId="{7412C68A-30EE-924A-8498-3F68324616DE}" type="presOf" srcId="{7FD4A6D3-D522-6146-902B-3873C8C14950}" destId="{137F4946-C266-F949-808E-91800F9417A0}" srcOrd="0" destOrd="0" presId="urn:microsoft.com/office/officeart/2008/layout/HorizontalMultiLevelHierarchy"/>
    <dgm:cxn modelId="{A1338F95-F98D-D34D-8217-CB44E31F785E}" type="presOf" srcId="{142160A9-0AFF-2347-8494-42D42E609CC6}" destId="{65ECA850-0DAE-3340-B65B-B5DD34B24F5A}" srcOrd="1" destOrd="0" presId="urn:microsoft.com/office/officeart/2008/layout/HorizontalMultiLevelHierarchy"/>
    <dgm:cxn modelId="{3BA8E0A5-113A-B347-B425-6DC15B3830CD}" type="presOf" srcId="{70E12B6B-C3F9-2D4E-9DE6-84C5943865F0}" destId="{34AD2E5B-8A5D-2B4F-8BBA-25E5FB7B8E6D}" srcOrd="0" destOrd="0" presId="urn:microsoft.com/office/officeart/2008/layout/HorizontalMultiLevelHierarchy"/>
    <dgm:cxn modelId="{67B676A6-1173-E241-A424-2271D9C1994F}" type="presOf" srcId="{E071EB47-D9D5-AB42-9E61-1CDB01BCFC9C}" destId="{1D35905A-31A2-6345-80EE-D1C3C60779DB}" srcOrd="1" destOrd="0" presId="urn:microsoft.com/office/officeart/2008/layout/HorizontalMultiLevelHierarchy"/>
    <dgm:cxn modelId="{D0879CAB-7694-424A-9D44-3C813C62D4C9}" type="presOf" srcId="{70E12B6B-C3F9-2D4E-9DE6-84C5943865F0}" destId="{6BBA0248-598F-724F-AC92-4AF60A75C5D7}" srcOrd="1" destOrd="0" presId="urn:microsoft.com/office/officeart/2008/layout/HorizontalMultiLevelHierarchy"/>
    <dgm:cxn modelId="{2DF7BDC1-A62B-7540-B40D-FE934A300E8A}" type="presOf" srcId="{A613A3E7-F152-864F-AA02-9EB6E5DA2BF8}" destId="{F87EEEB4-5985-7647-8C42-9B2ADCB44191}" srcOrd="0" destOrd="0" presId="urn:microsoft.com/office/officeart/2008/layout/HorizontalMultiLevelHierarchy"/>
    <dgm:cxn modelId="{451191C7-503B-9D4D-B82F-80DB8E0BFD66}" type="presOf" srcId="{166F81C3-B61D-624F-8064-FEC76500CA76}" destId="{F6077663-E7AA-8849-BAF5-6C29224CBD60}" srcOrd="0" destOrd="0" presId="urn:microsoft.com/office/officeart/2008/layout/HorizontalMultiLevelHierarchy"/>
    <dgm:cxn modelId="{70C8EACE-4B30-C94A-96A5-A0A88E4484CA}" type="presOf" srcId="{E071EB47-D9D5-AB42-9E61-1CDB01BCFC9C}" destId="{0C943894-D906-D445-A232-A58544956862}" srcOrd="0" destOrd="0" presId="urn:microsoft.com/office/officeart/2008/layout/HorizontalMultiLevelHierarchy"/>
    <dgm:cxn modelId="{05CE44D0-5942-F84A-B6C3-598A40F00430}" srcId="{416E59FF-E49B-324C-9F5F-FC7E3DF6C09E}" destId="{7FD4A6D3-D522-6146-902B-3873C8C14950}" srcOrd="3" destOrd="0" parTransId="{142160A9-0AFF-2347-8494-42D42E609CC6}" sibTransId="{7A61D0EF-3BFF-EC48-A05B-F35C22FDDDFD}"/>
    <dgm:cxn modelId="{BF9C18F0-A0CA-7847-AAFB-A578A249931A}" type="presOf" srcId="{E0FD6A76-0429-6240-9CA6-E4A523074CBF}" destId="{016882BD-5551-6747-B68C-48F32CA9A745}" srcOrd="0" destOrd="0" presId="urn:microsoft.com/office/officeart/2008/layout/HorizontalMultiLevelHierarchy"/>
    <dgm:cxn modelId="{8BF4A3F2-447F-7844-8E64-BB7C17CFACFD}" type="presOf" srcId="{23908686-A22E-F347-AA90-7290D2F8493E}" destId="{A91C0E8F-F57A-FC4A-9A6B-C32C421ACA7C}" srcOrd="0" destOrd="0" presId="urn:microsoft.com/office/officeart/2008/layout/HorizontalMultiLevelHierarchy"/>
    <dgm:cxn modelId="{752F8065-0EAB-064F-9B39-97E5E02B118B}" type="presParOf" srcId="{A91C0E8F-F57A-FC4A-9A6B-C32C421ACA7C}" destId="{DFBCFF30-76D0-7444-B222-40F5BE0AFDEC}" srcOrd="0" destOrd="0" presId="urn:microsoft.com/office/officeart/2008/layout/HorizontalMultiLevelHierarchy"/>
    <dgm:cxn modelId="{D9D028C1-5BA0-CE4B-990F-2450B24A2BCB}" type="presParOf" srcId="{DFBCFF30-76D0-7444-B222-40F5BE0AFDEC}" destId="{90072C75-DB07-E546-AADA-F01C8B5CF06F}" srcOrd="0" destOrd="0" presId="urn:microsoft.com/office/officeart/2008/layout/HorizontalMultiLevelHierarchy"/>
    <dgm:cxn modelId="{DFAAFD70-3A8C-A14F-89FE-3313E35B4BAA}" type="presParOf" srcId="{DFBCFF30-76D0-7444-B222-40F5BE0AFDEC}" destId="{EB064300-A1E0-8C40-AE8D-3C52BEF52D63}" srcOrd="1" destOrd="0" presId="urn:microsoft.com/office/officeart/2008/layout/HorizontalMultiLevelHierarchy"/>
    <dgm:cxn modelId="{41806FEB-2BAB-3340-8AD6-D505F0D7A0E2}" type="presParOf" srcId="{EB064300-A1E0-8C40-AE8D-3C52BEF52D63}" destId="{34AD2E5B-8A5D-2B4F-8BBA-25E5FB7B8E6D}" srcOrd="0" destOrd="0" presId="urn:microsoft.com/office/officeart/2008/layout/HorizontalMultiLevelHierarchy"/>
    <dgm:cxn modelId="{23BC4F92-FC78-4249-8805-442A406DA0D2}" type="presParOf" srcId="{34AD2E5B-8A5D-2B4F-8BBA-25E5FB7B8E6D}" destId="{6BBA0248-598F-724F-AC92-4AF60A75C5D7}" srcOrd="0" destOrd="0" presId="urn:microsoft.com/office/officeart/2008/layout/HorizontalMultiLevelHierarchy"/>
    <dgm:cxn modelId="{3F53144D-287D-AE44-BC22-C2B601DF758C}" type="presParOf" srcId="{EB064300-A1E0-8C40-AE8D-3C52BEF52D63}" destId="{DF10C8C5-9943-2549-89C4-5341E0E0B50D}" srcOrd="1" destOrd="0" presId="urn:microsoft.com/office/officeart/2008/layout/HorizontalMultiLevelHierarchy"/>
    <dgm:cxn modelId="{8F356DDB-CFBA-5545-8315-A072BF6AE900}" type="presParOf" srcId="{DF10C8C5-9943-2549-89C4-5341E0E0B50D}" destId="{016882BD-5551-6747-B68C-48F32CA9A745}" srcOrd="0" destOrd="0" presId="urn:microsoft.com/office/officeart/2008/layout/HorizontalMultiLevelHierarchy"/>
    <dgm:cxn modelId="{D2203BE3-8E55-3342-AC55-337941D434E4}" type="presParOf" srcId="{DF10C8C5-9943-2549-89C4-5341E0E0B50D}" destId="{D3496BFD-BE3C-1340-BCF2-9DEF184B3F5F}" srcOrd="1" destOrd="0" presId="urn:microsoft.com/office/officeart/2008/layout/HorizontalMultiLevelHierarchy"/>
    <dgm:cxn modelId="{9CC143FA-B534-0846-BE57-B2BDBEA6C5B7}" type="presParOf" srcId="{EB064300-A1E0-8C40-AE8D-3C52BEF52D63}" destId="{F6077663-E7AA-8849-BAF5-6C29224CBD60}" srcOrd="2" destOrd="0" presId="urn:microsoft.com/office/officeart/2008/layout/HorizontalMultiLevelHierarchy"/>
    <dgm:cxn modelId="{72F06B08-E6F3-7443-AD8B-BF32087D74D6}" type="presParOf" srcId="{F6077663-E7AA-8849-BAF5-6C29224CBD60}" destId="{140206AF-1C71-364F-8DD1-FC7CFC69DE07}" srcOrd="0" destOrd="0" presId="urn:microsoft.com/office/officeart/2008/layout/HorizontalMultiLevelHierarchy"/>
    <dgm:cxn modelId="{9EECEB77-36BB-9D4E-B421-26DD71562BCD}" type="presParOf" srcId="{EB064300-A1E0-8C40-AE8D-3C52BEF52D63}" destId="{85C00555-3067-3E4D-A8FB-00A26E4C1521}" srcOrd="3" destOrd="0" presId="urn:microsoft.com/office/officeart/2008/layout/HorizontalMultiLevelHierarchy"/>
    <dgm:cxn modelId="{8D2542EC-EF35-FD4A-9C4B-B9A4740327A1}" type="presParOf" srcId="{85C00555-3067-3E4D-A8FB-00A26E4C1521}" destId="{BC03CB13-AB88-4C44-A323-727FBC5CBD58}" srcOrd="0" destOrd="0" presId="urn:microsoft.com/office/officeart/2008/layout/HorizontalMultiLevelHierarchy"/>
    <dgm:cxn modelId="{54B2B4D5-DAB3-2740-9F4D-65C00B00F382}" type="presParOf" srcId="{85C00555-3067-3E4D-A8FB-00A26E4C1521}" destId="{E26D4B33-6639-094E-AF1B-DEFC965C30EC}" srcOrd="1" destOrd="0" presId="urn:microsoft.com/office/officeart/2008/layout/HorizontalMultiLevelHierarchy"/>
    <dgm:cxn modelId="{8387A909-0D70-4541-AB3C-9622C5580B4C}" type="presParOf" srcId="{EB064300-A1E0-8C40-AE8D-3C52BEF52D63}" destId="{0C943894-D906-D445-A232-A58544956862}" srcOrd="4" destOrd="0" presId="urn:microsoft.com/office/officeart/2008/layout/HorizontalMultiLevelHierarchy"/>
    <dgm:cxn modelId="{95B14194-4AA1-EB49-8079-16DFE60E573F}" type="presParOf" srcId="{0C943894-D906-D445-A232-A58544956862}" destId="{1D35905A-31A2-6345-80EE-D1C3C60779DB}" srcOrd="0" destOrd="0" presId="urn:microsoft.com/office/officeart/2008/layout/HorizontalMultiLevelHierarchy"/>
    <dgm:cxn modelId="{B74ACF83-54E6-604D-968B-B6F8D4077938}" type="presParOf" srcId="{EB064300-A1E0-8C40-AE8D-3C52BEF52D63}" destId="{E5680DE1-6BD4-F345-A042-63CDA732F39F}" srcOrd="5" destOrd="0" presId="urn:microsoft.com/office/officeart/2008/layout/HorizontalMultiLevelHierarchy"/>
    <dgm:cxn modelId="{A4FF2BC5-19E3-254F-A055-D5BD784EF6A4}" type="presParOf" srcId="{E5680DE1-6BD4-F345-A042-63CDA732F39F}" destId="{F87EEEB4-5985-7647-8C42-9B2ADCB44191}" srcOrd="0" destOrd="0" presId="urn:microsoft.com/office/officeart/2008/layout/HorizontalMultiLevelHierarchy"/>
    <dgm:cxn modelId="{153363DA-E5E5-5D47-AB4A-64A7BFF1F266}" type="presParOf" srcId="{E5680DE1-6BD4-F345-A042-63CDA732F39F}" destId="{58E2255F-CF76-3842-BC09-D602C206281D}" srcOrd="1" destOrd="0" presId="urn:microsoft.com/office/officeart/2008/layout/HorizontalMultiLevelHierarchy"/>
    <dgm:cxn modelId="{08943896-442F-274A-85F1-954F889DE0E6}" type="presParOf" srcId="{EB064300-A1E0-8C40-AE8D-3C52BEF52D63}" destId="{FD8F1EFB-30BE-5C45-8819-CFA363ABF816}" srcOrd="6" destOrd="0" presId="urn:microsoft.com/office/officeart/2008/layout/HorizontalMultiLevelHierarchy"/>
    <dgm:cxn modelId="{AD93FC8D-CDEE-7343-8F10-E879DB357D44}" type="presParOf" srcId="{FD8F1EFB-30BE-5C45-8819-CFA363ABF816}" destId="{65ECA850-0DAE-3340-B65B-B5DD34B24F5A}" srcOrd="0" destOrd="0" presId="urn:microsoft.com/office/officeart/2008/layout/HorizontalMultiLevelHierarchy"/>
    <dgm:cxn modelId="{789D4040-9456-7045-AAFA-C5F0BAC42FC3}" type="presParOf" srcId="{EB064300-A1E0-8C40-AE8D-3C52BEF52D63}" destId="{84DCD41A-97EE-A74C-8BDD-9124E422E2A0}" srcOrd="7" destOrd="0" presId="urn:microsoft.com/office/officeart/2008/layout/HorizontalMultiLevelHierarchy"/>
    <dgm:cxn modelId="{81BA2D84-FC8D-0D4E-BF83-753D19C757FF}" type="presParOf" srcId="{84DCD41A-97EE-A74C-8BDD-9124E422E2A0}" destId="{137F4946-C266-F949-808E-91800F9417A0}" srcOrd="0" destOrd="0" presId="urn:microsoft.com/office/officeart/2008/layout/HorizontalMultiLevelHierarchy"/>
    <dgm:cxn modelId="{2524185F-8F88-1E4B-A1E7-B3AA65B93188}" type="presParOf" srcId="{84DCD41A-97EE-A74C-8BDD-9124E422E2A0}" destId="{2C5CBE24-D2C7-7245-AC89-309299BA02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A25DD4-C924-914E-813A-103F9F34CDA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C85C3C-5E32-A944-B439-3A20CA779691}">
      <dgm:prSet phldrT="[文本]"/>
      <dgm:spPr/>
      <dgm:t>
        <a:bodyPr/>
        <a:lstStyle/>
        <a:p>
          <a:r>
            <a:rPr lang="zh-CN" altLang="en-US" dirty="0"/>
            <a:t>文件</a:t>
          </a:r>
        </a:p>
      </dgm:t>
    </dgm:pt>
    <dgm:pt modelId="{0A1BF940-A92F-284F-93FB-35CCD4865849}" type="parTrans" cxnId="{97E9F8AD-A205-9042-BA1C-CD2B9EB628FC}">
      <dgm:prSet/>
      <dgm:spPr/>
      <dgm:t>
        <a:bodyPr/>
        <a:lstStyle/>
        <a:p>
          <a:endParaRPr lang="zh-CN" altLang="en-US"/>
        </a:p>
      </dgm:t>
    </dgm:pt>
    <dgm:pt modelId="{1025788A-9825-804F-BF6B-0302B8FC691A}" type="sibTrans" cxnId="{97E9F8AD-A205-9042-BA1C-CD2B9EB628FC}">
      <dgm:prSet/>
      <dgm:spPr/>
      <dgm:t>
        <a:bodyPr/>
        <a:lstStyle/>
        <a:p>
          <a:endParaRPr lang="zh-CN" altLang="en-US"/>
        </a:p>
      </dgm:t>
    </dgm:pt>
    <dgm:pt modelId="{9D4646C2-A9DB-CE45-B845-194468D24BA6}">
      <dgm:prSet phldrT="[文本]"/>
      <dgm:spPr/>
      <dgm:t>
        <a:bodyPr/>
        <a:lstStyle/>
        <a:p>
          <a:r>
            <a:rPr lang="zh-CN" altLang="en-US" dirty="0"/>
            <a:t>已提交</a:t>
          </a:r>
        </a:p>
      </dgm:t>
    </dgm:pt>
    <dgm:pt modelId="{663F5F7B-957F-3643-8F39-41F33DF2E26B}" type="parTrans" cxnId="{F376DAE8-FE60-4C4B-929D-D1355768D35B}">
      <dgm:prSet/>
      <dgm:spPr/>
      <dgm:t>
        <a:bodyPr/>
        <a:lstStyle/>
        <a:p>
          <a:endParaRPr lang="zh-CN" altLang="en-US"/>
        </a:p>
      </dgm:t>
    </dgm:pt>
    <dgm:pt modelId="{5887C353-9EE3-0D48-BBF8-22674E274235}" type="sibTrans" cxnId="{F376DAE8-FE60-4C4B-929D-D1355768D35B}">
      <dgm:prSet/>
      <dgm:spPr/>
      <dgm:t>
        <a:bodyPr/>
        <a:lstStyle/>
        <a:p>
          <a:endParaRPr lang="zh-CN" altLang="en-US"/>
        </a:p>
      </dgm:t>
    </dgm:pt>
    <dgm:pt modelId="{CB50CF49-C32B-EC4C-8690-6ED17E90F763}">
      <dgm:prSet phldrT="[文本]"/>
      <dgm:spPr/>
      <dgm:t>
        <a:bodyPr/>
        <a:lstStyle/>
        <a:p>
          <a:r>
            <a:rPr lang="zh-CN" altLang="en-US" dirty="0"/>
            <a:t>已修改</a:t>
          </a:r>
        </a:p>
      </dgm:t>
    </dgm:pt>
    <dgm:pt modelId="{0527432A-33BF-0D4A-A6DD-44BD07E16B9B}" type="parTrans" cxnId="{BE6D76AA-76D6-CC4E-B484-B2F451F02E7B}">
      <dgm:prSet/>
      <dgm:spPr/>
      <dgm:t>
        <a:bodyPr/>
        <a:lstStyle/>
        <a:p>
          <a:endParaRPr lang="zh-CN" altLang="en-US"/>
        </a:p>
      </dgm:t>
    </dgm:pt>
    <dgm:pt modelId="{239F9207-EE0A-A94A-AB3B-AAE2EA22968E}" type="sibTrans" cxnId="{BE6D76AA-76D6-CC4E-B484-B2F451F02E7B}">
      <dgm:prSet/>
      <dgm:spPr/>
      <dgm:t>
        <a:bodyPr/>
        <a:lstStyle/>
        <a:p>
          <a:endParaRPr lang="zh-CN" altLang="en-US"/>
        </a:p>
      </dgm:t>
    </dgm:pt>
    <dgm:pt modelId="{9EAB742F-D287-E94F-840A-6A4EC1D9CEEE}">
      <dgm:prSet phldrT="[文本]"/>
      <dgm:spPr/>
      <dgm:t>
        <a:bodyPr/>
        <a:lstStyle/>
        <a:p>
          <a:r>
            <a:rPr lang="zh-CN" altLang="en-US" dirty="0"/>
            <a:t>已暂存</a:t>
          </a:r>
        </a:p>
      </dgm:t>
    </dgm:pt>
    <dgm:pt modelId="{4E247686-731E-D941-9FE9-BDA087DA4F38}" type="parTrans" cxnId="{23C1B713-872F-684C-9164-D7F782D96EFE}">
      <dgm:prSet/>
      <dgm:spPr/>
      <dgm:t>
        <a:bodyPr/>
        <a:lstStyle/>
        <a:p>
          <a:endParaRPr lang="zh-CN" altLang="en-US"/>
        </a:p>
      </dgm:t>
    </dgm:pt>
    <dgm:pt modelId="{9282E23E-07E6-0349-9DFD-520DF52C4AA1}" type="sibTrans" cxnId="{23C1B713-872F-684C-9164-D7F782D96EFE}">
      <dgm:prSet/>
      <dgm:spPr/>
      <dgm:t>
        <a:bodyPr/>
        <a:lstStyle/>
        <a:p>
          <a:endParaRPr lang="zh-CN" altLang="en-US"/>
        </a:p>
      </dgm:t>
    </dgm:pt>
    <dgm:pt modelId="{8D9A1F45-19F4-8E4A-A9F1-54578C318B13}" type="pres">
      <dgm:prSet presAssocID="{89A25DD4-C924-914E-813A-103F9F34CDA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827FA16-D889-D843-B362-89C584C61292}" type="pres">
      <dgm:prSet presAssocID="{C2C85C3C-5E32-A944-B439-3A20CA779691}" presName="singleCycle" presStyleCnt="0"/>
      <dgm:spPr/>
    </dgm:pt>
    <dgm:pt modelId="{0BB7F5EE-6122-1640-BAA7-C5537A34B5E1}" type="pres">
      <dgm:prSet presAssocID="{C2C85C3C-5E32-A944-B439-3A20CA779691}" presName="singleCenter" presStyleLbl="node1" presStyleIdx="0" presStyleCnt="4">
        <dgm:presLayoutVars>
          <dgm:chMax val="7"/>
          <dgm:chPref val="7"/>
        </dgm:presLayoutVars>
      </dgm:prSet>
      <dgm:spPr/>
    </dgm:pt>
    <dgm:pt modelId="{AE8FCFF6-6DA7-9C46-AE5F-B3C32031C74D}" type="pres">
      <dgm:prSet presAssocID="{663F5F7B-957F-3643-8F39-41F33DF2E26B}" presName="Name56" presStyleLbl="parChTrans1D2" presStyleIdx="0" presStyleCnt="3"/>
      <dgm:spPr/>
    </dgm:pt>
    <dgm:pt modelId="{8E857C6D-C56A-2448-9E01-8ABFACBBB4B1}" type="pres">
      <dgm:prSet presAssocID="{9D4646C2-A9DB-CE45-B845-194468D24BA6}" presName="text0" presStyleLbl="node1" presStyleIdx="1" presStyleCnt="4">
        <dgm:presLayoutVars>
          <dgm:bulletEnabled val="1"/>
        </dgm:presLayoutVars>
      </dgm:prSet>
      <dgm:spPr/>
    </dgm:pt>
    <dgm:pt modelId="{32191028-D9C1-084E-9FD8-A11610EDEFAE}" type="pres">
      <dgm:prSet presAssocID="{0527432A-33BF-0D4A-A6DD-44BD07E16B9B}" presName="Name56" presStyleLbl="parChTrans1D2" presStyleIdx="1" presStyleCnt="3"/>
      <dgm:spPr/>
    </dgm:pt>
    <dgm:pt modelId="{FA3C594E-9D0F-4145-B1FF-59C43C15A11D}" type="pres">
      <dgm:prSet presAssocID="{CB50CF49-C32B-EC4C-8690-6ED17E90F763}" presName="text0" presStyleLbl="node1" presStyleIdx="2" presStyleCnt="4">
        <dgm:presLayoutVars>
          <dgm:bulletEnabled val="1"/>
        </dgm:presLayoutVars>
      </dgm:prSet>
      <dgm:spPr/>
    </dgm:pt>
    <dgm:pt modelId="{45280FBF-351C-7145-B881-2D7045B9FF5D}" type="pres">
      <dgm:prSet presAssocID="{4E247686-731E-D941-9FE9-BDA087DA4F38}" presName="Name56" presStyleLbl="parChTrans1D2" presStyleIdx="2" presStyleCnt="3"/>
      <dgm:spPr/>
    </dgm:pt>
    <dgm:pt modelId="{789D7E4B-951C-964F-8C79-D3B1737FB278}" type="pres">
      <dgm:prSet presAssocID="{9EAB742F-D287-E94F-840A-6A4EC1D9CEEE}" presName="text0" presStyleLbl="node1" presStyleIdx="3" presStyleCnt="4">
        <dgm:presLayoutVars>
          <dgm:bulletEnabled val="1"/>
        </dgm:presLayoutVars>
      </dgm:prSet>
      <dgm:spPr/>
    </dgm:pt>
  </dgm:ptLst>
  <dgm:cxnLst>
    <dgm:cxn modelId="{23C1B713-872F-684C-9164-D7F782D96EFE}" srcId="{C2C85C3C-5E32-A944-B439-3A20CA779691}" destId="{9EAB742F-D287-E94F-840A-6A4EC1D9CEEE}" srcOrd="2" destOrd="0" parTransId="{4E247686-731E-D941-9FE9-BDA087DA4F38}" sibTransId="{9282E23E-07E6-0349-9DFD-520DF52C4AA1}"/>
    <dgm:cxn modelId="{869D0A71-77EA-D24E-8A7D-7C902D029F53}" type="presOf" srcId="{CB50CF49-C32B-EC4C-8690-6ED17E90F763}" destId="{FA3C594E-9D0F-4145-B1FF-59C43C15A11D}" srcOrd="0" destOrd="0" presId="urn:microsoft.com/office/officeart/2008/layout/RadialCluster"/>
    <dgm:cxn modelId="{55A8BD78-A2BC-0B45-8917-FA57B3D0B1A5}" type="presOf" srcId="{0527432A-33BF-0D4A-A6DD-44BD07E16B9B}" destId="{32191028-D9C1-084E-9FD8-A11610EDEFAE}" srcOrd="0" destOrd="0" presId="urn:microsoft.com/office/officeart/2008/layout/RadialCluster"/>
    <dgm:cxn modelId="{AC6B1B87-C63C-0940-9320-5B2B511AB4F0}" type="presOf" srcId="{663F5F7B-957F-3643-8F39-41F33DF2E26B}" destId="{AE8FCFF6-6DA7-9C46-AE5F-B3C32031C74D}" srcOrd="0" destOrd="0" presId="urn:microsoft.com/office/officeart/2008/layout/RadialCluster"/>
    <dgm:cxn modelId="{D87A358D-B554-5445-85ED-3A9C56153018}" type="presOf" srcId="{9D4646C2-A9DB-CE45-B845-194468D24BA6}" destId="{8E857C6D-C56A-2448-9E01-8ABFACBBB4B1}" srcOrd="0" destOrd="0" presId="urn:microsoft.com/office/officeart/2008/layout/RadialCluster"/>
    <dgm:cxn modelId="{8F2AEE96-50C5-7746-BA34-1AF42F0C920D}" type="presOf" srcId="{89A25DD4-C924-914E-813A-103F9F34CDAC}" destId="{8D9A1F45-19F4-8E4A-A9F1-54578C318B13}" srcOrd="0" destOrd="0" presId="urn:microsoft.com/office/officeart/2008/layout/RadialCluster"/>
    <dgm:cxn modelId="{BE6D76AA-76D6-CC4E-B484-B2F451F02E7B}" srcId="{C2C85C3C-5E32-A944-B439-3A20CA779691}" destId="{CB50CF49-C32B-EC4C-8690-6ED17E90F763}" srcOrd="1" destOrd="0" parTransId="{0527432A-33BF-0D4A-A6DD-44BD07E16B9B}" sibTransId="{239F9207-EE0A-A94A-AB3B-AAE2EA22968E}"/>
    <dgm:cxn modelId="{42F67AAA-A17F-C54A-A6A3-4EF98A9F2F19}" type="presOf" srcId="{9EAB742F-D287-E94F-840A-6A4EC1D9CEEE}" destId="{789D7E4B-951C-964F-8C79-D3B1737FB278}" srcOrd="0" destOrd="0" presId="urn:microsoft.com/office/officeart/2008/layout/RadialCluster"/>
    <dgm:cxn modelId="{97E9F8AD-A205-9042-BA1C-CD2B9EB628FC}" srcId="{89A25DD4-C924-914E-813A-103F9F34CDAC}" destId="{C2C85C3C-5E32-A944-B439-3A20CA779691}" srcOrd="0" destOrd="0" parTransId="{0A1BF940-A92F-284F-93FB-35CCD4865849}" sibTransId="{1025788A-9825-804F-BF6B-0302B8FC691A}"/>
    <dgm:cxn modelId="{B8289BBD-6D02-2F45-9EBA-EC5BD639C14C}" type="presOf" srcId="{4E247686-731E-D941-9FE9-BDA087DA4F38}" destId="{45280FBF-351C-7145-B881-2D7045B9FF5D}" srcOrd="0" destOrd="0" presId="urn:microsoft.com/office/officeart/2008/layout/RadialCluster"/>
    <dgm:cxn modelId="{98A3C0E4-A329-3248-AD21-CBFE74B99C37}" type="presOf" srcId="{C2C85C3C-5E32-A944-B439-3A20CA779691}" destId="{0BB7F5EE-6122-1640-BAA7-C5537A34B5E1}" srcOrd="0" destOrd="0" presId="urn:microsoft.com/office/officeart/2008/layout/RadialCluster"/>
    <dgm:cxn modelId="{F376DAE8-FE60-4C4B-929D-D1355768D35B}" srcId="{C2C85C3C-5E32-A944-B439-3A20CA779691}" destId="{9D4646C2-A9DB-CE45-B845-194468D24BA6}" srcOrd="0" destOrd="0" parTransId="{663F5F7B-957F-3643-8F39-41F33DF2E26B}" sibTransId="{5887C353-9EE3-0D48-BBF8-22674E274235}"/>
    <dgm:cxn modelId="{4D6A2B5E-7AD2-B44A-8647-FD3561528439}" type="presParOf" srcId="{8D9A1F45-19F4-8E4A-A9F1-54578C318B13}" destId="{E827FA16-D889-D843-B362-89C584C61292}" srcOrd="0" destOrd="0" presId="urn:microsoft.com/office/officeart/2008/layout/RadialCluster"/>
    <dgm:cxn modelId="{28CC4F32-7B78-9643-AB3E-CDFBB6C55EC0}" type="presParOf" srcId="{E827FA16-D889-D843-B362-89C584C61292}" destId="{0BB7F5EE-6122-1640-BAA7-C5537A34B5E1}" srcOrd="0" destOrd="0" presId="urn:microsoft.com/office/officeart/2008/layout/RadialCluster"/>
    <dgm:cxn modelId="{F0131D96-E385-B743-9343-8FFE84D19109}" type="presParOf" srcId="{E827FA16-D889-D843-B362-89C584C61292}" destId="{AE8FCFF6-6DA7-9C46-AE5F-B3C32031C74D}" srcOrd="1" destOrd="0" presId="urn:microsoft.com/office/officeart/2008/layout/RadialCluster"/>
    <dgm:cxn modelId="{036E444C-C30F-6241-BC9C-FCBBEBE81E3C}" type="presParOf" srcId="{E827FA16-D889-D843-B362-89C584C61292}" destId="{8E857C6D-C56A-2448-9E01-8ABFACBBB4B1}" srcOrd="2" destOrd="0" presId="urn:microsoft.com/office/officeart/2008/layout/RadialCluster"/>
    <dgm:cxn modelId="{4E90BD0D-EC12-5741-9843-58243FB80ACB}" type="presParOf" srcId="{E827FA16-D889-D843-B362-89C584C61292}" destId="{32191028-D9C1-084E-9FD8-A11610EDEFAE}" srcOrd="3" destOrd="0" presId="urn:microsoft.com/office/officeart/2008/layout/RadialCluster"/>
    <dgm:cxn modelId="{F76AB884-8A8F-254E-8B7E-87F0A0F4C9B4}" type="presParOf" srcId="{E827FA16-D889-D843-B362-89C584C61292}" destId="{FA3C594E-9D0F-4145-B1FF-59C43C15A11D}" srcOrd="4" destOrd="0" presId="urn:microsoft.com/office/officeart/2008/layout/RadialCluster"/>
    <dgm:cxn modelId="{B6A5B7F2-7779-FC43-8DC4-98DA2EF1ABD4}" type="presParOf" srcId="{E827FA16-D889-D843-B362-89C584C61292}" destId="{45280FBF-351C-7145-B881-2D7045B9FF5D}" srcOrd="5" destOrd="0" presId="urn:microsoft.com/office/officeart/2008/layout/RadialCluster"/>
    <dgm:cxn modelId="{190C2E86-41B2-4B47-A0B3-5A4435C9328A}" type="presParOf" srcId="{E827FA16-D889-D843-B362-89C584C61292}" destId="{789D7E4B-951C-964F-8C79-D3B1737FB27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8CACA-6520-4147-8699-03AA9928034B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一 </a:t>
          </a:r>
        </a:p>
      </dsp:txBody>
      <dsp:txXfrm rot="-5400000">
        <a:off x="0" y="761667"/>
        <a:ext cx="1522412" cy="652462"/>
      </dsp:txXfrm>
    </dsp:sp>
    <dsp:sp modelId="{9D10A426-673D-AB4A-B0D8-0987326294DD}">
      <dsp:nvSpPr>
        <dsp:cNvPr id="0" name=""/>
        <dsp:cNvSpPr/>
      </dsp:nvSpPr>
      <dsp:spPr>
        <a:xfrm rot="5400000">
          <a:off x="3102371" y="-1579959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5600" kern="1200" dirty="0"/>
            <a:t>起步</a:t>
          </a:r>
        </a:p>
      </dsp:txBody>
      <dsp:txXfrm rot="-5400000">
        <a:off x="1522412" y="69010"/>
        <a:ext cx="4504577" cy="1275648"/>
      </dsp:txXfrm>
    </dsp:sp>
    <dsp:sp modelId="{EC3134D3-9716-5B43-9EFE-61150D905E18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二</a:t>
          </a:r>
        </a:p>
      </dsp:txBody>
      <dsp:txXfrm rot="-5400000">
        <a:off x="0" y="2649870"/>
        <a:ext cx="1522412" cy="652462"/>
      </dsp:txXfrm>
    </dsp:sp>
    <dsp:sp modelId="{B59114ED-AE9D-764B-B0B1-1B959E4D16FD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8272" tIns="35560" rIns="35560" bIns="35560" numCol="1" spcCol="1270" anchor="ctr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5600" kern="1200" dirty="0" err="1"/>
            <a:t>Git</a:t>
          </a:r>
          <a:r>
            <a:rPr lang="zh-CN" altLang="en-US" sz="5600" kern="1200" dirty="0"/>
            <a:t>常用操作</a:t>
          </a:r>
        </a:p>
      </dsp:txBody>
      <dsp:txXfrm rot="-5400000">
        <a:off x="1522412" y="1957673"/>
        <a:ext cx="4504577" cy="127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8D2AC-620B-CD40-8033-AA1395A39144}">
      <dsp:nvSpPr>
        <dsp:cNvPr id="0" name=""/>
        <dsp:cNvSpPr/>
      </dsp:nvSpPr>
      <dsp:spPr>
        <a:xfrm>
          <a:off x="133118" y="0"/>
          <a:ext cx="384617" cy="3846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B25621-0E87-2B4C-9EC6-BA5175367512}">
      <dsp:nvSpPr>
        <dsp:cNvPr id="0" name=""/>
        <dsp:cNvSpPr/>
      </dsp:nvSpPr>
      <dsp:spPr>
        <a:xfrm>
          <a:off x="171580" y="38461"/>
          <a:ext cx="307693" cy="307693"/>
        </a:xfrm>
        <a:prstGeom prst="chord">
          <a:avLst>
            <a:gd name="adj1" fmla="val 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F98244-524D-3C42-803F-B46B6A960B35}">
      <dsp:nvSpPr>
        <dsp:cNvPr id="0" name=""/>
        <dsp:cNvSpPr/>
      </dsp:nvSpPr>
      <dsp:spPr>
        <a:xfrm>
          <a:off x="597864" y="0"/>
          <a:ext cx="1137826" cy="38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优势</a:t>
          </a:r>
        </a:p>
      </dsp:txBody>
      <dsp:txXfrm>
        <a:off x="597864" y="0"/>
        <a:ext cx="1137826" cy="384617"/>
      </dsp:txXfrm>
    </dsp:sp>
    <dsp:sp modelId="{79E1CEDF-6118-E04A-827E-FADB8F7D962E}">
      <dsp:nvSpPr>
        <dsp:cNvPr id="0" name=""/>
        <dsp:cNvSpPr/>
      </dsp:nvSpPr>
      <dsp:spPr>
        <a:xfrm>
          <a:off x="1815818" y="0"/>
          <a:ext cx="384617" cy="3846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84CCC5-728F-2F43-B9CF-59ACEB69A5E2}">
      <dsp:nvSpPr>
        <dsp:cNvPr id="0" name=""/>
        <dsp:cNvSpPr/>
      </dsp:nvSpPr>
      <dsp:spPr>
        <a:xfrm>
          <a:off x="1854280" y="38461"/>
          <a:ext cx="307693" cy="307693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E6604B-DF04-974D-9426-5CD48F9ACCEC}">
      <dsp:nvSpPr>
        <dsp:cNvPr id="0" name=""/>
        <dsp:cNvSpPr/>
      </dsp:nvSpPr>
      <dsp:spPr>
        <a:xfrm>
          <a:off x="2158390" y="0"/>
          <a:ext cx="1382174" cy="38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工作原理</a:t>
          </a:r>
        </a:p>
      </dsp:txBody>
      <dsp:txXfrm>
        <a:off x="2158390" y="0"/>
        <a:ext cx="1382174" cy="384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F1EFB-30BE-5C45-8819-CFA363ABF816}">
      <dsp:nvSpPr>
        <dsp:cNvPr id="0" name=""/>
        <dsp:cNvSpPr/>
      </dsp:nvSpPr>
      <dsp:spPr>
        <a:xfrm>
          <a:off x="1438683" y="1368627"/>
          <a:ext cx="340505" cy="973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252" y="0"/>
              </a:lnTo>
              <a:lnTo>
                <a:pt x="170252" y="973243"/>
              </a:lnTo>
              <a:lnTo>
                <a:pt x="340505" y="973243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3159" y="1829471"/>
        <a:ext cx="51554" cy="51554"/>
      </dsp:txXfrm>
    </dsp:sp>
    <dsp:sp modelId="{0C943894-D906-D445-A232-A58544956862}">
      <dsp:nvSpPr>
        <dsp:cNvPr id="0" name=""/>
        <dsp:cNvSpPr/>
      </dsp:nvSpPr>
      <dsp:spPr>
        <a:xfrm>
          <a:off x="1438683" y="1368627"/>
          <a:ext cx="340505" cy="324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252" y="0"/>
              </a:lnTo>
              <a:lnTo>
                <a:pt x="170252" y="324414"/>
              </a:lnTo>
              <a:lnTo>
                <a:pt x="340505" y="32441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7178" y="1519076"/>
        <a:ext cx="23515" cy="23515"/>
      </dsp:txXfrm>
    </dsp:sp>
    <dsp:sp modelId="{F6077663-E7AA-8849-BAF5-6C29224CBD60}">
      <dsp:nvSpPr>
        <dsp:cNvPr id="0" name=""/>
        <dsp:cNvSpPr/>
      </dsp:nvSpPr>
      <dsp:spPr>
        <a:xfrm>
          <a:off x="1438683" y="1044212"/>
          <a:ext cx="340505" cy="324414"/>
        </a:xfrm>
        <a:custGeom>
          <a:avLst/>
          <a:gdLst/>
          <a:ahLst/>
          <a:cxnLst/>
          <a:rect l="0" t="0" r="0" b="0"/>
          <a:pathLst>
            <a:path>
              <a:moveTo>
                <a:pt x="0" y="324414"/>
              </a:moveTo>
              <a:lnTo>
                <a:pt x="170252" y="324414"/>
              </a:lnTo>
              <a:lnTo>
                <a:pt x="170252" y="0"/>
              </a:lnTo>
              <a:lnTo>
                <a:pt x="340505" y="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7178" y="1194662"/>
        <a:ext cx="23515" cy="23515"/>
      </dsp:txXfrm>
    </dsp:sp>
    <dsp:sp modelId="{34AD2E5B-8A5D-2B4F-8BBA-25E5FB7B8E6D}">
      <dsp:nvSpPr>
        <dsp:cNvPr id="0" name=""/>
        <dsp:cNvSpPr/>
      </dsp:nvSpPr>
      <dsp:spPr>
        <a:xfrm>
          <a:off x="1438683" y="395383"/>
          <a:ext cx="340505" cy="973243"/>
        </a:xfrm>
        <a:custGeom>
          <a:avLst/>
          <a:gdLst/>
          <a:ahLst/>
          <a:cxnLst/>
          <a:rect l="0" t="0" r="0" b="0"/>
          <a:pathLst>
            <a:path>
              <a:moveTo>
                <a:pt x="0" y="973243"/>
              </a:moveTo>
              <a:lnTo>
                <a:pt x="170252" y="973243"/>
              </a:lnTo>
              <a:lnTo>
                <a:pt x="170252" y="0"/>
              </a:lnTo>
              <a:lnTo>
                <a:pt x="340505" y="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3159" y="856228"/>
        <a:ext cx="51554" cy="51554"/>
      </dsp:txXfrm>
    </dsp:sp>
    <dsp:sp modelId="{90072C75-DB07-E546-AADA-F01C8B5CF06F}">
      <dsp:nvSpPr>
        <dsp:cNvPr id="0" name=""/>
        <dsp:cNvSpPr/>
      </dsp:nvSpPr>
      <dsp:spPr>
        <a:xfrm>
          <a:off x="360303" y="865382"/>
          <a:ext cx="1150270" cy="10064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优势 </a:t>
          </a:r>
        </a:p>
      </dsp:txBody>
      <dsp:txXfrm>
        <a:off x="360303" y="865382"/>
        <a:ext cx="1150270" cy="1006489"/>
      </dsp:txXfrm>
    </dsp:sp>
    <dsp:sp modelId="{016882BD-5551-6747-B68C-48F32CA9A745}">
      <dsp:nvSpPr>
        <dsp:cNvPr id="0" name=""/>
        <dsp:cNvSpPr/>
      </dsp:nvSpPr>
      <dsp:spPr>
        <a:xfrm>
          <a:off x="1779189" y="135852"/>
          <a:ext cx="4127520" cy="5190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直接纪录快照，而非差异比较</a:t>
          </a:r>
        </a:p>
      </dsp:txBody>
      <dsp:txXfrm>
        <a:off x="1779189" y="135852"/>
        <a:ext cx="4127520" cy="519062"/>
      </dsp:txXfrm>
    </dsp:sp>
    <dsp:sp modelId="{BC03CB13-AB88-4C44-A323-727FBC5CBD58}">
      <dsp:nvSpPr>
        <dsp:cNvPr id="0" name=""/>
        <dsp:cNvSpPr/>
      </dsp:nvSpPr>
      <dsp:spPr>
        <a:xfrm>
          <a:off x="1779189" y="784681"/>
          <a:ext cx="4127520" cy="5190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近乎所有操作都是本地执行</a:t>
          </a:r>
        </a:p>
      </dsp:txBody>
      <dsp:txXfrm>
        <a:off x="1779189" y="784681"/>
        <a:ext cx="4127520" cy="519062"/>
      </dsp:txXfrm>
    </dsp:sp>
    <dsp:sp modelId="{F87EEEB4-5985-7647-8C42-9B2ADCB44191}">
      <dsp:nvSpPr>
        <dsp:cNvPr id="0" name=""/>
        <dsp:cNvSpPr/>
      </dsp:nvSpPr>
      <dsp:spPr>
        <a:xfrm>
          <a:off x="1779189" y="1433509"/>
          <a:ext cx="3527124" cy="5190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时刻保持数据完整性</a:t>
          </a:r>
        </a:p>
      </dsp:txBody>
      <dsp:txXfrm>
        <a:off x="1779189" y="1433509"/>
        <a:ext cx="3527124" cy="519062"/>
      </dsp:txXfrm>
    </dsp:sp>
    <dsp:sp modelId="{137F4946-C266-F949-808E-91800F9417A0}">
      <dsp:nvSpPr>
        <dsp:cNvPr id="0" name=""/>
        <dsp:cNvSpPr/>
      </dsp:nvSpPr>
      <dsp:spPr>
        <a:xfrm>
          <a:off x="1779189" y="2082338"/>
          <a:ext cx="3527124" cy="5190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多数操作仅添加数据 </a:t>
          </a:r>
        </a:p>
      </dsp:txBody>
      <dsp:txXfrm>
        <a:off x="1779189" y="2082338"/>
        <a:ext cx="3527124" cy="519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7F5EE-6122-1640-BAA7-C5537A34B5E1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文件</a:t>
          </a:r>
        </a:p>
      </dsp:txBody>
      <dsp:txXfrm>
        <a:off x="2497915" y="1950228"/>
        <a:ext cx="1100168" cy="1100168"/>
      </dsp:txXfrm>
    </dsp:sp>
    <dsp:sp modelId="{AE8FCFF6-6DA7-9C46-AE5F-B3C32031C74D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7C6D-C56A-2448-9E01-8ABFACBBB4B1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已提交</a:t>
          </a:r>
        </a:p>
      </dsp:txBody>
      <dsp:txXfrm>
        <a:off x="2679443" y="258506"/>
        <a:ext cx="737112" cy="737112"/>
      </dsp:txXfrm>
    </dsp:sp>
    <dsp:sp modelId="{32191028-D9C1-084E-9FD8-A11610EDEFAE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C594E-9D0F-4145-B1FF-59C43C15A11D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已修改</a:t>
          </a:r>
        </a:p>
      </dsp:txBody>
      <dsp:txXfrm>
        <a:off x="4301726" y="3068381"/>
        <a:ext cx="737112" cy="737112"/>
      </dsp:txXfrm>
    </dsp:sp>
    <dsp:sp modelId="{45280FBF-351C-7145-B881-2D7045B9FF5D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D7E4B-951C-964F-8C79-D3B1737FB278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已暂存</a:t>
          </a:r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8C016-97D2-4685-B3D7-6AF0606D237E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4C22F-ABC6-4C55-BA74-7BAFDE8B6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6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43E94E7F-8F1A-485A-B592-66F9A341A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1D29AEF5-B554-4C59-A853-191F4DAFF6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把变化的文件作快照后，记录在一个微型的文件系统中。每次提交更新时，作一快照，然后保存一个指向这次快照的索引。若文件没变，只对上次保存的快照做链接。</a:t>
            </a:r>
          </a:p>
        </p:txBody>
      </p:sp>
      <p:sp>
        <p:nvSpPr>
          <p:cNvPr id="24579" name="幻灯片编号占位符 3">
            <a:extLst>
              <a:ext uri="{FF2B5EF4-FFF2-40B4-BE49-F238E27FC236}">
                <a16:creationId xmlns:a16="http://schemas.microsoft.com/office/drawing/2014/main" id="{AA29D964-F9B6-40EC-A6E3-857107746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862FE-9D52-4BA7-BE72-A6E29F763877}" type="slidenum">
              <a:rPr kumimoji="0" lang="zh-CN" altLang="en-US" sz="1800"/>
              <a:pPr/>
              <a:t>9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>
            <a:extLst>
              <a:ext uri="{FF2B5EF4-FFF2-40B4-BE49-F238E27FC236}">
                <a16:creationId xmlns:a16="http://schemas.microsoft.com/office/drawing/2014/main" id="{156FEADB-03B5-4457-8863-B39CA8E8B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备注占位符 2">
            <a:extLst>
              <a:ext uri="{FF2B5EF4-FFF2-40B4-BE49-F238E27FC236}">
                <a16:creationId xmlns:a16="http://schemas.microsoft.com/office/drawing/2014/main" id="{29250DC0-F267-42C6-8D79-4DCB1AD2AC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幻灯片编号占位符 3">
            <a:extLst>
              <a:ext uri="{FF2B5EF4-FFF2-40B4-BE49-F238E27FC236}">
                <a16:creationId xmlns:a16="http://schemas.microsoft.com/office/drawing/2014/main" id="{BF423701-77C3-4116-BE0C-5BF77D1D0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96AF2-EDA4-4FF7-9AFF-1229072DB563}" type="slidenum">
              <a:rPr kumimoji="0" lang="zh-CN" altLang="en-US" sz="1800"/>
              <a:pPr/>
              <a:t>19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4F8C3D82-D55E-4E50-B929-B0132E14A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D599E4C6-C7FD-4ED0-8149-FBCF0B85CA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幻灯片编号占位符 3">
            <a:extLst>
              <a:ext uri="{FF2B5EF4-FFF2-40B4-BE49-F238E27FC236}">
                <a16:creationId xmlns:a16="http://schemas.microsoft.com/office/drawing/2014/main" id="{1C64AC9C-12E1-47FA-81D2-16AEAF049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A8BE25-A51B-41C2-90A2-B9F03346195E}" type="slidenum">
              <a:rPr kumimoji="0" lang="zh-CN" altLang="en-US" sz="1800"/>
              <a:pPr/>
              <a:t>20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FDCB0729-3237-4968-BF50-2367AE1D7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760AB83F-FD63-4214-B362-8D560C44DC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幻灯片编号占位符 3">
            <a:extLst>
              <a:ext uri="{FF2B5EF4-FFF2-40B4-BE49-F238E27FC236}">
                <a16:creationId xmlns:a16="http://schemas.microsoft.com/office/drawing/2014/main" id="{0199A6FC-03AC-4375-AC7C-2218F8560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96DAA2-2020-4450-82B2-4329A456801B}" type="slidenum">
              <a:rPr kumimoji="0" lang="zh-CN" altLang="en-US" sz="1800"/>
              <a:pPr/>
              <a:t>21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2DED48CB-A728-4F77-976B-EEC23057F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661CB960-02E3-4F0F-8FDC-C3728B8FDA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幻灯片编号占位符 3">
            <a:extLst>
              <a:ext uri="{FF2B5EF4-FFF2-40B4-BE49-F238E27FC236}">
                <a16:creationId xmlns:a16="http://schemas.microsoft.com/office/drawing/2014/main" id="{3B2C62C9-E9B8-4DFD-97D3-56E86BF22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199316-2D7E-4CBC-9B8C-3D3B7CC7F9C4}" type="slidenum">
              <a:rPr kumimoji="0" lang="zh-CN" altLang="en-US" sz="1800"/>
              <a:pPr/>
              <a:t>22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>
            <a:extLst>
              <a:ext uri="{FF2B5EF4-FFF2-40B4-BE49-F238E27FC236}">
                <a16:creationId xmlns:a16="http://schemas.microsoft.com/office/drawing/2014/main" id="{2DB48FB5-B6C0-4123-B389-9FC9E403F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>
            <a:extLst>
              <a:ext uri="{FF2B5EF4-FFF2-40B4-BE49-F238E27FC236}">
                <a16:creationId xmlns:a16="http://schemas.microsoft.com/office/drawing/2014/main" id="{A4714406-701E-42E6-9B9C-F83B89F2F3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保留前后文件内容的具体差异，纪录哪些文件做了更新，以及更新了哪些行的内容</a:t>
            </a:r>
          </a:p>
        </p:txBody>
      </p:sp>
      <p:sp>
        <p:nvSpPr>
          <p:cNvPr id="26627" name="幻灯片编号占位符 3">
            <a:extLst>
              <a:ext uri="{FF2B5EF4-FFF2-40B4-BE49-F238E27FC236}">
                <a16:creationId xmlns:a16="http://schemas.microsoft.com/office/drawing/2014/main" id="{9D9E31BE-CDAA-4074-BE45-0D7A053AF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BD020D-F9E2-4EEB-B352-B6257F3474D5}" type="slidenum">
              <a:rPr kumimoji="0" lang="zh-CN" altLang="en-US" sz="1800"/>
              <a:pPr/>
              <a:t>10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AFC7014B-BB99-46E6-ABA8-A89D638E4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D5C6B013-9440-4925-8C06-E16CB20702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保留前后文件内容的具体差异，纪录哪些文件做了更新，以及更新了哪些行的内容</a:t>
            </a:r>
          </a:p>
        </p:txBody>
      </p:sp>
      <p:sp>
        <p:nvSpPr>
          <p:cNvPr id="28675" name="幻灯片编号占位符 3">
            <a:extLst>
              <a:ext uri="{FF2B5EF4-FFF2-40B4-BE49-F238E27FC236}">
                <a16:creationId xmlns:a16="http://schemas.microsoft.com/office/drawing/2014/main" id="{D2A7893B-F361-43E3-9459-7C8C732A8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D5E76-071B-4D74-8BEF-333EBE5923E7}" type="slidenum">
              <a:rPr kumimoji="0" lang="zh-CN" altLang="en-US" sz="1800"/>
              <a:pPr/>
              <a:t>11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9B5B90C2-30C5-48FD-A125-AF9415EBD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B4CDF311-FCDC-4C58-872C-F28BD58DC5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保留前后文件内容的具体差异，纪录哪些文件做了更新，以及更新了哪些行的内容</a:t>
            </a:r>
          </a:p>
        </p:txBody>
      </p:sp>
      <p:sp>
        <p:nvSpPr>
          <p:cNvPr id="30723" name="幻灯片编号占位符 3">
            <a:extLst>
              <a:ext uri="{FF2B5EF4-FFF2-40B4-BE49-F238E27FC236}">
                <a16:creationId xmlns:a16="http://schemas.microsoft.com/office/drawing/2014/main" id="{79187FED-2624-4B87-BE31-72096A256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22719C-4F49-495D-8285-FE468F73EA17}" type="slidenum">
              <a:rPr kumimoji="0" lang="zh-CN" altLang="en-US" sz="1800"/>
              <a:pPr/>
              <a:t>12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888EB4D2-DA9A-4A48-8422-989552884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39F5814C-7EEA-4576-8360-B180FA4A0E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保留前后文件内容的具体差异，纪录哪些文件做了更新，以及更新了哪些行的内容</a:t>
            </a:r>
          </a:p>
        </p:txBody>
      </p:sp>
      <p:sp>
        <p:nvSpPr>
          <p:cNvPr id="32771" name="幻灯片编号占位符 3">
            <a:extLst>
              <a:ext uri="{FF2B5EF4-FFF2-40B4-BE49-F238E27FC236}">
                <a16:creationId xmlns:a16="http://schemas.microsoft.com/office/drawing/2014/main" id="{6EC57972-C476-48E1-AB88-BB6A43266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E1A39F-7B98-43F8-86A1-C7EE2590DFD4}" type="slidenum">
              <a:rPr kumimoji="0" lang="zh-CN" altLang="en-US" sz="1800"/>
              <a:pPr/>
              <a:t>13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33EC866-4D84-4534-95D7-F472D31BC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38C89514-A1A6-4D77-AE90-AA3A962D35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把变化的文件作快照后，记录在一个微型的文件系统中。每次提交更新时，作一快照，然后保存一个指向这次快照的索引。若文件没变，只对上次保存的快照做链接。</a:t>
            </a:r>
          </a:p>
        </p:txBody>
      </p:sp>
      <p:sp>
        <p:nvSpPr>
          <p:cNvPr id="34819" name="幻灯片编号占位符 3">
            <a:extLst>
              <a:ext uri="{FF2B5EF4-FFF2-40B4-BE49-F238E27FC236}">
                <a16:creationId xmlns:a16="http://schemas.microsoft.com/office/drawing/2014/main" id="{174867E0-E94B-4C43-B8B3-79061621E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059EAE-CE37-401E-AEA6-D1A73024C0EA}" type="slidenum">
              <a:rPr kumimoji="0" lang="zh-CN" altLang="en-US" sz="1800"/>
              <a:pPr/>
              <a:t>14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0B3023FF-C85C-4B95-80E3-8E6BC798B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A3BA7D73-6D9D-4DE3-B719-E9AF606238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幻灯片编号占位符 3">
            <a:extLst>
              <a:ext uri="{FF2B5EF4-FFF2-40B4-BE49-F238E27FC236}">
                <a16:creationId xmlns:a16="http://schemas.microsoft.com/office/drawing/2014/main" id="{B26381D7-FEC5-49E7-9AA8-E45D8FF4B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DA79AD-3B50-4168-B1B0-10393F517641}" type="slidenum">
              <a:rPr kumimoji="0" lang="zh-CN" altLang="en-US" sz="1800"/>
              <a:pPr/>
              <a:t>16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2029F452-AABF-4B1A-8D56-6E1A0539C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8C2E9F75-2FBD-4A88-B37D-E98D32A5DB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幻灯片编号占位符 3">
            <a:extLst>
              <a:ext uri="{FF2B5EF4-FFF2-40B4-BE49-F238E27FC236}">
                <a16:creationId xmlns:a16="http://schemas.microsoft.com/office/drawing/2014/main" id="{7E0FAC33-5277-42AF-9DC5-6958DDE10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C2BCC7-3451-4B54-9813-B3B303B48414}" type="slidenum">
              <a:rPr kumimoji="0" lang="zh-CN" altLang="en-US" sz="1800"/>
              <a:pPr/>
              <a:t>17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D1875095-DB6F-4250-92E6-7245008BF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E3D56FC0-CF96-45B4-803E-A62865F252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幻灯片编号占位符 3">
            <a:extLst>
              <a:ext uri="{FF2B5EF4-FFF2-40B4-BE49-F238E27FC236}">
                <a16:creationId xmlns:a16="http://schemas.microsoft.com/office/drawing/2014/main" id="{18511CAC-2FF2-4FD4-9B9A-4974D074F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2A6753-CFF9-4427-A796-0C54910C19B1}" type="slidenum">
              <a:rPr kumimoji="0" lang="zh-CN" altLang="en-US" sz="1800"/>
              <a:pPr/>
              <a:t>18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241B3-2EC3-4450-827F-61BF6A4C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577824-77CC-44DC-A713-5F9D7DFB0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25925-C89C-4A53-B506-065DEE30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4B521-0975-4A8D-821F-87E887C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DC651-93FA-4642-8C8D-E1ACAAD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6B32F-9FB1-43AB-850E-4C85D68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D3B43-4435-4425-8AFB-22FF26D1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8D344-4002-45C6-AC86-85F42F2A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D679F-A6B7-442C-9FA7-72692F3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B32EE-0F6A-450A-A33D-70E35DC1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C19D15-E00F-49B9-9B66-C97C499CC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24712-7FDF-460C-8673-AC952145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41A5D-76DA-43AE-B21C-467B6110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1375C-5DBA-4CC6-8197-E2146E8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0FAEC-10A8-490F-8B39-20367304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8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26D4-8F64-4F85-9135-15D9080B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2AF02-6107-4A62-87B0-A2ADD601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898EB-930A-4F65-99F4-DE795C87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EB0DB-6C18-4464-ACA5-59774108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D1E85-D283-415E-AE82-1F43C7ED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34523-5A9A-496E-A6EA-1D96CAEA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943D1-B715-41C5-8409-84472C90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4548E-5964-491F-BD57-FD0C29C8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EB874-096A-42DD-AA61-ACAAC9D9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DAA53-6965-403B-8778-D2CB420E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2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6FA36-CF70-48DB-9C4F-DB45DBC6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280C5-212D-4CB7-88A7-B2B973808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FDDC5-E22B-4517-BDFE-A4E07BEE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A7A39-4CB0-4FC0-8155-2BEA157B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B5334-D24A-4A9E-8B43-D48485E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E843A-52F0-4FCF-85E4-4BFA75B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D9B70-8C21-421F-B960-C8E666E2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3631C-67F1-45F3-8203-4DA41BDC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67CA0F-1A7E-4B78-98BC-749B6FAB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49B94F-2ADC-49C8-8DC3-9878E77E6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D4543-84EA-4A0E-A2BF-954026BC0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AD0A16-BC92-4B0A-9995-F4AAD5B9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F5DA65-DF7A-4AB7-8833-866A9B5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ABCB37-F432-4FFD-B704-D4928C31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7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AA2F6-BAD7-4E73-AA8F-318FF966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017B4B-BE85-4ED4-B3A9-17507D50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22DF5-6EA6-45DF-A8DC-179EDAE9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EDE43F-3E11-48A0-909B-47636DAA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F14D1-00F3-4290-995F-F9C65036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C7EB4-DEBC-4ED2-BA9F-74DD65D4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B7B49-134E-4BF4-A122-4E24FFE6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D6A2B-76B7-4E7E-9273-93A0890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C82E7-71E6-4AE7-837C-0425E915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28914-8DF2-4117-917A-98276FD8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BB837-1AE5-4BA9-83AE-1ABADF7A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99406-2055-4145-B77C-C359F99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9F8E7-0B7C-42EA-B53C-EBC796E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501E-175B-4D8D-A9A0-84EFC243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7C6767-4876-45B3-93C0-99083B67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A4108-24B3-45F8-8922-2A1F088D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D45A7-3394-4E2E-8463-7D9D4C0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D932C-396A-4572-98AD-165CE0CE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A670E-4507-46CD-A34C-E7EEDE6C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A8B94A-EEBB-4A50-90A9-760B573D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1163C-55CE-4752-A79F-DF0E1E14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E9F33-2E99-4BBA-88D0-7DB33518E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6E6C-A45A-496B-AD3A-26D3619A2F7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AE234-C727-41CF-BC59-BB72FE79A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7EC23-00C3-4B7D-AD66-8DB288EA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8FBA-C1CE-4B96-9DE4-CCD54CDF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6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>
            <a:extLst>
              <a:ext uri="{FF2B5EF4-FFF2-40B4-BE49-F238E27FC236}">
                <a16:creationId xmlns:a16="http://schemas.microsoft.com/office/drawing/2014/main" id="{C54E4D4B-ADB4-48F0-8E3B-D5F3C038B8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339851"/>
            <a:ext cx="5329238" cy="1114425"/>
          </a:xfrm>
        </p:spPr>
        <p:txBody>
          <a:bodyPr>
            <a:normAutofit fontScale="90000"/>
          </a:bodyPr>
          <a:lstStyle/>
          <a:p>
            <a:br>
              <a:rPr lang="zh-CN" altLang="en-US" sz="4800"/>
            </a:br>
            <a:br>
              <a:rPr lang="zh-CN" altLang="en-US" sz="4800"/>
            </a:br>
            <a:r>
              <a:rPr lang="zh-CN" altLang="en-US" sz="4800"/>
              <a:t>Git历险记</a:t>
            </a:r>
          </a:p>
        </p:txBody>
      </p:sp>
      <p:sp>
        <p:nvSpPr>
          <p:cNvPr id="15362" name="直接连接符 6">
            <a:extLst>
              <a:ext uri="{FF2B5EF4-FFF2-40B4-BE49-F238E27FC236}">
                <a16:creationId xmlns:a16="http://schemas.microsoft.com/office/drawing/2014/main" id="{78F38D13-19E4-4BA9-8349-4794676B9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4510089"/>
            <a:ext cx="6643688" cy="15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TextBox 7">
            <a:extLst>
              <a:ext uri="{FF2B5EF4-FFF2-40B4-BE49-F238E27FC236}">
                <a16:creationId xmlns:a16="http://schemas.microsoft.com/office/drawing/2014/main" id="{95D5E2A7-2626-421F-95A3-89930F65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9" y="4941889"/>
            <a:ext cx="3673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zh-CN" altLang="en-US" sz="2000" dirty="0">
                <a:latin typeface="Constantia" panose="02030602050306030303" pitchFamily="18" charset="0"/>
                <a:ea typeface="华文新魏" panose="02010800040101010101" pitchFamily="2" charset="-122"/>
                <a:sym typeface="华文新魏" panose="02010800040101010101" pitchFamily="2" charset="-122"/>
              </a:rPr>
              <a:t>周雨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1">
            <a:extLst>
              <a:ext uri="{FF2B5EF4-FFF2-40B4-BE49-F238E27FC236}">
                <a16:creationId xmlns:a16="http://schemas.microsoft.com/office/drawing/2014/main" id="{2E82B895-C9F4-4078-B9D1-CFE12987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4" y="763589"/>
            <a:ext cx="377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/>
              <a:t>Git </a:t>
            </a:r>
            <a:r>
              <a:rPr kumimoji="0" lang="zh-CN" altLang="en-US" sz="1800"/>
              <a:t>和其他版本控制系统的主要差别</a:t>
            </a:r>
          </a:p>
        </p:txBody>
      </p:sp>
      <p:pic>
        <p:nvPicPr>
          <p:cNvPr id="25602" name="图片 2">
            <a:extLst>
              <a:ext uri="{FF2B5EF4-FFF2-40B4-BE49-F238E27FC236}">
                <a16:creationId xmlns:a16="http://schemas.microsoft.com/office/drawing/2014/main" id="{D5016CCE-DAEA-457B-8B4E-CE5B0F59E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205038"/>
            <a:ext cx="63500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3">
            <a:extLst>
              <a:ext uri="{FF2B5EF4-FFF2-40B4-BE49-F238E27FC236}">
                <a16:creationId xmlns:a16="http://schemas.microsoft.com/office/drawing/2014/main" id="{243E1D90-43F6-4C9B-B816-5CED88EA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5302250"/>
            <a:ext cx="489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/>
              <a:t>在每个版本中记录着各个文件的具体差异</a:t>
            </a:r>
          </a:p>
        </p:txBody>
      </p:sp>
      <p:sp>
        <p:nvSpPr>
          <p:cNvPr id="25604" name="矩形 4">
            <a:extLst>
              <a:ext uri="{FF2B5EF4-FFF2-40B4-BE49-F238E27FC236}">
                <a16:creationId xmlns:a16="http://schemas.microsoft.com/office/drawing/2014/main" id="{4E2FD3D5-38BA-494B-A1A1-9723E440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9" y="15557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其他系统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1">
            <a:extLst>
              <a:ext uri="{FF2B5EF4-FFF2-40B4-BE49-F238E27FC236}">
                <a16:creationId xmlns:a16="http://schemas.microsoft.com/office/drawing/2014/main" id="{F41302C6-7E69-402F-B2B4-D55B5EC4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763589"/>
            <a:ext cx="449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/>
              <a:t>近乎所有操作都是本地执行</a:t>
            </a:r>
          </a:p>
        </p:txBody>
      </p:sp>
      <p:sp>
        <p:nvSpPr>
          <p:cNvPr id="27650" name="矩形 1">
            <a:extLst>
              <a:ext uri="{FF2B5EF4-FFF2-40B4-BE49-F238E27FC236}">
                <a16:creationId xmlns:a16="http://schemas.microsoft.com/office/drawing/2014/main" id="{25F7726A-452E-4BB5-94ED-C8E729D2F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1987550"/>
            <a:ext cx="605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绝大多数操作都只需要访问本地文件和资源，不用连网</a:t>
            </a:r>
          </a:p>
        </p:txBody>
      </p:sp>
      <p:sp>
        <p:nvSpPr>
          <p:cNvPr id="27651" name="矩形 2">
            <a:extLst>
              <a:ext uri="{FF2B5EF4-FFF2-40B4-BE49-F238E27FC236}">
                <a16:creationId xmlns:a16="http://schemas.microsoft.com/office/drawing/2014/main" id="{D8DFEBC8-498D-404B-9FC1-BEC8AF16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2997200"/>
            <a:ext cx="56911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举个例子，如果要浏览项目的历史更新摘要，</a:t>
            </a:r>
            <a:r>
              <a:rPr kumimoji="0" lang="en-US" altLang="zh-CN" sz="1800"/>
              <a:t>Git </a:t>
            </a:r>
            <a:r>
              <a:rPr kumimoji="0" lang="zh-CN" altLang="en-US" sz="1800"/>
              <a:t>不用连到外面的服务器上去取数据回来，而直接从本地数据库读取后展示给你看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1">
            <a:extLst>
              <a:ext uri="{FF2B5EF4-FFF2-40B4-BE49-F238E27FC236}">
                <a16:creationId xmlns:a16="http://schemas.microsoft.com/office/drawing/2014/main" id="{F23E0468-53A2-45CF-B81D-A1A648AC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763589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/>
              <a:t>时刻保持数据完整性</a:t>
            </a:r>
          </a:p>
        </p:txBody>
      </p:sp>
      <p:sp>
        <p:nvSpPr>
          <p:cNvPr id="29698" name="矩形 3">
            <a:extLst>
              <a:ext uri="{FF2B5EF4-FFF2-40B4-BE49-F238E27FC236}">
                <a16:creationId xmlns:a16="http://schemas.microsoft.com/office/drawing/2014/main" id="{91E7B447-FEE9-420F-BDCC-781C22659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1628776"/>
            <a:ext cx="6626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在保存到 </a:t>
            </a:r>
            <a:r>
              <a:rPr kumimoji="0" lang="en-US" altLang="zh-CN" sz="1800"/>
              <a:t>Git </a:t>
            </a:r>
            <a:r>
              <a:rPr kumimoji="0" lang="zh-CN" altLang="en-US" sz="1800"/>
              <a:t>之前，所有数据都要进行内容的校验和（</a:t>
            </a:r>
            <a:r>
              <a:rPr kumimoji="0" lang="en-US" altLang="zh-CN" sz="1800"/>
              <a:t>checksum</a:t>
            </a:r>
            <a:r>
              <a:rPr kumimoji="0" lang="zh-CN" altLang="en-US" sz="1800"/>
              <a:t>）计算，并将此结果作为数据的唯一标识和索引</a:t>
            </a:r>
          </a:p>
        </p:txBody>
      </p:sp>
      <p:sp>
        <p:nvSpPr>
          <p:cNvPr id="29699" name="矩形 4">
            <a:extLst>
              <a:ext uri="{FF2B5EF4-FFF2-40B4-BE49-F238E27FC236}">
                <a16:creationId xmlns:a16="http://schemas.microsoft.com/office/drawing/2014/main" id="{CF16E772-14AF-4E6B-995F-508624CE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1" y="2636839"/>
            <a:ext cx="583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fi-FI" altLang="zh-CN" sz="1800"/>
              <a:t>24b9da6552252987aa493b52f8696cd6d3b00373</a:t>
            </a:r>
            <a:endParaRPr kumimoji="0" lang="zh-CN" altLang="en-US" sz="1800"/>
          </a:p>
        </p:txBody>
      </p:sp>
      <p:sp>
        <p:nvSpPr>
          <p:cNvPr id="29700" name="矩形 5">
            <a:extLst>
              <a:ext uri="{FF2B5EF4-FFF2-40B4-BE49-F238E27FC236}">
                <a16:creationId xmlns:a16="http://schemas.microsoft.com/office/drawing/2014/main" id="{A837CD01-07E0-429C-831C-CF85A356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3213101"/>
            <a:ext cx="6194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/>
              <a:t>SHA-1 </a:t>
            </a:r>
            <a:r>
              <a:rPr kumimoji="0" lang="zh-CN" altLang="en-US" sz="1800"/>
              <a:t>算法计算数据的校验和，通过对文件的内容或目录的结构计算出一个 </a:t>
            </a:r>
            <a:r>
              <a:rPr kumimoji="0" lang="en-US" altLang="zh-CN" sz="1800"/>
              <a:t>SHA-1 </a:t>
            </a:r>
            <a:r>
              <a:rPr kumimoji="0" lang="zh-CN" altLang="en-US" sz="1800"/>
              <a:t>哈希值，作为指纹字符串</a:t>
            </a:r>
          </a:p>
        </p:txBody>
      </p:sp>
      <p:sp>
        <p:nvSpPr>
          <p:cNvPr id="29701" name="矩形 6">
            <a:extLst>
              <a:ext uri="{FF2B5EF4-FFF2-40B4-BE49-F238E27FC236}">
                <a16:creationId xmlns:a16="http://schemas.microsoft.com/office/drawing/2014/main" id="{A351F948-261D-47AF-B18F-2572273A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4365626"/>
            <a:ext cx="6194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所有保存在 </a:t>
            </a:r>
            <a:r>
              <a:rPr kumimoji="0" lang="en-US" altLang="zh-CN" sz="1800"/>
              <a:t>Git </a:t>
            </a:r>
            <a:r>
              <a:rPr kumimoji="0" lang="zh-CN" altLang="en-US" sz="1800"/>
              <a:t>数据库中的东西都是用此哈希值来作索引的，而不是靠文件名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1">
            <a:extLst>
              <a:ext uri="{FF2B5EF4-FFF2-40B4-BE49-F238E27FC236}">
                <a16:creationId xmlns:a16="http://schemas.microsoft.com/office/drawing/2014/main" id="{A3BA4110-1498-4406-B021-6C112DA9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835025"/>
            <a:ext cx="3878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/>
              <a:t>多数操作仅添加数据</a:t>
            </a:r>
          </a:p>
        </p:txBody>
      </p:sp>
      <p:sp>
        <p:nvSpPr>
          <p:cNvPr id="31746" name="矩形 2">
            <a:extLst>
              <a:ext uri="{FF2B5EF4-FFF2-40B4-BE49-F238E27FC236}">
                <a16:creationId xmlns:a16="http://schemas.microsoft.com/office/drawing/2014/main" id="{B625EE35-EA7B-4806-BCB5-0AC3A951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9" y="2492376"/>
            <a:ext cx="55467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/>
              <a:t>常用的 </a:t>
            </a:r>
            <a:r>
              <a:rPr kumimoji="0" lang="en-US" altLang="zh-CN" sz="2000"/>
              <a:t>Git </a:t>
            </a:r>
            <a:r>
              <a:rPr kumimoji="0" lang="zh-CN" altLang="en-US" sz="2000"/>
              <a:t>操作大多仅仅是把数据添加到数据库。因为任何一种不可逆的操作，比如删除数据，都会使回退或重现历史版本变得困难重重。在别的 </a:t>
            </a:r>
            <a:r>
              <a:rPr kumimoji="0" lang="en-US" altLang="zh-CN" sz="2000"/>
              <a:t>VCS </a:t>
            </a:r>
            <a:r>
              <a:rPr kumimoji="0" lang="zh-CN" altLang="en-US" sz="2000"/>
              <a:t>中，若还未提交更新，就有可能丢失或者混淆一些修改的内容，但在 </a:t>
            </a:r>
            <a:r>
              <a:rPr kumimoji="0" lang="en-US" altLang="zh-CN" sz="2000"/>
              <a:t>Git </a:t>
            </a:r>
            <a:r>
              <a:rPr kumimoji="0" lang="zh-CN" altLang="en-US" sz="2000"/>
              <a:t>里，一旦提交快照之后就完全不用担心丢失数据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">
            <a:extLst>
              <a:ext uri="{FF2B5EF4-FFF2-40B4-BE49-F238E27FC236}">
                <a16:creationId xmlns:a16="http://schemas.microsoft.com/office/drawing/2014/main" id="{7A758301-E000-4FF0-A106-7DF9D777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692150"/>
            <a:ext cx="2697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/>
              <a:t>文件的三种状态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0AF64AC-00A0-4F88-B070-511553BBD699}"/>
              </a:ext>
            </a:extLst>
          </p:cNvPr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795" name="文本框 10">
            <a:extLst>
              <a:ext uri="{FF2B5EF4-FFF2-40B4-BE49-F238E27FC236}">
                <a16:creationId xmlns:a16="http://schemas.microsoft.com/office/drawing/2014/main" id="{8CF96840-C5F7-46EB-9325-4AAFB1504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908051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已被安全地保存到本地数据库中</a:t>
            </a:r>
          </a:p>
        </p:txBody>
      </p:sp>
      <p:sp>
        <p:nvSpPr>
          <p:cNvPr id="33796" name="文本框 11">
            <a:extLst>
              <a:ext uri="{FF2B5EF4-FFF2-40B4-BE49-F238E27FC236}">
                <a16:creationId xmlns:a16="http://schemas.microsoft.com/office/drawing/2014/main" id="{238528A6-7006-4DFB-896C-370579839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4437064"/>
            <a:ext cx="1873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把已修改的文件放在下次提交时要保存的清单中</a:t>
            </a:r>
          </a:p>
        </p:txBody>
      </p:sp>
      <p:sp>
        <p:nvSpPr>
          <p:cNvPr id="33797" name="文本框 12">
            <a:extLst>
              <a:ext uri="{FF2B5EF4-FFF2-40B4-BE49-F238E27FC236}">
                <a16:creationId xmlns:a16="http://schemas.microsoft.com/office/drawing/2014/main" id="{FE683D6D-0B67-450D-8087-DFBE13A75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437063"/>
            <a:ext cx="1873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修改了某个文件，但还没有保存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4">
            <a:extLst>
              <a:ext uri="{FF2B5EF4-FFF2-40B4-BE49-F238E27FC236}">
                <a16:creationId xmlns:a16="http://schemas.microsoft.com/office/drawing/2014/main" id="{8A66522B-AB74-4D1C-8C27-6541E3354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835025"/>
            <a:ext cx="50419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/>
              <a:t>文件状态周期图</a:t>
            </a:r>
          </a:p>
        </p:txBody>
      </p:sp>
      <p:pic>
        <p:nvPicPr>
          <p:cNvPr id="35842" name="图片 5">
            <a:extLst>
              <a:ext uri="{FF2B5EF4-FFF2-40B4-BE49-F238E27FC236}">
                <a16:creationId xmlns:a16="http://schemas.microsoft.com/office/drawing/2014/main" id="{51A90017-404B-44D5-971B-93F8E6F76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1628775"/>
            <a:ext cx="63500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矩形 4">
            <a:extLst>
              <a:ext uri="{FF2B5EF4-FFF2-40B4-BE49-F238E27FC236}">
                <a16:creationId xmlns:a16="http://schemas.microsoft.com/office/drawing/2014/main" id="{2C91BBC9-8E17-4104-8184-878222C0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518151"/>
            <a:ext cx="403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文件流转的三个工作区域</a:t>
            </a:r>
            <a:r>
              <a:rPr kumimoji="0" lang="en-US" altLang="zh-CN" sz="1800"/>
              <a:t>	</a:t>
            </a:r>
            <a:endParaRPr kumimoji="0" lang="zh-CN" altLang="en-US" sz="1800"/>
          </a:p>
        </p:txBody>
      </p:sp>
      <p:pic>
        <p:nvPicPr>
          <p:cNvPr id="36866" name="Picture 33" descr="trees">
            <a:extLst>
              <a:ext uri="{FF2B5EF4-FFF2-40B4-BE49-F238E27FC236}">
                <a16:creationId xmlns:a16="http://schemas.microsoft.com/office/drawing/2014/main" id="{56D8063C-ABBA-4203-9B19-F6DA1FA4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28775"/>
            <a:ext cx="74104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矩形 5">
            <a:extLst>
              <a:ext uri="{FF2B5EF4-FFF2-40B4-BE49-F238E27FC236}">
                <a16:creationId xmlns:a16="http://schemas.microsoft.com/office/drawing/2014/main" id="{10A0B9EA-D008-41C0-B433-26FFBEFD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458152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工作目录</a:t>
            </a:r>
            <a:endParaRPr kumimoji="0" lang="en-US" altLang="zh-CN" sz="1800"/>
          </a:p>
        </p:txBody>
      </p:sp>
      <p:sp>
        <p:nvSpPr>
          <p:cNvPr id="36868" name="矩形 6">
            <a:extLst>
              <a:ext uri="{FF2B5EF4-FFF2-40B4-BE49-F238E27FC236}">
                <a16:creationId xmlns:a16="http://schemas.microsoft.com/office/drawing/2014/main" id="{375F06AF-4F61-4C3D-8064-EBC72067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4437063"/>
            <a:ext cx="1944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/>
              <a:t>       </a:t>
            </a:r>
            <a:r>
              <a:rPr kumimoji="0" lang="zh-CN" altLang="en-US" sz="1800"/>
              <a:t>暂存区域</a:t>
            </a:r>
            <a:endParaRPr kumimoji="0" lang="en-US" altLang="zh-CN" sz="1800"/>
          </a:p>
          <a:p>
            <a:r>
              <a:rPr kumimoji="0" lang="zh-CN" altLang="en-US" sz="1800"/>
              <a:t>（也叫索引文件）</a:t>
            </a:r>
            <a:endParaRPr kumimoji="0" lang="en-US" altLang="zh-CN" sz="1800"/>
          </a:p>
        </p:txBody>
      </p:sp>
      <p:sp>
        <p:nvSpPr>
          <p:cNvPr id="36869" name="矩形 7">
            <a:extLst>
              <a:ext uri="{FF2B5EF4-FFF2-40B4-BE49-F238E27FC236}">
                <a16:creationId xmlns:a16="http://schemas.microsoft.com/office/drawing/2014/main" id="{BB37BEE0-21DB-492A-BA84-4096BF0D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458152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/>
              <a:t>Git</a:t>
            </a:r>
            <a:r>
              <a:rPr kumimoji="0" lang="zh-CN" altLang="en-US" sz="1800"/>
              <a:t>本地仓库</a:t>
            </a:r>
          </a:p>
        </p:txBody>
      </p:sp>
      <p:sp>
        <p:nvSpPr>
          <p:cNvPr id="36870" name="文本框 1">
            <a:extLst>
              <a:ext uri="{FF2B5EF4-FFF2-40B4-BE49-F238E27FC236}">
                <a16:creationId xmlns:a16="http://schemas.microsoft.com/office/drawing/2014/main" id="{D028A97F-D0CC-4456-A07A-701D39C31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19125"/>
            <a:ext cx="2952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工作原理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4">
            <a:extLst>
              <a:ext uri="{FF2B5EF4-FFF2-40B4-BE49-F238E27FC236}">
                <a16:creationId xmlns:a16="http://schemas.microsoft.com/office/drawing/2014/main" id="{3A1881B3-D7C1-4103-9DA2-DA1ECB94A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476251"/>
            <a:ext cx="4572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基本的</a:t>
            </a:r>
            <a:r>
              <a:rPr kumimoji="0" lang="en-US" altLang="zh-CN"/>
              <a:t>Git</a:t>
            </a:r>
            <a:r>
              <a:rPr kumimoji="0" lang="zh-CN" altLang="en-US"/>
              <a:t>工作流程如下：</a:t>
            </a:r>
            <a:endParaRPr kumimoji="0" lang="en-US" altLang="zh-CN"/>
          </a:p>
          <a:p>
            <a:endParaRPr kumimoji="0" lang="en-US" altLang="zh-CN" sz="1800"/>
          </a:p>
          <a:p>
            <a:endParaRPr kumimoji="0" lang="en-US" altLang="zh-CN" sz="1800"/>
          </a:p>
          <a:p>
            <a:r>
              <a:rPr kumimoji="0" lang="en-US" altLang="zh-CN" sz="1800"/>
              <a:t>1 </a:t>
            </a:r>
            <a:r>
              <a:rPr kumimoji="0" lang="zh-CN" altLang="en-US" sz="1800"/>
              <a:t>从</a:t>
            </a:r>
            <a:r>
              <a:rPr kumimoji="0" lang="en-US" altLang="zh-CN" sz="1800"/>
              <a:t>git</a:t>
            </a:r>
            <a:r>
              <a:rPr kumimoji="0" lang="zh-CN" altLang="en-US" sz="1800"/>
              <a:t>仓库中</a:t>
            </a:r>
            <a:r>
              <a:rPr kumimoji="0" lang="en-US" altLang="zh-CN" sz="1800"/>
              <a:t>checkout</a:t>
            </a:r>
            <a:r>
              <a:rPr kumimoji="0" lang="zh-CN" altLang="en-US" sz="1800"/>
              <a:t>项目</a:t>
            </a:r>
            <a:endParaRPr kumimoji="0" lang="en-US" altLang="zh-CN" sz="1800"/>
          </a:p>
          <a:p>
            <a:r>
              <a:rPr kumimoji="0" lang="en-US" altLang="zh-CN" sz="1800"/>
              <a:t>   </a:t>
            </a:r>
            <a:r>
              <a:rPr kumimoji="0" lang="zh-CN" altLang="en-US" sz="1800"/>
              <a:t>到工作目录。</a:t>
            </a:r>
            <a:endParaRPr kumimoji="0" lang="en-US" altLang="zh-CN" sz="1800"/>
          </a:p>
          <a:p>
            <a:endParaRPr kumimoji="0" lang="en-US" altLang="zh-CN" sz="1800"/>
          </a:p>
          <a:p>
            <a:endParaRPr kumimoji="0" lang="en-US" altLang="zh-CN" sz="1800"/>
          </a:p>
          <a:p>
            <a:r>
              <a:rPr kumimoji="0" lang="en-US" altLang="zh-CN" sz="1800"/>
              <a:t>2 </a:t>
            </a:r>
            <a:r>
              <a:rPr kumimoji="0" lang="zh-CN" altLang="en-US" sz="1800"/>
              <a:t>在工作目录修改某些文件。</a:t>
            </a:r>
            <a:endParaRPr kumimoji="0" lang="en-US" altLang="zh-CN" sz="1800"/>
          </a:p>
          <a:p>
            <a:endParaRPr kumimoji="0" lang="en-US" altLang="zh-CN" sz="1800"/>
          </a:p>
          <a:p>
            <a:endParaRPr kumimoji="0" lang="en-US" altLang="zh-CN" sz="1800"/>
          </a:p>
          <a:p>
            <a:endParaRPr kumimoji="0" lang="en-US" altLang="zh-CN" sz="1800"/>
          </a:p>
          <a:p>
            <a:r>
              <a:rPr kumimoji="0" lang="en-US" altLang="zh-CN" sz="1800"/>
              <a:t>3 </a:t>
            </a:r>
            <a:r>
              <a:rPr kumimoji="0" lang="zh-CN" altLang="en-US" sz="1800"/>
              <a:t>对修改后的文件进行快照，</a:t>
            </a:r>
            <a:endParaRPr kumimoji="0" lang="en-US" altLang="zh-CN" sz="1800"/>
          </a:p>
          <a:p>
            <a:r>
              <a:rPr kumimoji="0" lang="en-US" altLang="zh-CN" sz="1800"/>
              <a:t>    </a:t>
            </a:r>
            <a:r>
              <a:rPr kumimoji="0" lang="zh-CN" altLang="en-US" sz="1800"/>
              <a:t>然后保存到暂存区域。</a:t>
            </a:r>
            <a:endParaRPr kumimoji="0" lang="en-US" altLang="zh-CN" sz="1800"/>
          </a:p>
          <a:p>
            <a:endParaRPr kumimoji="0" lang="en-US" altLang="zh-CN" sz="1800"/>
          </a:p>
          <a:p>
            <a:endParaRPr kumimoji="0" lang="en-US" altLang="zh-CN" sz="1800"/>
          </a:p>
          <a:p>
            <a:r>
              <a:rPr kumimoji="0" lang="en-US" altLang="zh-CN" sz="1800"/>
              <a:t>4 </a:t>
            </a:r>
            <a:r>
              <a:rPr kumimoji="0" lang="zh-CN" altLang="en-US" sz="1800"/>
              <a:t>提交更新，将保存在暂存区域的</a:t>
            </a:r>
            <a:endParaRPr kumimoji="0" lang="en-US" altLang="zh-CN" sz="1800"/>
          </a:p>
          <a:p>
            <a:r>
              <a:rPr kumimoji="0" lang="en-US" altLang="zh-CN" sz="1800"/>
              <a:t>   </a:t>
            </a:r>
            <a:r>
              <a:rPr kumimoji="0" lang="zh-CN" altLang="en-US" sz="1800"/>
              <a:t>文件快照永久转储到</a:t>
            </a:r>
            <a:r>
              <a:rPr kumimoji="0" lang="en-US" altLang="zh-CN" sz="1800"/>
              <a:t>Git</a:t>
            </a:r>
            <a:r>
              <a:rPr kumimoji="0" lang="zh-CN" altLang="en-US" sz="1800"/>
              <a:t>目录中</a:t>
            </a:r>
          </a:p>
        </p:txBody>
      </p:sp>
      <p:pic>
        <p:nvPicPr>
          <p:cNvPr id="38914" name="图片 1">
            <a:extLst>
              <a:ext uri="{FF2B5EF4-FFF2-40B4-BE49-F238E27FC236}">
                <a16:creationId xmlns:a16="http://schemas.microsoft.com/office/drawing/2014/main" id="{7494CA84-626F-4D96-8295-5A91C8AAF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9" y="835026"/>
            <a:ext cx="5957887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1">
            <a:extLst>
              <a:ext uri="{FF2B5EF4-FFF2-40B4-BE49-F238E27FC236}">
                <a16:creationId xmlns:a16="http://schemas.microsoft.com/office/drawing/2014/main" id="{6FB2DC9D-2E14-46CB-937E-79443B2B1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908050"/>
            <a:ext cx="635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文本框 2">
            <a:extLst>
              <a:ext uri="{FF2B5EF4-FFF2-40B4-BE49-F238E27FC236}">
                <a16:creationId xmlns:a16="http://schemas.microsoft.com/office/drawing/2014/main" id="{4DE84457-1E86-44DD-945D-1F42C747E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5086350"/>
            <a:ext cx="280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</a:rPr>
              <a:t>Add File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2">
            <a:extLst>
              <a:ext uri="{FF2B5EF4-FFF2-40B4-BE49-F238E27FC236}">
                <a16:creationId xmlns:a16="http://schemas.microsoft.com/office/drawing/2014/main" id="{B611EC46-300B-49B3-AF70-AD88B1D9A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763588"/>
            <a:ext cx="635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47">
            <a:extLst>
              <a:ext uri="{FF2B5EF4-FFF2-40B4-BE49-F238E27FC236}">
                <a16:creationId xmlns:a16="http://schemas.microsoft.com/office/drawing/2014/main" id="{6194C941-AEE9-49E2-A1ED-F0E2866889D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834231" y="2270919"/>
            <a:ext cx="4032250" cy="3919538"/>
          </a:xfrm>
          <a:custGeom>
            <a:avLst/>
            <a:gdLst/>
            <a:ahLst/>
            <a:cxnLst/>
            <a:rect l="0" t="0" r="0" b="0"/>
            <a:pathLst/>
          </a:custGeom>
          <a:gradFill rotWithShape="1">
            <a:gsLst>
              <a:gs pos="0">
                <a:srgbClr val="E7DEC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6" name="标题 147">
            <a:extLst>
              <a:ext uri="{FF2B5EF4-FFF2-40B4-BE49-F238E27FC236}">
                <a16:creationId xmlns:a16="http://schemas.microsoft.com/office/drawing/2014/main" id="{39CFA912-B7D6-4A53-94CC-EE4A7AE2F16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701800" y="619126"/>
            <a:ext cx="2376488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accent3">
                    <a:shade val="75000"/>
                  </a:schemeClr>
                </a:solidFill>
                <a:cs typeface="+mj-cs"/>
              </a:rPr>
              <a:t>概要：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C808899-954B-4F22-B2C2-E663A6B24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107833"/>
              </p:ext>
            </p:extLst>
          </p:nvPr>
        </p:nvGraphicFramePr>
        <p:xfrm>
          <a:off x="2926548" y="155614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2">
            <a:extLst>
              <a:ext uri="{FF2B5EF4-FFF2-40B4-BE49-F238E27FC236}">
                <a16:creationId xmlns:a16="http://schemas.microsoft.com/office/drawing/2014/main" id="{595D3EFE-1614-4871-857F-00115A14F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908050"/>
            <a:ext cx="635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3">
            <a:extLst>
              <a:ext uri="{FF2B5EF4-FFF2-40B4-BE49-F238E27FC236}">
                <a16:creationId xmlns:a16="http://schemas.microsoft.com/office/drawing/2014/main" id="{45E0A8A3-48A7-48A4-B240-A6FA51FF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835025"/>
            <a:ext cx="635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1">
            <a:extLst>
              <a:ext uri="{FF2B5EF4-FFF2-40B4-BE49-F238E27FC236}">
                <a16:creationId xmlns:a16="http://schemas.microsoft.com/office/drawing/2014/main" id="{B376B8C1-1D1A-49A7-87DE-854801DC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835025"/>
            <a:ext cx="635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椭圆 6">
            <a:extLst>
              <a:ext uri="{FF2B5EF4-FFF2-40B4-BE49-F238E27FC236}">
                <a16:creationId xmlns:a16="http://schemas.microsoft.com/office/drawing/2014/main" id="{EA2FB815-F037-449E-BE42-35B01C62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4" y="836614"/>
            <a:ext cx="211137" cy="211137"/>
          </a:xfrm>
          <a:prstGeom prst="ellipse">
            <a:avLst/>
          </a:prstGeom>
          <a:gradFill rotWithShape="1">
            <a:gsLst>
              <a:gs pos="0">
                <a:srgbClr val="DAF2FF"/>
              </a:gs>
              <a:gs pos="50000">
                <a:srgbClr val="C2E3EF"/>
              </a:gs>
              <a:gs pos="95000">
                <a:srgbClr val="67C5E9"/>
              </a:gs>
              <a:gs pos="100000">
                <a:srgbClr val="00AAD4"/>
              </a:gs>
            </a:gsLst>
            <a:path path="rect">
              <a:fillToRect l="75000" t="87500" r="25000" b="12500"/>
            </a:path>
          </a:gradFill>
          <a:ln w="2000" cap="rnd">
            <a:solidFill>
              <a:srgbClr val="2F8DA4">
                <a:alpha val="56078"/>
              </a:srgbClr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17410" name="椭圆 7">
            <a:extLst>
              <a:ext uri="{FF2B5EF4-FFF2-40B4-BE49-F238E27FC236}">
                <a16:creationId xmlns:a16="http://schemas.microsoft.com/office/drawing/2014/main" id="{05D4991C-0AD6-4C1E-852F-47C9B33FE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768350"/>
            <a:ext cx="63500" cy="65088"/>
          </a:xfrm>
          <a:prstGeom prst="ellipse">
            <a:avLst/>
          </a:prstGeom>
          <a:noFill/>
          <a:ln w="12700" cap="rnd">
            <a:solidFill>
              <a:srgbClr val="317F92">
                <a:alpha val="56078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17411" name="标题 1">
            <a:extLst>
              <a:ext uri="{FF2B5EF4-FFF2-40B4-BE49-F238E27FC236}">
                <a16:creationId xmlns:a16="http://schemas.microsoft.com/office/drawing/2014/main" id="{A787B337-9A32-4B62-9D00-AB10998576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8426" y="619125"/>
            <a:ext cx="1439863" cy="566738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操作</a:t>
            </a:r>
          </a:p>
        </p:txBody>
      </p:sp>
      <p:sp>
        <p:nvSpPr>
          <p:cNvPr id="17412" name="矩形 19">
            <a:extLst>
              <a:ext uri="{FF2B5EF4-FFF2-40B4-BE49-F238E27FC236}">
                <a16:creationId xmlns:a16="http://schemas.microsoft.com/office/drawing/2014/main" id="{FE3A5F50-6FB3-4B1D-80A3-DDF07644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619125"/>
            <a:ext cx="503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 b="1" dirty="0">
                <a:solidFill>
                  <a:schemeClr val="tx2"/>
                </a:solidFill>
              </a:rPr>
              <a:t>二</a:t>
            </a:r>
            <a:endParaRPr kumimoji="0" lang="zh-CN" altLang="en-US" sz="3200" dirty="0"/>
          </a:p>
        </p:txBody>
      </p:sp>
      <p:sp>
        <p:nvSpPr>
          <p:cNvPr id="17413" name="矩形 15">
            <a:extLst>
              <a:ext uri="{FF2B5EF4-FFF2-40B4-BE49-F238E27FC236}">
                <a16:creationId xmlns:a16="http://schemas.microsoft.com/office/drawing/2014/main" id="{E897D8AD-F764-40F4-ADC3-2DA49AF2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6" y="1628775"/>
            <a:ext cx="28813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dirty="0"/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389518429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4D9D443-B474-44BE-915F-BBE34BA20C82}"/>
              </a:ext>
            </a:extLst>
          </p:cNvPr>
          <p:cNvSpPr/>
          <p:nvPr/>
        </p:nvSpPr>
        <p:spPr>
          <a:xfrm>
            <a:off x="302317" y="58064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安装完后需要最后一步设置：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04C0A-1DF8-49BB-8DD5-15C20ECF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7" y="1959781"/>
            <a:ext cx="11338509" cy="92886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39C5D85-F079-422E-897C-566D32182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17" y="3969358"/>
            <a:ext cx="1041869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--global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用了这个参数，表示你这台机器上所有的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仓库都会使用这个配置，当然也可以对某个仓库指定不同的用户名和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Email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地址。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7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D87BD4-C7CB-41F1-8EF0-0CC9B012B6C4}"/>
              </a:ext>
            </a:extLst>
          </p:cNvPr>
          <p:cNvSpPr/>
          <p:nvPr/>
        </p:nvSpPr>
        <p:spPr>
          <a:xfrm>
            <a:off x="409501" y="395117"/>
            <a:ext cx="1591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2.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创建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691E30-8B15-4DC5-A354-5A8D473DB40F}"/>
              </a:ext>
            </a:extLst>
          </p:cNvPr>
          <p:cNvSpPr/>
          <p:nvPr/>
        </p:nvSpPr>
        <p:spPr>
          <a:xfrm>
            <a:off x="910070" y="1097481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在命令行进入需要创建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仓库的文件，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C81A08-C7BA-40EC-968E-D73B8C39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70" y="1969009"/>
            <a:ext cx="3895238" cy="4285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C5CE3F-4DF3-47E1-A869-4DD5442B86E0}"/>
              </a:ext>
            </a:extLst>
          </p:cNvPr>
          <p:cNvSpPr/>
          <p:nvPr/>
        </p:nvSpPr>
        <p:spPr>
          <a:xfrm>
            <a:off x="910069" y="2899776"/>
            <a:ext cx="10022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仓库就创建好了，这时文件夹中多了一个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.git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文件夹。注意不要修改这个文件夹中的内容。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添加文件到仓库需要两个步骤，先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到暂存区，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4FC944-4D5E-4215-A948-4A7901AE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69" y="3906743"/>
            <a:ext cx="5895238" cy="6952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7B2541E-0C1D-418B-9E7D-0E38D382A75F}"/>
              </a:ext>
            </a:extLst>
          </p:cNvPr>
          <p:cNvSpPr/>
          <p:nvPr/>
        </p:nvSpPr>
        <p:spPr>
          <a:xfrm>
            <a:off x="910069" y="4979070"/>
            <a:ext cx="251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再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到本地仓库。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C19C28-7D41-4764-BAEC-419CBFCC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69" y="5725491"/>
            <a:ext cx="663809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73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5F93E5F-6814-4CC4-AABA-28435E71FC82}"/>
              </a:ext>
            </a:extLst>
          </p:cNvPr>
          <p:cNvSpPr/>
          <p:nvPr/>
        </p:nvSpPr>
        <p:spPr>
          <a:xfrm>
            <a:off x="654055" y="461378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3.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工作区与暂存区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4C5FF3-6293-47E7-93BD-9027B1CC4F48}"/>
              </a:ext>
            </a:extLst>
          </p:cNvPr>
          <p:cNvSpPr/>
          <p:nvPr/>
        </p:nvSpPr>
        <p:spPr>
          <a:xfrm>
            <a:off x="654055" y="1285606"/>
            <a:ext cx="1082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  <a:t>* </a:t>
            </a:r>
            <a:r>
              <a:rPr lang="zh-CN" altLang="zh-CN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工作区就是我们文件夹下的内容，我们正在工作修改的地方就是工作区。（除了</a:t>
            </a:r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  <a:t>.git</a:t>
            </a:r>
            <a:r>
              <a:rPr lang="zh-CN" altLang="zh-CN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文件夹）</a:t>
            </a:r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  <a:t> </a:t>
            </a:r>
            <a:b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  <a:t>* </a:t>
            </a:r>
            <a:r>
              <a:rPr lang="en-US" altLang="zh-CN" dirty="0">
                <a:solidFill>
                  <a:srgbClr val="4F4F4F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暂存区就是</a:t>
            </a:r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  <a:t>add</a:t>
            </a:r>
            <a:r>
              <a:rPr lang="en-US" altLang="zh-CN" dirty="0">
                <a:solidFill>
                  <a:srgbClr val="4F4F4F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操作后的区域，简单理解暂存区的作用就是，将需要提交的文件修改通通</a:t>
            </a:r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  <a:t>add</a:t>
            </a:r>
            <a:r>
              <a:rPr lang="en-US" altLang="zh-CN" dirty="0">
                <a:solidFill>
                  <a:srgbClr val="4F4F4F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放到暂存区，然后，一次性的</a:t>
            </a:r>
            <a:r>
              <a:rPr lang="en-US" altLang="zh-CN" dirty="0">
                <a:solidFill>
                  <a:srgbClr val="4F4F4F"/>
                </a:solidFill>
                <a:latin typeface="Arial" panose="020B0604020202020204" pitchFamily="34" charset="0"/>
              </a:rPr>
              <a:t>commit</a:t>
            </a:r>
            <a:r>
              <a:rPr lang="en-US" altLang="zh-CN" dirty="0">
                <a:solidFill>
                  <a:srgbClr val="4F4F4F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提交暂存区的所有修改。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2FFA48-9D3B-434C-A9F4-593AB394634C}"/>
              </a:ext>
            </a:extLst>
          </p:cNvPr>
          <p:cNvSpPr/>
          <p:nvPr/>
        </p:nvSpPr>
        <p:spPr>
          <a:xfrm>
            <a:off x="654056" y="235665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4.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修改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99BB73-FF88-4CAB-92BE-1B9CD29C77AA}"/>
              </a:ext>
            </a:extLst>
          </p:cNvPr>
          <p:cNvSpPr/>
          <p:nvPr/>
        </p:nvSpPr>
        <p:spPr>
          <a:xfrm>
            <a:off x="654056" y="303866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修改一下文件中的内容，运行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A1237-7794-4D37-8590-78E3ECC6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6" y="3628337"/>
            <a:ext cx="2438095" cy="4380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26F9D8E-1075-4ACC-A68A-06197564B6CB}"/>
              </a:ext>
            </a:extLst>
          </p:cNvPr>
          <p:cNvSpPr/>
          <p:nvPr/>
        </p:nvSpPr>
        <p:spPr>
          <a:xfrm>
            <a:off x="654055" y="4302659"/>
            <a:ext cx="7694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可以查看哪些文件被修改了。具体的修改内容，可以使用下面命令查看。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925ABA-F3C3-4946-847A-3FEF1BF1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5" y="4969504"/>
            <a:ext cx="6057143" cy="6190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E977AC-0A8B-40F2-BDF0-9819A69EA126}"/>
              </a:ext>
            </a:extLst>
          </p:cNvPr>
          <p:cNvSpPr/>
          <p:nvPr/>
        </p:nvSpPr>
        <p:spPr>
          <a:xfrm>
            <a:off x="654054" y="5886065"/>
            <a:ext cx="1029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然后就可以通过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提交到本地仓库了。提交后再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status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查看，可以发现没有新的修改。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51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E9ED09-A923-4FB5-831D-C2D5E0F96A31}"/>
              </a:ext>
            </a:extLst>
          </p:cNvPr>
          <p:cNvSpPr/>
          <p:nvPr/>
        </p:nvSpPr>
        <p:spPr>
          <a:xfrm>
            <a:off x="470218" y="368612"/>
            <a:ext cx="2405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5.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版本回退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BD35D9-2393-4E8E-B7F3-8418250C69B4}"/>
              </a:ext>
            </a:extLst>
          </p:cNvPr>
          <p:cNvSpPr/>
          <p:nvPr/>
        </p:nvSpPr>
        <p:spPr>
          <a:xfrm>
            <a:off x="470218" y="998739"/>
            <a:ext cx="7322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这个功能是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最好用的功能之一。完全就是后悔药啊。使用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A6A57-4BFA-4B45-AE65-923893A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8" y="1564516"/>
            <a:ext cx="6257143" cy="695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BD2F16-4D63-4EFC-8567-6068C92A6A58}"/>
              </a:ext>
            </a:extLst>
          </p:cNvPr>
          <p:cNvSpPr/>
          <p:nvPr/>
        </p:nvSpPr>
        <p:spPr>
          <a:xfrm>
            <a:off x="470218" y="2782669"/>
            <a:ext cx="713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可以查看之前的提交。（提示，按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取消查看，或者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-apple-system"/>
              </a:rPr>
              <a:t>ctrl+z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也行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..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8FE486-A033-44B3-8167-32A0A771E235}"/>
              </a:ext>
            </a:extLst>
          </p:cNvPr>
          <p:cNvSpPr/>
          <p:nvPr/>
        </p:nvSpPr>
        <p:spPr>
          <a:xfrm>
            <a:off x="470218" y="35213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要是觉得太乱了，可以试试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57D569-C524-4159-8768-ED47E8A4E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8" y="4283190"/>
            <a:ext cx="3371429" cy="3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73026A-E9EC-43A4-B2C8-BB2F243CEF85}"/>
              </a:ext>
            </a:extLst>
          </p:cNvPr>
          <p:cNvSpPr/>
          <p:nvPr/>
        </p:nvSpPr>
        <p:spPr>
          <a:xfrm>
            <a:off x="470218" y="5097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我们使用如下命令回退版本（我们一般用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HEAD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表示当前版本）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B62AE7-6976-4C21-95FE-AB2B2CA66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8" y="5836384"/>
            <a:ext cx="5952381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9925DE-380B-4558-8FB7-09AFB8FCADAF}"/>
              </a:ext>
            </a:extLst>
          </p:cNvPr>
          <p:cNvSpPr/>
          <p:nvPr/>
        </p:nvSpPr>
        <p:spPr>
          <a:xfrm>
            <a:off x="543340" y="336131"/>
            <a:ext cx="9793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这样可以，就是要回退很久远的版本还要数数，写很多个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^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。所以我们经常使用下面这个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5FB036-80B9-4E24-BC88-998D4D0E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1185469"/>
            <a:ext cx="3914286" cy="3523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CA80CDD-1AE0-4FEC-91DC-2C7633E08BE4}"/>
              </a:ext>
            </a:extLst>
          </p:cNvPr>
          <p:cNvSpPr/>
          <p:nvPr/>
        </p:nvSpPr>
        <p:spPr>
          <a:xfrm>
            <a:off x="543340" y="1951672"/>
            <a:ext cx="11502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后面这个类似乱码的就是之前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log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时候看到的对应版本的版本号，不用全复制，随手复制前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位就可以。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然后你就会发现，代码都恢复到之前的版本了。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当然如果再想恢复到之后的版本，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log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里是没有了，使用下面这个可以查到。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E511AA-55CD-40A7-840B-18B4E6E2E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40" y="3600801"/>
            <a:ext cx="2866667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8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CF0DBC-669B-43A1-B48B-C5EF2CBF9657}"/>
              </a:ext>
            </a:extLst>
          </p:cNvPr>
          <p:cNvSpPr/>
          <p:nvPr/>
        </p:nvSpPr>
        <p:spPr>
          <a:xfrm>
            <a:off x="509974" y="236091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6.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撤销修改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211AD-7AF4-41D5-8E8F-5FF8AD41B169}"/>
              </a:ext>
            </a:extLst>
          </p:cNvPr>
          <p:cNvSpPr/>
          <p:nvPr/>
        </p:nvSpPr>
        <p:spPr>
          <a:xfrm>
            <a:off x="509974" y="8191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如果想要撤销工作区的修改，可以执行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BDC462-F614-4CB1-AE37-7C4B9AEF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0" y="1422976"/>
            <a:ext cx="3609524" cy="3809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9F829A-58FC-4A67-9362-8959B285B8ED}"/>
              </a:ext>
            </a:extLst>
          </p:cNvPr>
          <p:cNvSpPr/>
          <p:nvPr/>
        </p:nvSpPr>
        <p:spPr>
          <a:xfrm>
            <a:off x="509973" y="2198709"/>
            <a:ext cx="9203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这样就变为上一次提交时候的状态，上一次提交之后的修改被撤销了。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如果想要撤销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到暂存区的修改，可以执行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B5720F-6438-42F7-AF10-C9A5DD15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20" y="3429000"/>
            <a:ext cx="3333333" cy="4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6096EC6-CAC6-432D-8FB2-A8EE816B542E}"/>
              </a:ext>
            </a:extLst>
          </p:cNvPr>
          <p:cNvSpPr/>
          <p:nvPr/>
        </p:nvSpPr>
        <p:spPr>
          <a:xfrm>
            <a:off x="509973" y="4345993"/>
            <a:ext cx="1113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这样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到暂存区的修改回到了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之前的状态，工作区还存在修改，如果想继续撤销工作区的修改，执行上一条命令。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C5A3D1-91D1-4D66-9E05-14C6EB88F808}"/>
              </a:ext>
            </a:extLst>
          </p:cNvPr>
          <p:cNvSpPr/>
          <p:nvPr/>
        </p:nvSpPr>
        <p:spPr>
          <a:xfrm>
            <a:off x="509973" y="5669482"/>
            <a:ext cx="5979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如果想撤销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到本地仓库的修改，请使用版本回退。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04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椭圆 6">
            <a:extLst>
              <a:ext uri="{FF2B5EF4-FFF2-40B4-BE49-F238E27FC236}">
                <a16:creationId xmlns:a16="http://schemas.microsoft.com/office/drawing/2014/main" id="{EA2FB815-F037-449E-BE42-35B01C62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4" y="836614"/>
            <a:ext cx="211137" cy="211137"/>
          </a:xfrm>
          <a:prstGeom prst="ellipse">
            <a:avLst/>
          </a:prstGeom>
          <a:gradFill rotWithShape="1">
            <a:gsLst>
              <a:gs pos="0">
                <a:srgbClr val="DAF2FF"/>
              </a:gs>
              <a:gs pos="50000">
                <a:srgbClr val="C2E3EF"/>
              </a:gs>
              <a:gs pos="95000">
                <a:srgbClr val="67C5E9"/>
              </a:gs>
              <a:gs pos="100000">
                <a:srgbClr val="00AAD4"/>
              </a:gs>
            </a:gsLst>
            <a:path path="rect">
              <a:fillToRect l="75000" t="87500" r="25000" b="12500"/>
            </a:path>
          </a:gradFill>
          <a:ln w="2000" cap="rnd">
            <a:solidFill>
              <a:srgbClr val="2F8DA4">
                <a:alpha val="56078"/>
              </a:srgbClr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17410" name="椭圆 7">
            <a:extLst>
              <a:ext uri="{FF2B5EF4-FFF2-40B4-BE49-F238E27FC236}">
                <a16:creationId xmlns:a16="http://schemas.microsoft.com/office/drawing/2014/main" id="{05D4991C-0AD6-4C1E-852F-47C9B33FE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768350"/>
            <a:ext cx="63500" cy="65088"/>
          </a:xfrm>
          <a:prstGeom prst="ellipse">
            <a:avLst/>
          </a:prstGeom>
          <a:noFill/>
          <a:ln w="12700" cap="rnd">
            <a:solidFill>
              <a:srgbClr val="317F92">
                <a:alpha val="56078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17411" name="标题 1">
            <a:extLst>
              <a:ext uri="{FF2B5EF4-FFF2-40B4-BE49-F238E27FC236}">
                <a16:creationId xmlns:a16="http://schemas.microsoft.com/office/drawing/2014/main" id="{A787B337-9A32-4B62-9D00-AB10998576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8426" y="619125"/>
            <a:ext cx="1439863" cy="566738"/>
          </a:xfrm>
        </p:spPr>
        <p:txBody>
          <a:bodyPr>
            <a:normAutofit fontScale="90000"/>
          </a:bodyPr>
          <a:lstStyle/>
          <a:p>
            <a:r>
              <a:rPr lang="zh-CN" altLang="en-US" sz="3600"/>
              <a:t>起步</a:t>
            </a:r>
          </a:p>
        </p:txBody>
      </p:sp>
      <p:sp>
        <p:nvSpPr>
          <p:cNvPr id="17412" name="矩形 19">
            <a:extLst>
              <a:ext uri="{FF2B5EF4-FFF2-40B4-BE49-F238E27FC236}">
                <a16:creationId xmlns:a16="http://schemas.microsoft.com/office/drawing/2014/main" id="{FE3A5F50-6FB3-4B1D-80A3-DDF07644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619125"/>
            <a:ext cx="503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 b="1">
                <a:solidFill>
                  <a:schemeClr val="tx2"/>
                </a:solidFill>
              </a:rPr>
              <a:t>一</a:t>
            </a:r>
            <a:endParaRPr kumimoji="0" lang="zh-CN" altLang="en-US" sz="3200"/>
          </a:p>
        </p:txBody>
      </p:sp>
      <p:sp>
        <p:nvSpPr>
          <p:cNvPr id="17413" name="矩形 15">
            <a:extLst>
              <a:ext uri="{FF2B5EF4-FFF2-40B4-BE49-F238E27FC236}">
                <a16:creationId xmlns:a16="http://schemas.microsoft.com/office/drawing/2014/main" id="{E897D8AD-F764-40F4-ADC3-2DA49AF2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6" y="1628775"/>
            <a:ext cx="28813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/>
              <a:t>1 关于版本控制</a:t>
            </a:r>
          </a:p>
        </p:txBody>
      </p:sp>
      <p:sp>
        <p:nvSpPr>
          <p:cNvPr id="6152" name="矩形 15">
            <a:extLst>
              <a:ext uri="{FF2B5EF4-FFF2-40B4-BE49-F238E27FC236}">
                <a16:creationId xmlns:a16="http://schemas.microsoft.com/office/drawing/2014/main" id="{F30282A7-E862-41E6-9300-ECA4E1DE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2492376"/>
            <a:ext cx="2954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2800" dirty="0">
                <a:latin typeface="宋体"/>
                <a:ea typeface="宋体"/>
                <a:cs typeface="宋体"/>
              </a:rPr>
              <a:t> Git思想和原理</a:t>
            </a:r>
            <a:endParaRPr lang="zh-CN" altLang="en-US" dirty="0"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BC5146-AA98-4BB9-A05E-F0803ED72B6F}"/>
              </a:ext>
            </a:extLst>
          </p:cNvPr>
          <p:cNvSpPr/>
          <p:nvPr/>
        </p:nvSpPr>
        <p:spPr>
          <a:xfrm>
            <a:off x="417209" y="355360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7.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删除文件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D96919-87E1-43E0-8C32-65EC22072BCE}"/>
              </a:ext>
            </a:extLst>
          </p:cNvPr>
          <p:cNvSpPr/>
          <p:nvPr/>
        </p:nvSpPr>
        <p:spPr>
          <a:xfrm>
            <a:off x="603733" y="108423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如果你删除了工作区的某个文件，可以执行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DE7F9-B927-4E96-A6E9-D4D7251A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3" y="1720767"/>
            <a:ext cx="3171429" cy="3904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ADCEB83-F8CA-4CB2-BE29-D23D06279E15}"/>
              </a:ext>
            </a:extLst>
          </p:cNvPr>
          <p:cNvSpPr/>
          <p:nvPr/>
        </p:nvSpPr>
        <p:spPr>
          <a:xfrm>
            <a:off x="603733" y="2647986"/>
            <a:ext cx="528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将这次删除操作添加到暂存区，然后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提交。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7DA4B-FFC4-4C33-AC3A-EFEF4FC1466E}"/>
              </a:ext>
            </a:extLst>
          </p:cNvPr>
          <p:cNvSpPr/>
          <p:nvPr/>
        </p:nvSpPr>
        <p:spPr>
          <a:xfrm>
            <a:off x="603733" y="35654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如果误删了工作区的某个文件，可以使用上面撤销修改来恢复。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8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D02406-5DC4-4C4E-8717-FA257D78AB1C}"/>
              </a:ext>
            </a:extLst>
          </p:cNvPr>
          <p:cNvSpPr/>
          <p:nvPr/>
        </p:nvSpPr>
        <p:spPr>
          <a:xfrm>
            <a:off x="443713" y="209586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8.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远程仓库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DCE867-0313-4915-8704-3802D1B54D9C}"/>
              </a:ext>
            </a:extLst>
          </p:cNvPr>
          <p:cNvSpPr/>
          <p:nvPr/>
        </p:nvSpPr>
        <p:spPr>
          <a:xfrm>
            <a:off x="702365" y="8397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Calibri" panose="020F0502020204030204" pitchFamily="34" charset="0"/>
                <a:cs typeface="Times New Roman" panose="02020603050405020304" pitchFamily="18" charset="0"/>
              </a:rPr>
              <a:t>git remote -v 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查看当前所有远程地址别名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alibri" panose="020F0502020204030204" pitchFamily="34" charset="0"/>
              </a:rPr>
              <a:t>git remote add [</a:t>
            </a:r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别名</a:t>
            </a:r>
            <a:r>
              <a:rPr lang="en-US" altLang="zh-CN" kern="0" dirty="0">
                <a:latin typeface="Calibri" panose="020F0502020204030204" pitchFamily="34" charset="0"/>
              </a:rPr>
              <a:t>] [</a:t>
            </a:r>
            <a:r>
              <a:rPr lang="zh-CN" altLang="zh-CN" kern="0" dirty="0">
                <a:ea typeface="宋体" panose="02010600030101010101" pitchFamily="2" charset="-122"/>
                <a:cs typeface="宋体" panose="02010600030101010101" pitchFamily="2" charset="-122"/>
              </a:rPr>
              <a:t>远程地址</a:t>
            </a:r>
            <a:r>
              <a:rPr lang="en-US" altLang="zh-CN" kern="0" dirty="0">
                <a:latin typeface="Calibri" panose="020F0502020204030204" pitchFamily="34" charset="0"/>
              </a:rPr>
              <a:t>]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C54025-03F2-47B8-AB09-96B8ACA5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1890162"/>
            <a:ext cx="11012557" cy="16685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24B775-E489-468B-B245-3FF041744E56}"/>
              </a:ext>
            </a:extLst>
          </p:cNvPr>
          <p:cNvSpPr/>
          <p:nvPr/>
        </p:nvSpPr>
        <p:spPr>
          <a:xfrm>
            <a:off x="702365" y="3962849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Calibri" panose="020F0502020204030204" pitchFamily="34" charset="0"/>
                <a:cs typeface="Times New Roman" panose="02020603050405020304" pitchFamily="18" charset="0"/>
              </a:rPr>
              <a:t>git push [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别名</a:t>
            </a:r>
            <a:r>
              <a:rPr lang="en-US" altLang="zh-CN" kern="0" dirty="0">
                <a:latin typeface="Calibri" panose="020F0502020204030204" pitchFamily="34" charset="0"/>
                <a:cs typeface="Times New Roman" panose="02020603050405020304" pitchFamily="18" charset="0"/>
              </a:rPr>
              <a:t>] [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分支名</a:t>
            </a:r>
            <a:r>
              <a:rPr lang="en-US" altLang="zh-CN" kern="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AC7E24-1F59-49E4-B615-A17999C73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4736299"/>
            <a:ext cx="10670402" cy="19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AAE76F-AF5F-4949-B342-4C1405515EC8}"/>
              </a:ext>
            </a:extLst>
          </p:cNvPr>
          <p:cNvSpPr/>
          <p:nvPr/>
        </p:nvSpPr>
        <p:spPr>
          <a:xfrm>
            <a:off x="556592" y="2916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latin typeface="Calibri" panose="020F0502020204030204" pitchFamily="34" charset="0"/>
                <a:cs typeface="Times New Roman" panose="02020603050405020304" pitchFamily="18" charset="0"/>
              </a:rPr>
              <a:t>git origin [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远程地址</a:t>
            </a:r>
            <a:r>
              <a:rPr lang="en-US" altLang="zh-CN" kern="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效果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Wingdings-Regular"/>
                <a:cs typeface="Wingdings-Regular"/>
              </a:rPr>
              <a:t> 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完整的把远程库下载到本地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Wingdings-Regular"/>
                <a:cs typeface="Wingdings-Regular"/>
              </a:rPr>
              <a:t> 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origin 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远程地址别名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Wingdings-Regular"/>
                <a:cs typeface="Wingdings-Regular"/>
              </a:rPr>
              <a:t> </a:t>
            </a:r>
            <a:r>
              <a:rPr lang="zh-CN" altLang="zh-CN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初始化本地库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B9E64-EC3A-4634-A51B-F3288C9A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2456499"/>
            <a:ext cx="11412495" cy="20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61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B2A914-A35B-46AA-8F04-002F29B719DB}"/>
              </a:ext>
            </a:extLst>
          </p:cNvPr>
          <p:cNvSpPr/>
          <p:nvPr/>
        </p:nvSpPr>
        <p:spPr>
          <a:xfrm>
            <a:off x="301849" y="1963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本地分支管理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2F7CB-4639-492B-9EB7-C89AD0B18273}"/>
              </a:ext>
            </a:extLst>
          </p:cNvPr>
          <p:cNvSpPr/>
          <p:nvPr/>
        </p:nvSpPr>
        <p:spPr>
          <a:xfrm>
            <a:off x="672910" y="886743"/>
            <a:ext cx="11055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前面已经接触过</a:t>
            </a:r>
            <a:r>
              <a:rPr lang="en-US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git</a:t>
            </a:r>
            <a:r>
              <a:rPr lang="zh-CN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主分支，即</a:t>
            </a:r>
            <a:r>
              <a:rPr lang="en-US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分支。也接触过</a:t>
            </a:r>
            <a:r>
              <a:rPr lang="en-US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HEAD</a:t>
            </a:r>
            <a:r>
              <a:rPr lang="zh-CN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其实是一个指针，指向了</a:t>
            </a:r>
            <a:r>
              <a:rPr lang="en-US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分支。</a:t>
            </a:r>
            <a:r>
              <a:rPr lang="en-US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br>
              <a:rPr lang="en-US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zh-CN" altLang="zh-CN" kern="100" dirty="0">
                <a:solidFill>
                  <a:srgbClr val="4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我们可以用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6E4D8D-A7A5-403C-891D-98C55408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0" y="1647398"/>
            <a:ext cx="3085714" cy="3904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674CAB-F75B-43C6-A9EF-C2091855B790}"/>
              </a:ext>
            </a:extLst>
          </p:cNvPr>
          <p:cNvSpPr/>
          <p:nvPr/>
        </p:nvSpPr>
        <p:spPr>
          <a:xfrm>
            <a:off x="672910" y="21634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查看当前分支，当前所在分支前面会标*号。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创建一个分支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9B17CE-98E9-4977-80C9-AD4E6CA8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0" y="2935355"/>
            <a:ext cx="2771429" cy="3809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3290973-39F3-40FE-BD80-C5F55E7F271C}"/>
              </a:ext>
            </a:extLst>
          </p:cNvPr>
          <p:cNvSpPr/>
          <p:nvPr/>
        </p:nvSpPr>
        <p:spPr>
          <a:xfrm>
            <a:off x="672910" y="3386956"/>
            <a:ext cx="754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这样我们就创建了一个分支，然后使用下面命令切换到这个分支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B1D7E7-23BA-416F-8DA3-962E92E28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0" y="3876381"/>
            <a:ext cx="3161905" cy="4476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5CE7108-F3CC-4FAC-867D-A818C41DBA33}"/>
              </a:ext>
            </a:extLst>
          </p:cNvPr>
          <p:cNvSpPr/>
          <p:nvPr/>
        </p:nvSpPr>
        <p:spPr>
          <a:xfrm>
            <a:off x="672910" y="445092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当然我们可以使用下面的命令，直接创建并切换到新分支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BCF7B3-86AF-4545-A6D1-4ACF9ED95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10" y="4939761"/>
            <a:ext cx="3933333" cy="380952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6EA604F-6A3A-4738-87C8-F74E28BD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10" y="5309539"/>
            <a:ext cx="1133356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然后修改文件，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提交到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分支。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然后我们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git checkout master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切回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分支后，会发现新的修改不见了，因为刚刚是在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分支，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并没有改变。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可以使用下面命令将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分支合并到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分支上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21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2A0F14-D774-4634-BBE5-C631DE5DFC1A}"/>
              </a:ext>
            </a:extLst>
          </p:cNvPr>
          <p:cNvSpPr/>
          <p:nvPr/>
        </p:nvSpPr>
        <p:spPr>
          <a:xfrm>
            <a:off x="709401" y="713169"/>
            <a:ext cx="5101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可以使用下面命令将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dev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分支合并到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分支上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75BE11-A9EA-4237-BBF7-41D6DB0F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1" y="1365205"/>
            <a:ext cx="2685714" cy="39047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7C2F159-51E9-4C8C-82CE-E3DBCFD01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01" y="2036153"/>
            <a:ext cx="4791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git merge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命令用于合并指定分支到当前分支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D938D3-AAD1-4348-B46E-09B29BD0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1" y="3041946"/>
            <a:ext cx="309523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88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A12C31-69B3-4A81-82C1-B9E2E89B7ADD}"/>
              </a:ext>
            </a:extLst>
          </p:cNvPr>
          <p:cNvSpPr/>
          <p:nvPr/>
        </p:nvSpPr>
        <p:spPr>
          <a:xfrm>
            <a:off x="451464" y="236090"/>
            <a:ext cx="2106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12.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解决冲突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5D9F16-7EF8-42C3-B2FE-8F545DAAE554}"/>
              </a:ext>
            </a:extLst>
          </p:cNvPr>
          <p:cNvSpPr/>
          <p:nvPr/>
        </p:nvSpPr>
        <p:spPr>
          <a:xfrm>
            <a:off x="451463" y="807230"/>
            <a:ext cx="9355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这里是最不想碰到的，但是又不可避免。 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会提醒我们某某文件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needs merge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。 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我们可以执行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A89913-D3F6-4C8A-8A43-F66FAAE3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4" y="1840035"/>
            <a:ext cx="2895238" cy="4285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D2F536-4250-4AFA-8B8F-99713C9D5B47}"/>
              </a:ext>
            </a:extLst>
          </p:cNvPr>
          <p:cNvSpPr/>
          <p:nvPr/>
        </p:nvSpPr>
        <p:spPr>
          <a:xfrm>
            <a:off x="451462" y="2378081"/>
            <a:ext cx="7460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然后一般要手动解决冲突。打开该文件，找到文件中如下区域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1495C3-A721-45CA-85AF-7FF02976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2" y="2856888"/>
            <a:ext cx="3980952" cy="13523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B26391-AB54-4375-BB33-A111C1FAA5ED}"/>
              </a:ext>
            </a:extLst>
          </p:cNvPr>
          <p:cNvSpPr/>
          <p:nvPr/>
        </p:nvSpPr>
        <p:spPr>
          <a:xfrm>
            <a:off x="451462" y="4318744"/>
            <a:ext cx="7009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&lt;&lt;&lt;&lt;&lt;&lt;&lt;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=======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&gt;&gt;&gt;&gt;&gt;&gt;&gt;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标记出不同分支的内容。我们把这部分改成最后想要的代码，把这些特色符合都删掉保存即可。 </a:t>
            </a:r>
            <a:b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然后就可以通过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了。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25312D-12F0-4539-9B1B-ED83FBBE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62" y="5628548"/>
            <a:ext cx="2866667" cy="40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3F8C226-D7CB-4857-83D0-D86BC9D05F14}"/>
              </a:ext>
            </a:extLst>
          </p:cNvPr>
          <p:cNvSpPr/>
          <p:nvPr/>
        </p:nvSpPr>
        <p:spPr>
          <a:xfrm>
            <a:off x="451462" y="613802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可以查看分支合并图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1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0DF393-D9D0-4BEF-9204-6F3009E1C0C7}"/>
              </a:ext>
            </a:extLst>
          </p:cNvPr>
          <p:cNvSpPr/>
          <p:nvPr/>
        </p:nvSpPr>
        <p:spPr>
          <a:xfrm>
            <a:off x="379658" y="355360"/>
            <a:ext cx="2424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13.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分支管理策略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FBFB22-806E-46E7-B6E1-C8B0CF41A3C8}"/>
              </a:ext>
            </a:extLst>
          </p:cNvPr>
          <p:cNvSpPr/>
          <p:nvPr/>
        </p:nvSpPr>
        <p:spPr>
          <a:xfrm>
            <a:off x="649355" y="933775"/>
            <a:ext cx="10707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通常，合并分支时，如果可能，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会用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Fast forward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模式，但这种模式下，删除分支后，会丢掉分支信息。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如果要强制禁用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Fast forward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模式，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就会在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merge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时生成一个新的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，这样，从分支历史上就可以看出分支信息。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52667-C61F-42D0-8C46-E449B450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5" y="2010298"/>
            <a:ext cx="5180952" cy="4761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EC9C03-2BD8-4ACB-AFDC-8E0B7B8CA1EF}"/>
              </a:ext>
            </a:extLst>
          </p:cNvPr>
          <p:cNvSpPr/>
          <p:nvPr/>
        </p:nvSpPr>
        <p:spPr>
          <a:xfrm>
            <a:off x="635452" y="2639681"/>
            <a:ext cx="10496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因为本次合并要创建一个新的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，所以加上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-m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参数，把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commit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描述写进去。这样使用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 log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查看会与没有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no-ff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的情况不同，这里会有一个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merge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记录。如果没有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no-ff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且没有冲突的话，是没有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merge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记录的。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569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C48F0E-CB01-4C86-AB86-06F413D5CAED}"/>
              </a:ext>
            </a:extLst>
          </p:cNvPr>
          <p:cNvSpPr/>
          <p:nvPr/>
        </p:nvSpPr>
        <p:spPr>
          <a:xfrm>
            <a:off x="663500" y="461378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14.</a:t>
            </a:r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远程分支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AC126F-761C-4821-9EC3-7ACE76B7CCA7}"/>
              </a:ext>
            </a:extLst>
          </p:cNvPr>
          <p:cNvSpPr/>
          <p:nvPr/>
        </p:nvSpPr>
        <p:spPr>
          <a:xfrm>
            <a:off x="663500" y="9649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查看远程分支，使用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CE103D-0713-4F98-A224-2DF813AF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00" y="1476206"/>
            <a:ext cx="4971429" cy="6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33BB57-380C-41C0-918D-CD95CEF3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0" y="2342581"/>
            <a:ext cx="8142857" cy="847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F12B582-E266-4759-B7A0-7DE544E2FB15}"/>
              </a:ext>
            </a:extLst>
          </p:cNvPr>
          <p:cNvSpPr/>
          <p:nvPr/>
        </p:nvSpPr>
        <p:spPr>
          <a:xfrm>
            <a:off x="663500" y="35847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删除远程分支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8F55BD-354A-40B6-B87D-D649BFD5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0" y="4348560"/>
            <a:ext cx="4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7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A01262-7D51-4BFC-B4F0-8B107F9BAD6B}"/>
              </a:ext>
            </a:extLst>
          </p:cNvPr>
          <p:cNvSpPr/>
          <p:nvPr/>
        </p:nvSpPr>
        <p:spPr>
          <a:xfrm>
            <a:off x="466682" y="209587"/>
            <a:ext cx="1242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15.stash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14F0E-E59A-4188-9FF0-EE19213172B0}"/>
              </a:ext>
            </a:extLst>
          </p:cNvPr>
          <p:cNvSpPr/>
          <p:nvPr/>
        </p:nvSpPr>
        <p:spPr>
          <a:xfrm>
            <a:off x="466682" y="8059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使用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E40A2-275D-4613-A258-9AB5A8E9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1" y="1221696"/>
            <a:ext cx="2438095" cy="3714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19B2B4-AEB1-4F4C-BF99-2ADFAE283572}"/>
              </a:ext>
            </a:extLst>
          </p:cNvPr>
          <p:cNvSpPr/>
          <p:nvPr/>
        </p:nvSpPr>
        <p:spPr>
          <a:xfrm>
            <a:off x="466681" y="1725710"/>
            <a:ext cx="9684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可以把现在的工作储存起来，再使用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status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查看时，可以发现工作区是干净的。这主要用于工作到一半时，有另一个紧急任务需要做，可以先把工作储存起来，紧急任务完成后，再恢复继续。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0E80C3-3FA1-42DD-8AF2-3AFFDBB1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1" y="2777088"/>
            <a:ext cx="2533333" cy="3714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712B67-C6C4-4C4F-B962-26BFA5B3CF88}"/>
              </a:ext>
            </a:extLst>
          </p:cNvPr>
          <p:cNvSpPr/>
          <p:nvPr/>
        </p:nvSpPr>
        <p:spPr>
          <a:xfrm>
            <a:off x="466681" y="3276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查看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stash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存的内容。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恢复可以有两个方法，方法一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E92B45-BC65-47B0-81BC-B932B3C7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1" y="4050944"/>
            <a:ext cx="5400000" cy="6476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94B4628-D49E-4FA2-9E8C-70146FDAE288}"/>
              </a:ext>
            </a:extLst>
          </p:cNvPr>
          <p:cNvSpPr/>
          <p:nvPr/>
        </p:nvSpPr>
        <p:spPr>
          <a:xfrm>
            <a:off x="466681" y="48266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方法二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E909F3-ACD3-4BCC-94F0-C2936A21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1" y="5323991"/>
            <a:ext cx="5361905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DA2AAE-1399-472D-B018-67CCFE603663}"/>
              </a:ext>
            </a:extLst>
          </p:cNvPr>
          <p:cNvSpPr/>
          <p:nvPr/>
        </p:nvSpPr>
        <p:spPr>
          <a:xfrm>
            <a:off x="384452" y="222838"/>
            <a:ext cx="58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多次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stash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储存了多个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list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，可以使用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apply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恢复指定的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stash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33A960-A8CC-4D94-BB86-4C430E50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2" y="592170"/>
            <a:ext cx="4085714" cy="6285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A92DCB-4E3E-471B-A517-5176F5488A76}"/>
              </a:ext>
            </a:extLst>
          </p:cNvPr>
          <p:cNvSpPr/>
          <p:nvPr/>
        </p:nvSpPr>
        <p:spPr>
          <a:xfrm>
            <a:off x="384452" y="1348553"/>
            <a:ext cx="159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清空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stash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记录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021A1-A2A9-4814-9B88-387DFE82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8" y="1845697"/>
            <a:ext cx="2495238" cy="3238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CA68B0-19D8-4E95-B0A5-B526D425A6CC}"/>
              </a:ext>
            </a:extLst>
          </p:cNvPr>
          <p:cNvSpPr/>
          <p:nvPr/>
        </p:nvSpPr>
        <p:spPr>
          <a:xfrm>
            <a:off x="384452" y="24251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>
                <a:solidFill>
                  <a:srgbClr val="4F4F4F"/>
                </a:solidFill>
                <a:effectLst/>
                <a:latin typeface="-apple-system"/>
              </a:rPr>
              <a:t>标签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E89E2-B434-4CC4-97B6-FBCD69816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176" y="589001"/>
            <a:ext cx="7150372" cy="61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椭圆 7">
            <a:extLst>
              <a:ext uri="{FF2B5EF4-FFF2-40B4-BE49-F238E27FC236}">
                <a16:creationId xmlns:a16="http://schemas.microsoft.com/office/drawing/2014/main" id="{F3956B57-DE7F-4E71-8A7A-E6D0F53C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1344614"/>
            <a:ext cx="63500" cy="65087"/>
          </a:xfrm>
          <a:prstGeom prst="ellipse">
            <a:avLst/>
          </a:prstGeom>
          <a:noFill/>
          <a:ln w="12700" cap="rnd">
            <a:solidFill>
              <a:srgbClr val="317F92">
                <a:alpha val="56078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18434" name="标题 1">
            <a:extLst>
              <a:ext uri="{FF2B5EF4-FFF2-40B4-BE49-F238E27FC236}">
                <a16:creationId xmlns:a16="http://schemas.microsoft.com/office/drawing/2014/main" id="{2F28C2E5-E91B-4546-8794-B7ED4F186E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78063" y="1268413"/>
            <a:ext cx="4610100" cy="495300"/>
          </a:xfrm>
        </p:spPr>
        <p:txBody>
          <a:bodyPr>
            <a:normAutofit fontScale="90000"/>
          </a:bodyPr>
          <a:lstStyle/>
          <a:p>
            <a:r>
              <a:rPr lang="zh-CN" altLang="en-US" sz="3200"/>
              <a:t>1 本地化版本控制系统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680169F-B50E-43E2-8B0E-BE0F5A0E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2276475"/>
            <a:ext cx="381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175" name="标题 1">
            <a:extLst>
              <a:ext uri="{FF2B5EF4-FFF2-40B4-BE49-F238E27FC236}">
                <a16:creationId xmlns:a16="http://schemas.microsoft.com/office/drawing/2014/main" id="{317A43B3-CC97-43A7-9796-B68FC387B05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384926" y="1771650"/>
            <a:ext cx="3889375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Revision Control System (RCS) 是一个Linux/UNIX 下的版本控制系统</a:t>
            </a:r>
            <a:endParaRPr kumimoji="0" lang="zh-CN" altLang="en-US" sz="4300">
              <a:solidFill>
                <a:srgbClr val="562214"/>
              </a:solidFill>
              <a:latin typeface="Gill Sans MT" panose="020B0502020104020203" pitchFamily="34" charset="0"/>
              <a:ea typeface="华文中宋" panose="02010600040101010101" pitchFamily="2" charset="-122"/>
              <a:sym typeface="Gill Sans MT" panose="020B0502020104020203" pitchFamily="34" charset="0"/>
            </a:endParaRPr>
          </a:p>
        </p:txBody>
      </p:sp>
      <p:sp>
        <p:nvSpPr>
          <p:cNvPr id="18437" name="矩形 1">
            <a:extLst>
              <a:ext uri="{FF2B5EF4-FFF2-40B4-BE49-F238E27FC236}">
                <a16:creationId xmlns:a16="http://schemas.microsoft.com/office/drawing/2014/main" id="{80BF16C7-BFF3-41E9-9BBB-9966FDF3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284539"/>
            <a:ext cx="31702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工作原理基本上就是保存并管理文件补丁（</a:t>
            </a:r>
            <a:r>
              <a:rPr kumimoji="0" lang="en-US" altLang="zh-CN" sz="1800"/>
              <a:t>patch</a:t>
            </a:r>
            <a:r>
              <a:rPr kumimoji="0" lang="zh-CN" altLang="en-US" sz="1800"/>
              <a:t>）。文件补丁是一种特定格式的文本文件，记录着对应文件修订前后的内容变化。所以，根据每次修订后的补丁，</a:t>
            </a:r>
            <a:r>
              <a:rPr kumimoji="0" lang="en-US" altLang="zh-CN" sz="1800"/>
              <a:t>rcs </a:t>
            </a:r>
            <a:r>
              <a:rPr kumimoji="0" lang="zh-CN" altLang="en-US" sz="1800"/>
              <a:t>可以通过不断打补丁，计算出各个版本的文件内容。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D67099-5E5E-4320-AF61-A4856CFDAC02}"/>
              </a:ext>
            </a:extLst>
          </p:cNvPr>
          <p:cNvSpPr/>
          <p:nvPr/>
        </p:nvSpPr>
        <p:spPr>
          <a:xfrm>
            <a:off x="512656" y="169830"/>
            <a:ext cx="111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remote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CCCCBB-8CAB-4A85-9F31-51A404CE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6" y="631495"/>
            <a:ext cx="4466667" cy="5904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437D10-DF3D-4B90-9264-36202CFFF08F}"/>
              </a:ext>
            </a:extLst>
          </p:cNvPr>
          <p:cNvSpPr/>
          <p:nvPr/>
        </p:nvSpPr>
        <p:spPr>
          <a:xfrm>
            <a:off x="512656" y="1498970"/>
            <a:ext cx="82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4F4F4F"/>
                </a:solidFill>
                <a:effectLst/>
                <a:latin typeface="-apple-system"/>
              </a:rPr>
              <a:t>fetch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8A3B40-2124-43D7-9A2B-C2079B7D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6" y="1960635"/>
            <a:ext cx="8228571" cy="18666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E3FED4-CA1B-41E7-AC12-828E66E0D50E}"/>
              </a:ext>
            </a:extLst>
          </p:cNvPr>
          <p:cNvSpPr/>
          <p:nvPr/>
        </p:nvSpPr>
        <p:spPr>
          <a:xfrm>
            <a:off x="512656" y="4104301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 pull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其实相当于上面全部内容。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427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D27F71-363B-49E2-ABAD-97889C977041}"/>
              </a:ext>
            </a:extLst>
          </p:cNvPr>
          <p:cNvSpPr/>
          <p:nvPr/>
        </p:nvSpPr>
        <p:spPr>
          <a:xfrm>
            <a:off x="449303" y="209586"/>
            <a:ext cx="339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git merge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是用来合并两个分支的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D87FD2-9E40-49AA-A730-9B3028AC2F84}"/>
              </a:ext>
            </a:extLst>
          </p:cNvPr>
          <p:cNvSpPr/>
          <p:nvPr/>
        </p:nvSpPr>
        <p:spPr>
          <a:xfrm>
            <a:off x="449303" y="7674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git merge b</a:t>
            </a: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      # 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将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分支合并到当前分支</a:t>
            </a:r>
          </a:p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同样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git rebase b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，也是把 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分支合并到当前分支</a:t>
            </a:r>
          </a:p>
        </p:txBody>
      </p:sp>
    </p:spTree>
    <p:extLst>
      <p:ext uri="{BB962C8B-B14F-4D97-AF65-F5344CB8AC3E}">
        <p14:creationId xmlns:p14="http://schemas.microsoft.com/office/powerpoint/2010/main" val="18907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椭圆 6">
            <a:extLst>
              <a:ext uri="{FF2B5EF4-FFF2-40B4-BE49-F238E27FC236}">
                <a16:creationId xmlns:a16="http://schemas.microsoft.com/office/drawing/2014/main" id="{D8DE6BD7-2D37-482E-AB11-808B2889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1412875"/>
            <a:ext cx="211138" cy="211138"/>
          </a:xfrm>
          <a:prstGeom prst="ellipse">
            <a:avLst/>
          </a:prstGeom>
          <a:gradFill rotWithShape="1">
            <a:gsLst>
              <a:gs pos="0">
                <a:srgbClr val="DAF2FF"/>
              </a:gs>
              <a:gs pos="50000">
                <a:srgbClr val="C2E3EF"/>
              </a:gs>
              <a:gs pos="95000">
                <a:srgbClr val="67C5E9"/>
              </a:gs>
              <a:gs pos="100000">
                <a:srgbClr val="00AAD4"/>
              </a:gs>
            </a:gsLst>
            <a:path path="rect">
              <a:fillToRect l="75000" t="87500" r="25000" b="12500"/>
            </a:path>
          </a:gradFill>
          <a:ln w="2000" cap="rnd">
            <a:solidFill>
              <a:srgbClr val="2F8DA4">
                <a:alpha val="56078"/>
              </a:srgbClr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19458" name="椭圆 7">
            <a:extLst>
              <a:ext uri="{FF2B5EF4-FFF2-40B4-BE49-F238E27FC236}">
                <a16:creationId xmlns:a16="http://schemas.microsoft.com/office/drawing/2014/main" id="{F07D2639-9DBE-4FB9-940E-0975A323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1344614"/>
            <a:ext cx="63500" cy="65087"/>
          </a:xfrm>
          <a:prstGeom prst="ellipse">
            <a:avLst/>
          </a:prstGeom>
          <a:noFill/>
          <a:ln w="12700" cap="rnd">
            <a:solidFill>
              <a:srgbClr val="317F92">
                <a:alpha val="56078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Gill Sans MT" panose="020B0502020104020203" pitchFamily="34" charset="0"/>
              <a:sym typeface="Gill Sans MT" panose="020B0502020104020203" pitchFamily="34" charset="0"/>
            </a:endParaRPr>
          </a:p>
        </p:txBody>
      </p:sp>
      <p:sp>
        <p:nvSpPr>
          <p:cNvPr id="19459" name="标题 1">
            <a:extLst>
              <a:ext uri="{FF2B5EF4-FFF2-40B4-BE49-F238E27FC236}">
                <a16:creationId xmlns:a16="http://schemas.microsoft.com/office/drawing/2014/main" id="{8746EB56-ED9B-4087-A73B-53CCD7F3D7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78063" y="908050"/>
            <a:ext cx="4970462" cy="495300"/>
          </a:xfrm>
        </p:spPr>
        <p:txBody>
          <a:bodyPr>
            <a:normAutofit fontScale="90000"/>
          </a:bodyPr>
          <a:lstStyle/>
          <a:p>
            <a:r>
              <a:rPr lang="zh-CN" altLang="en-US" sz="3200"/>
              <a:t>2 集中化版本控制系统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6030B8F-B3C4-44C1-AC5D-70FC6A55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916113"/>
            <a:ext cx="47625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标题 1">
            <a:extLst>
              <a:ext uri="{FF2B5EF4-FFF2-40B4-BE49-F238E27FC236}">
                <a16:creationId xmlns:a16="http://schemas.microsoft.com/office/drawing/2014/main" id="{382CCFBE-31B0-4686-BE20-28D1D519236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37451" y="979488"/>
            <a:ext cx="208756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CVS</a:t>
            </a: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SVN</a:t>
            </a: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Perforce</a:t>
            </a:r>
            <a:endParaRPr kumimoji="0" lang="zh-CN" altLang="en-US" sz="4300">
              <a:solidFill>
                <a:srgbClr val="562214"/>
              </a:solidFill>
              <a:latin typeface="Gill Sans MT" panose="020B0502020104020203" pitchFamily="34" charset="0"/>
              <a:ea typeface="华文中宋" panose="02010600040101010101" pitchFamily="2" charset="-122"/>
              <a:sym typeface="Gill Sans MT" panose="020B0502020104020203" pitchFamily="34" charset="0"/>
            </a:endParaRPr>
          </a:p>
        </p:txBody>
      </p:sp>
      <p:sp>
        <p:nvSpPr>
          <p:cNvPr id="19462" name="矩形 1">
            <a:extLst>
              <a:ext uri="{FF2B5EF4-FFF2-40B4-BE49-F238E27FC236}">
                <a16:creationId xmlns:a16="http://schemas.microsoft.com/office/drawing/2014/main" id="{68C56C6B-5C19-4B59-8B40-D32DC2E1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717925"/>
            <a:ext cx="27368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都有一个单一的集中管理的服务器，保存所有文件的修订版本，而协同工作的人们都通过客户端连到这台服务器，取出最新的文件或者提交更新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6BE7FC54-33A4-4EB5-9F30-6DC2F4F4DC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0364" y="763588"/>
            <a:ext cx="4859337" cy="493712"/>
          </a:xfrm>
        </p:spPr>
        <p:txBody>
          <a:bodyPr>
            <a:normAutofit fontScale="90000"/>
          </a:bodyPr>
          <a:lstStyle/>
          <a:p>
            <a:r>
              <a:rPr lang="zh-CN" altLang="en-US" sz="3200"/>
              <a:t>3 分布式版本控制系统</a:t>
            </a:r>
          </a:p>
        </p:txBody>
      </p:sp>
      <p:sp>
        <p:nvSpPr>
          <p:cNvPr id="9222" name="标题 1">
            <a:extLst>
              <a:ext uri="{FF2B5EF4-FFF2-40B4-BE49-F238E27FC236}">
                <a16:creationId xmlns:a16="http://schemas.microsoft.com/office/drawing/2014/main" id="{7A057638-E364-4CCD-A6A0-A0DAE9164CB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77088" y="547688"/>
            <a:ext cx="208915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0" lang="zh-CN" altLang="en-US" sz="2800" b="1">
                <a:solidFill>
                  <a:srgbClr val="FF0000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Git</a:t>
            </a: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Mercurial</a:t>
            </a: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Bazaar</a:t>
            </a: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b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</a:br>
            <a:r>
              <a:rPr kumimoji="0" lang="zh-CN" altLang="en-US" sz="2800">
                <a:solidFill>
                  <a:srgbClr val="562214"/>
                </a:solidFill>
                <a:latin typeface="Gill Sans MT" panose="020B0502020104020203" pitchFamily="34" charset="0"/>
                <a:ea typeface="华文中宋" panose="02010600040101010101" pitchFamily="2" charset="-122"/>
                <a:sym typeface="Gill Sans MT" panose="020B0502020104020203" pitchFamily="34" charset="0"/>
              </a:rPr>
              <a:t>Darcs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FCCCC339-0273-46C8-B93E-CC188E548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339851"/>
            <a:ext cx="5130800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4" name="矩形 1">
            <a:extLst>
              <a:ext uri="{FF2B5EF4-FFF2-40B4-BE49-F238E27FC236}">
                <a16:creationId xmlns:a16="http://schemas.microsoft.com/office/drawing/2014/main" id="{BB6B773A-D55D-4065-9A2C-655FD415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4" y="3500438"/>
            <a:ext cx="29876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客户端并不只提取最新版本的文件快照，而是把原始的代码仓库完整地镜像下来。这么一来，任何一处协同工作用的服务器发生故障，事后都可以用任何一个镜像出来的本地仓库恢复。因为每一次的提取操作，实际上都是一次对代码仓库的完整备份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2">
            <a:extLst>
              <a:ext uri="{FF2B5EF4-FFF2-40B4-BE49-F238E27FC236}">
                <a16:creationId xmlns:a16="http://schemas.microsoft.com/office/drawing/2014/main" id="{1188BFA6-A626-4382-B8EE-8E93BF11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1844675"/>
            <a:ext cx="2809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/>
              <a:t>What is Git</a:t>
            </a:r>
            <a:r>
              <a:rPr kumimoji="0" lang="zh-CN" altLang="en-US" sz="3200"/>
              <a:t>？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23D7680-A5BC-403F-A344-BDEC206C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4" y="1628775"/>
            <a:ext cx="35893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8653D2A-7C40-4131-AACD-FA7014C24FF5}"/>
              </a:ext>
            </a:extLst>
          </p:cNvPr>
          <p:cNvGraphicFramePr/>
          <p:nvPr/>
        </p:nvGraphicFramePr>
        <p:xfrm>
          <a:off x="6240066" y="3501034"/>
          <a:ext cx="3673683" cy="200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4E49785-5D59-49DB-9015-58C53AF4E4E1}"/>
              </a:ext>
            </a:extLst>
          </p:cNvPr>
          <p:cNvGraphicFramePr/>
          <p:nvPr/>
        </p:nvGraphicFramePr>
        <p:xfrm>
          <a:off x="2566383" y="1700208"/>
          <a:ext cx="6338904" cy="273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3">
            <a:extLst>
              <a:ext uri="{FF2B5EF4-FFF2-40B4-BE49-F238E27FC236}">
                <a16:creationId xmlns:a16="http://schemas.microsoft.com/office/drawing/2014/main" id="{CD6EA573-7DAD-496B-88E9-0A081F05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5229226"/>
            <a:ext cx="2736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/>
              <a:t>保存每次更新时的文件快照</a:t>
            </a:r>
          </a:p>
        </p:txBody>
      </p:sp>
      <p:sp>
        <p:nvSpPr>
          <p:cNvPr id="23554" name="矩形 4">
            <a:extLst>
              <a:ext uri="{FF2B5EF4-FFF2-40B4-BE49-F238E27FC236}">
                <a16:creationId xmlns:a16="http://schemas.microsoft.com/office/drawing/2014/main" id="{97C09BEC-D112-41F3-8C5F-3229C487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6" y="1555750"/>
            <a:ext cx="481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/>
              <a:t>Git</a:t>
            </a:r>
            <a:endParaRPr kumimoji="0" lang="zh-CN" altLang="en-US" sz="1800"/>
          </a:p>
        </p:txBody>
      </p:sp>
      <p:pic>
        <p:nvPicPr>
          <p:cNvPr id="23555" name="图片 5">
            <a:extLst>
              <a:ext uri="{FF2B5EF4-FFF2-40B4-BE49-F238E27FC236}">
                <a16:creationId xmlns:a16="http://schemas.microsoft.com/office/drawing/2014/main" id="{7BD1CAC5-0762-4BA1-8C99-624236D99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019300"/>
            <a:ext cx="6350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矩形 1">
            <a:extLst>
              <a:ext uri="{FF2B5EF4-FFF2-40B4-BE49-F238E27FC236}">
                <a16:creationId xmlns:a16="http://schemas.microsoft.com/office/drawing/2014/main" id="{615B96C3-DF76-49DC-BB0E-90125080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6" y="835025"/>
            <a:ext cx="318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/>
              <a:t>直接纪录快照，而非差异比较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1884</Words>
  <Application>Microsoft Office PowerPoint</Application>
  <PresentationFormat>宽屏</PresentationFormat>
  <Paragraphs>180</Paragraphs>
  <Slides>41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-apple-system</vt:lpstr>
      <vt:lpstr>Wingdings-Regular</vt:lpstr>
      <vt:lpstr>等线</vt:lpstr>
      <vt:lpstr>等线 Light</vt:lpstr>
      <vt:lpstr>华文新魏</vt:lpstr>
      <vt:lpstr>华文中宋</vt:lpstr>
      <vt:lpstr>宋体</vt:lpstr>
      <vt:lpstr>Arial</vt:lpstr>
      <vt:lpstr>Calibri</vt:lpstr>
      <vt:lpstr>Consolas</vt:lpstr>
      <vt:lpstr>Constantia</vt:lpstr>
      <vt:lpstr>Gill Sans MT</vt:lpstr>
      <vt:lpstr>Times New Roman</vt:lpstr>
      <vt:lpstr>Office 主题​​</vt:lpstr>
      <vt:lpstr>  Git历险记</vt:lpstr>
      <vt:lpstr>概要：</vt:lpstr>
      <vt:lpstr>起步</vt:lpstr>
      <vt:lpstr>1 本地化版本控制系统</vt:lpstr>
      <vt:lpstr>2 集中化版本控制系统</vt:lpstr>
      <vt:lpstr>3 分布式版本控制系统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472636571@qq.com</dc:creator>
  <cp:lastModifiedBy>472636571@qq.com</cp:lastModifiedBy>
  <cp:revision>45</cp:revision>
  <dcterms:created xsi:type="dcterms:W3CDTF">2018-10-28T07:39:55Z</dcterms:created>
  <dcterms:modified xsi:type="dcterms:W3CDTF">2018-10-31T05:22:59Z</dcterms:modified>
</cp:coreProperties>
</file>