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9928225" cy="67976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2698560" y="516600"/>
            <a:ext cx="4530600" cy="2548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992520" y="3228480"/>
            <a:ext cx="7941960" cy="30582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4308120" cy="3394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/>
          </p:nvPr>
        </p:nvSpPr>
        <p:spPr>
          <a:xfrm>
            <a:off x="5619600" y="0"/>
            <a:ext cx="4308120" cy="33948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ftr"/>
          </p:nvPr>
        </p:nvSpPr>
        <p:spPr>
          <a:xfrm>
            <a:off x="0" y="6457680"/>
            <a:ext cx="4308120" cy="3394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sldNum"/>
          </p:nvPr>
        </p:nvSpPr>
        <p:spPr>
          <a:xfrm>
            <a:off x="5619600" y="6457680"/>
            <a:ext cx="4308120" cy="3394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C67A099-C007-4697-A3C3-AE70395E14E5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2698920" y="509760"/>
            <a:ext cx="4530240" cy="254916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92520" y="3228120"/>
            <a:ext cx="7943040" cy="30592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5622480" y="6456240"/>
            <a:ext cx="4303080" cy="339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08DF2925-3428-4BAF-AD49-64ACBF3DEB98}" type="slidenum">
              <a:rPr b="0" lang="de-DE" sz="1200" spc="-1" strike="noStrike">
                <a:solidFill>
                  <a:srgbClr val="000000"/>
                </a:solidFill>
                <a:latin typeface="Arial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2698920" y="509760"/>
            <a:ext cx="4530240" cy="254916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992520" y="3228120"/>
            <a:ext cx="7943040" cy="30592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5622480" y="6456240"/>
            <a:ext cx="4303080" cy="339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CADDA413-15EB-4942-BDB9-915E9D817FE9}" type="slidenum">
              <a:rPr b="0" lang="de-DE" sz="1200" spc="-1" strike="noStrike">
                <a:solidFill>
                  <a:srgbClr val="000000"/>
                </a:solidFill>
                <a:latin typeface="Arial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2698920" y="509760"/>
            <a:ext cx="4530240" cy="254916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992520" y="3228120"/>
            <a:ext cx="7943040" cy="30592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5622480" y="6456240"/>
            <a:ext cx="4303080" cy="339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F2C37601-6E17-428D-9276-7297847BDB3F}" type="slidenum">
              <a:rPr b="0" lang="de-DE" sz="1200" spc="-1" strike="noStrike">
                <a:solidFill>
                  <a:srgbClr val="000000"/>
                </a:solidFill>
                <a:latin typeface="Arial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2698920" y="509760"/>
            <a:ext cx="4530240" cy="254916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2520" y="3228120"/>
            <a:ext cx="7943040" cy="30592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22480" y="6456240"/>
            <a:ext cx="4303080" cy="339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06F5A834-9973-4622-B2FA-4692DF781D96}" type="slidenum">
              <a:rPr b="0" lang="de-DE" sz="1200" spc="-1" strike="noStrike">
                <a:solidFill>
                  <a:srgbClr val="000000"/>
                </a:solidFill>
                <a:latin typeface="Arial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2698920" y="509760"/>
            <a:ext cx="4530240" cy="254916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992520" y="3228120"/>
            <a:ext cx="7943040" cy="30592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5622480" y="6456240"/>
            <a:ext cx="4303080" cy="339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71EE5CDF-E551-4A3E-B3EE-BF0B1FA33930}" type="slidenum">
              <a:rPr b="0" lang="de-DE" sz="1200" spc="-1" strike="noStrike">
                <a:solidFill>
                  <a:srgbClr val="000000"/>
                </a:solidFill>
                <a:latin typeface="Arial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35160" y="44172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880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23036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12592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3516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23036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12592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35160" y="973440"/>
            <a:ext cx="11521080" cy="587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880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35160" y="44172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880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23036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12592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33516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23036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12592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335160" y="973440"/>
            <a:ext cx="11521080" cy="587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880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35160" y="44172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880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23036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12592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33516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23036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12592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335160" y="973440"/>
            <a:ext cx="11521080" cy="587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880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35160" y="44172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880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23036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12592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33516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23036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12592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335160" y="973440"/>
            <a:ext cx="11521080" cy="587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3880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160" y="44172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23880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35160" y="973440"/>
            <a:ext cx="11521080" cy="587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23036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8125920" y="23490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33516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423036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8125920" y="4417200"/>
            <a:ext cx="37094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8800" y="44172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3516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8800" y="2349000"/>
            <a:ext cx="56221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35160" y="4417200"/>
            <a:ext cx="115210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Roboto Condense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1511640"/>
          </a:xfrm>
          <a:prstGeom prst="rect">
            <a:avLst/>
          </a:prstGeom>
          <a:solidFill>
            <a:srgbClr val="779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fik 12" descr=""/>
          <p:cNvPicPr/>
          <p:nvPr/>
        </p:nvPicPr>
        <p:blipFill>
          <a:blip r:embed="rId2"/>
          <a:stretch/>
        </p:blipFill>
        <p:spPr>
          <a:xfrm>
            <a:off x="12600" y="-43200"/>
            <a:ext cx="2326680" cy="150624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2351160" y="296640"/>
            <a:ext cx="360" cy="82800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612520" y="263160"/>
            <a:ext cx="63363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de-DE" sz="2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Metadatenretrieval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4" name="Line 4"/>
          <p:cNvSpPr/>
          <p:nvPr/>
        </p:nvSpPr>
        <p:spPr>
          <a:xfrm>
            <a:off x="0" y="6525000"/>
            <a:ext cx="12191760" cy="0"/>
          </a:xfrm>
          <a:prstGeom prst="line">
            <a:avLst/>
          </a:prstGeom>
          <a:ln w="12600">
            <a:solidFill>
              <a:schemeClr val="tx1">
                <a:alpha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9624240" y="6525360"/>
            <a:ext cx="2339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www.tu-chemnitz.de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235080" y="6525360"/>
            <a:ext cx="3688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Chemnitz ∙ 20.02. 2019 ∙ Tom Kretzschmar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360000" y="1748160"/>
            <a:ext cx="1619280" cy="132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2627640" y="1748160"/>
            <a:ext cx="9300600" cy="13251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  <a:ea typeface="Roboto Condensed bold"/>
              </a:rPr>
              <a:t>Titel für erste Folie</a:t>
            </a:r>
            <a:br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2620800" y="3169800"/>
            <a:ext cx="9307440" cy="32112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Text durch Klicken hinzufügen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2191760" cy="1511640"/>
          </a:xfrm>
          <a:prstGeom prst="rect">
            <a:avLst/>
          </a:prstGeom>
          <a:solidFill>
            <a:srgbClr val="779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Grafik 12" descr=""/>
          <p:cNvPicPr/>
          <p:nvPr/>
        </p:nvPicPr>
        <p:blipFill>
          <a:blip r:embed="rId2"/>
          <a:stretch/>
        </p:blipFill>
        <p:spPr>
          <a:xfrm>
            <a:off x="12600" y="-43200"/>
            <a:ext cx="2326680" cy="1506240"/>
          </a:xfrm>
          <a:prstGeom prst="rect">
            <a:avLst/>
          </a:prstGeom>
          <a:ln>
            <a:noFill/>
          </a:ln>
        </p:spPr>
      </p:pic>
      <p:sp>
        <p:nvSpPr>
          <p:cNvPr id="48" name="Line 2"/>
          <p:cNvSpPr/>
          <p:nvPr/>
        </p:nvSpPr>
        <p:spPr>
          <a:xfrm>
            <a:off x="2351160" y="296640"/>
            <a:ext cx="360" cy="82800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2612520" y="263160"/>
            <a:ext cx="63363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de-DE" sz="2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Metadatenretrieval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50" name="Line 4"/>
          <p:cNvSpPr/>
          <p:nvPr/>
        </p:nvSpPr>
        <p:spPr>
          <a:xfrm>
            <a:off x="0" y="6525000"/>
            <a:ext cx="12191760" cy="0"/>
          </a:xfrm>
          <a:prstGeom prst="line">
            <a:avLst/>
          </a:prstGeom>
          <a:ln w="12600">
            <a:solidFill>
              <a:schemeClr val="tx1">
                <a:alpha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9624240" y="6525360"/>
            <a:ext cx="2339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www.tu-chemnitz.de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235080" y="6525360"/>
            <a:ext cx="3688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Chemnitz ∙ 20. 02. 2019 ∙ Tom Kretzschmar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0" y="2565360"/>
            <a:ext cx="12191760" cy="395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InfoDispRegular-Roman"/>
              </a:rPr>
              <a:t>Bild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263520" y="1700640"/>
            <a:ext cx="11567160" cy="543240"/>
          </a:xfrm>
          <a:prstGeom prst="rect">
            <a:avLst/>
          </a:prstGeom>
        </p:spPr>
        <p:txBody>
          <a:bodyPr>
            <a:normAutofit fontScale="73000"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  <a:ea typeface="Roboto Condensed bold"/>
              </a:rPr>
              <a:t>Titel für erste Folie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 7" descr=""/>
          <p:cNvPicPr/>
          <p:nvPr/>
        </p:nvPicPr>
        <p:blipFill>
          <a:blip r:embed="rId2"/>
          <a:stretch/>
        </p:blipFill>
        <p:spPr>
          <a:xfrm>
            <a:off x="210240" y="-80280"/>
            <a:ext cx="1729440" cy="86940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8784360" y="6525360"/>
            <a:ext cx="3119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www.tu-chemnitz.de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93" name="Line 2"/>
          <p:cNvSpPr/>
          <p:nvPr/>
        </p:nvSpPr>
        <p:spPr>
          <a:xfrm>
            <a:off x="0" y="6525000"/>
            <a:ext cx="12191760" cy="360"/>
          </a:xfrm>
          <a:prstGeom prst="line">
            <a:avLst/>
          </a:prstGeom>
          <a:ln w="126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4655880" y="6526800"/>
            <a:ext cx="518436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B6FF7DAA-7F4B-4210-BDED-5A155918A363}" type="slidenum">
              <a:rPr b="0" lang="de-DE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1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-2880" y="360"/>
            <a:ext cx="12194640" cy="764280"/>
          </a:xfrm>
          <a:prstGeom prst="rect">
            <a:avLst/>
          </a:prstGeom>
          <a:solidFill>
            <a:srgbClr val="779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Grafik 9" descr=""/>
          <p:cNvPicPr/>
          <p:nvPr/>
        </p:nvPicPr>
        <p:blipFill>
          <a:blip r:embed="rId3"/>
          <a:stretch/>
        </p:blipFill>
        <p:spPr>
          <a:xfrm>
            <a:off x="154440" y="-79560"/>
            <a:ext cx="1297080" cy="869400"/>
          </a:xfrm>
          <a:prstGeom prst="rect">
            <a:avLst/>
          </a:prstGeom>
          <a:ln>
            <a:noFill/>
          </a:ln>
        </p:spPr>
      </p:pic>
      <p:sp>
        <p:nvSpPr>
          <p:cNvPr id="97" name="Line 5"/>
          <p:cNvSpPr/>
          <p:nvPr/>
        </p:nvSpPr>
        <p:spPr>
          <a:xfrm>
            <a:off x="1436760" y="126720"/>
            <a:ext cx="36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1516680" y="108360"/>
            <a:ext cx="413496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201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Metadatenretrieval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334800" y="961200"/>
            <a:ext cx="1008000" cy="553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1000" spc="-1" strike="noStrike">
                <a:solidFill>
                  <a:srgbClr val="ffffff"/>
                </a:solidFill>
                <a:latin typeface="InfoDispRegular-Roman"/>
                <a:ea typeface="Roboto Condensed"/>
              </a:rPr>
              <a:t>Logo</a:t>
            </a:r>
            <a:endParaRPr b="0" lang="de-DE" sz="10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title"/>
          </p:nvPr>
        </p:nvSpPr>
        <p:spPr>
          <a:xfrm>
            <a:off x="1547640" y="973440"/>
            <a:ext cx="10452600" cy="1267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  <a:ea typeface="Roboto Condensed bold"/>
              </a:rPr>
              <a:t>Titel für Folgefolien</a:t>
            </a:r>
            <a:br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body"/>
          </p:nvPr>
        </p:nvSpPr>
        <p:spPr>
          <a:xfrm>
            <a:off x="1547640" y="2349360"/>
            <a:ext cx="10451880" cy="403200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Textmasterformat bearbeiten</a:t>
            </a:r>
            <a:endParaRPr b="0" lang="de-DE" sz="2400" spc="-1" strike="noStrike">
              <a:solidFill>
                <a:srgbClr val="000000"/>
              </a:solidFill>
              <a:latin typeface="Roboto Condensed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latin typeface="Roboto Condensed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Roboto Condensed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Roboto Condensed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 1"/>
          <p:cNvSpPr/>
          <p:nvPr/>
        </p:nvSpPr>
        <p:spPr>
          <a:xfrm>
            <a:off x="0" y="6525000"/>
            <a:ext cx="12191760" cy="360"/>
          </a:xfrm>
          <a:prstGeom prst="line">
            <a:avLst/>
          </a:prstGeom>
          <a:ln w="126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8784360" y="6525360"/>
            <a:ext cx="3119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www.tu-chemnitz.de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0" name="Line 3"/>
          <p:cNvSpPr/>
          <p:nvPr/>
        </p:nvSpPr>
        <p:spPr>
          <a:xfrm>
            <a:off x="0" y="6525000"/>
            <a:ext cx="12191760" cy="360"/>
          </a:xfrm>
          <a:prstGeom prst="line">
            <a:avLst/>
          </a:prstGeom>
          <a:ln w="126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4655880" y="6526800"/>
            <a:ext cx="518436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D0A9ED8F-4EFD-44BC-B783-7E69B55CA6DC}" type="slidenum">
              <a:rPr b="0" lang="de-DE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1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-2880" y="360"/>
            <a:ext cx="12194640" cy="764280"/>
          </a:xfrm>
          <a:prstGeom prst="rect">
            <a:avLst/>
          </a:prstGeom>
          <a:solidFill>
            <a:srgbClr val="779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Grafik 16" descr=""/>
          <p:cNvPicPr/>
          <p:nvPr/>
        </p:nvPicPr>
        <p:blipFill>
          <a:blip r:embed="rId2"/>
          <a:stretch/>
        </p:blipFill>
        <p:spPr>
          <a:xfrm>
            <a:off x="154440" y="-79560"/>
            <a:ext cx="1297080" cy="869400"/>
          </a:xfrm>
          <a:prstGeom prst="rect">
            <a:avLst/>
          </a:prstGeom>
          <a:ln>
            <a:noFill/>
          </a:ln>
        </p:spPr>
      </p:pic>
      <p:sp>
        <p:nvSpPr>
          <p:cNvPr id="144" name="Line 6"/>
          <p:cNvSpPr/>
          <p:nvPr/>
        </p:nvSpPr>
        <p:spPr>
          <a:xfrm>
            <a:off x="1436760" y="126720"/>
            <a:ext cx="36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1516680" y="108360"/>
            <a:ext cx="1062756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201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Metadatenretrieval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46" name="PlaceHolder 8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Textmasterformat bearbeiten</a:t>
            </a:r>
            <a:endParaRPr b="0" lang="de-DE" sz="24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47" name="PlaceHolder 9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Roboto Condensed bold"/>
                <a:ea typeface="Roboto Condensed bold"/>
              </a:rPr>
              <a:t>Titelmasterformat durch Klicken bearbeiten</a:t>
            </a:r>
            <a:br/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ine 1"/>
          <p:cNvSpPr/>
          <p:nvPr/>
        </p:nvSpPr>
        <p:spPr>
          <a:xfrm>
            <a:off x="0" y="6525000"/>
            <a:ext cx="12191760" cy="360"/>
          </a:xfrm>
          <a:prstGeom prst="line">
            <a:avLst/>
          </a:prstGeom>
          <a:ln w="126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8784360" y="6525360"/>
            <a:ext cx="3119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www.tu-chemnitz.de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86" name="Line 3"/>
          <p:cNvSpPr/>
          <p:nvPr/>
        </p:nvSpPr>
        <p:spPr>
          <a:xfrm>
            <a:off x="0" y="6525000"/>
            <a:ext cx="12191760" cy="360"/>
          </a:xfrm>
          <a:prstGeom prst="line">
            <a:avLst/>
          </a:prstGeom>
          <a:ln w="126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4655880" y="6526800"/>
            <a:ext cx="518436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38A60BB8-CEF9-4E68-A4EF-72738AFC6084}" type="slidenum">
              <a:rPr b="0" lang="de-DE" sz="1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1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-2880" y="360"/>
            <a:ext cx="12194640" cy="764280"/>
          </a:xfrm>
          <a:prstGeom prst="rect">
            <a:avLst/>
          </a:prstGeom>
          <a:solidFill>
            <a:srgbClr val="779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9" name="Grafik 16" descr=""/>
          <p:cNvPicPr/>
          <p:nvPr/>
        </p:nvPicPr>
        <p:blipFill>
          <a:blip r:embed="rId2"/>
          <a:stretch/>
        </p:blipFill>
        <p:spPr>
          <a:xfrm>
            <a:off x="154440" y="-79560"/>
            <a:ext cx="1297080" cy="869400"/>
          </a:xfrm>
          <a:prstGeom prst="rect">
            <a:avLst/>
          </a:prstGeom>
          <a:ln>
            <a:noFill/>
          </a:ln>
        </p:spPr>
      </p:pic>
      <p:sp>
        <p:nvSpPr>
          <p:cNvPr id="190" name="Line 6"/>
          <p:cNvSpPr/>
          <p:nvPr/>
        </p:nvSpPr>
        <p:spPr>
          <a:xfrm>
            <a:off x="1436760" y="126720"/>
            <a:ext cx="36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1516680" y="108360"/>
            <a:ext cx="1062756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201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Metadatenretrieval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92" name="PlaceHolder 8"/>
          <p:cNvSpPr>
            <a:spLocks noGrp="1"/>
          </p:cNvSpPr>
          <p:nvPr>
            <p:ph type="body"/>
          </p:nvPr>
        </p:nvSpPr>
        <p:spPr>
          <a:xfrm>
            <a:off x="335160" y="2349000"/>
            <a:ext cx="11521080" cy="39600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Textmasterformat bearbeiten</a:t>
            </a:r>
            <a:endParaRPr b="0" lang="de-DE" sz="2400" spc="-1" strike="noStrike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93" name="PlaceHolder 9"/>
          <p:cNvSpPr>
            <a:spLocks noGrp="1"/>
          </p:cNvSpPr>
          <p:nvPr>
            <p:ph type="title"/>
          </p:nvPr>
        </p:nvSpPr>
        <p:spPr>
          <a:xfrm>
            <a:off x="335160" y="973440"/>
            <a:ext cx="11521080" cy="1267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Roboto Condensed bold"/>
                <a:ea typeface="Roboto Condensed bold"/>
              </a:rPr>
              <a:t>Titelmasterformat durch Klicken bearbeiten</a:t>
            </a:r>
            <a:br/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88000" y="1748160"/>
            <a:ext cx="11640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</a:rPr>
              <a:t>Metadatenretrieval</a:t>
            </a:r>
            <a:endParaRPr b="0" lang="de-DE" sz="3200" spc="-1" strike="noStrike">
              <a:solidFill>
                <a:srgbClr val="000000"/>
              </a:solidFill>
              <a:latin typeface="Roboto Condensed bold"/>
              <a:ea typeface="Roboto Condensed bold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288000" y="3169800"/>
            <a:ext cx="11640240" cy="3211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</a:rPr>
              <a:t>Was sind Metadaten?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</a:rPr>
              <a:t>Beispiele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State of the Art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Technologien und Ansätze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Probleme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Json Formate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Ausblick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  <a:p>
            <a:pPr indent="-324000"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88000" y="1748520"/>
            <a:ext cx="11640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</a:rPr>
              <a:t>Konzept</a:t>
            </a:r>
            <a:endParaRPr b="0" lang="de-DE" sz="3200" spc="-1" strike="noStrike">
              <a:solidFill>
                <a:srgbClr val="000000"/>
              </a:solidFill>
              <a:latin typeface="Roboto Condensed bold"/>
              <a:ea typeface="Roboto Condensed bold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3888000" y="0"/>
            <a:ext cx="6696000" cy="6519960"/>
          </a:xfrm>
          <a:prstGeom prst="rect">
            <a:avLst/>
          </a:prstGeom>
          <a:ln>
            <a:noFill/>
          </a:ln>
        </p:spPr>
      </p:pic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408240" y="4392000"/>
            <a:ext cx="3983760" cy="173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88000" y="2664000"/>
            <a:ext cx="11640240" cy="3717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Suche nur nach Key/Value Pairs (Keys müssen bekannt sein)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Generischer Input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Generischer Filtermechanismus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Free text search (Suche über alle Keys)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→ </a:t>
            </a: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Vereinfachung und Entwicklung für festgelegte Formate?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→ </a:t>
            </a: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Erweiterbarkeit?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288000" y="1748520"/>
            <a:ext cx="11640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</a:rPr>
              <a:t>Probleme</a:t>
            </a:r>
            <a:endParaRPr b="0" lang="de-DE" sz="3200" spc="-1" strike="noStrike">
              <a:solidFill>
                <a:srgbClr val="000000"/>
              </a:solidFill>
              <a:latin typeface="Roboto Condensed bold"/>
              <a:ea typeface="Roboto Condensed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88000" y="3169800"/>
            <a:ext cx="11640240" cy="3211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Referenz zum Bild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Typ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Aufbereitete Daten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Rohdaten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288000" y="1748520"/>
            <a:ext cx="11640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</a:rPr>
              <a:t>Beispiel – festgelegte json Formate</a:t>
            </a:r>
            <a:endParaRPr b="0" lang="de-DE" sz="3200" spc="-1" strike="noStrike">
              <a:solidFill>
                <a:srgbClr val="000000"/>
              </a:solidFill>
              <a:latin typeface="Roboto Condensed bold"/>
              <a:ea typeface="Roboto Condensed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288000" y="3169800"/>
            <a:ext cx="11640240" cy="3211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Konkrete Zielstellung und Anforderungen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Vorschlag: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kein generischer Ansatz für automatische Anbindung aller Formate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Entwicklung von Storage und Retrieval für 1 oder 2 Beispielformate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Modularer Aufbau, sodass neue Formate einfach implementiert werden können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288000" y="1748520"/>
            <a:ext cx="11640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</a:rPr>
              <a:t>Ausblick</a:t>
            </a:r>
            <a:endParaRPr b="0" lang="de-DE" sz="3200" spc="-1" strike="noStrike">
              <a:solidFill>
                <a:srgbClr val="000000"/>
              </a:solidFill>
              <a:latin typeface="Roboto Condensed bold"/>
              <a:ea typeface="Roboto Condensed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88000" y="3169800"/>
            <a:ext cx="11640240" cy="3211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Es handelt sich um Daten, die andere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Daten beschreiben und das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Archivieren und Auffinden erleichtern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Bsp: EXIF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288000" y="1748520"/>
            <a:ext cx="11640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</a:rPr>
              <a:t>Metadaten sind Daten über Daten</a:t>
            </a:r>
            <a:endParaRPr b="0" lang="de-DE" sz="3200" spc="-1" strike="noStrike">
              <a:solidFill>
                <a:srgbClr val="000000"/>
              </a:solidFill>
              <a:latin typeface="Roboto Condensed bold"/>
              <a:ea typeface="Roboto Condensed bold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5698440" y="2696400"/>
            <a:ext cx="3238200" cy="361908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8864640" y="2696400"/>
            <a:ext cx="3190680" cy="3580920"/>
          </a:xfrm>
          <a:prstGeom prst="rect">
            <a:avLst/>
          </a:prstGeom>
          <a:ln>
            <a:noFill/>
          </a:ln>
        </p:spPr>
      </p:pic>
      <p:sp>
        <p:nvSpPr>
          <p:cNvPr id="242" name="TextShape 3"/>
          <p:cNvSpPr txBox="1"/>
          <p:nvPr/>
        </p:nvSpPr>
        <p:spPr>
          <a:xfrm>
            <a:off x="720000" y="4248000"/>
            <a:ext cx="3456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000" spc="-1" strike="noStrike">
                <a:latin typeface="Arial"/>
              </a:rPr>
              <a:t>[https://www.itwissen.info/Metadaten-meta-data.html]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1280" y="988200"/>
            <a:ext cx="8640720" cy="12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Roboto Condensed bold"/>
                <a:ea typeface="Roboto Condensed bold"/>
              </a:rPr>
              <a:t>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286920" y="864000"/>
            <a:ext cx="11521080" cy="39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324000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https://stock.adobe.com/de/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360000" y="1338120"/>
            <a:ext cx="10305720" cy="528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51280" y="988200"/>
            <a:ext cx="8640720" cy="12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Roboto Condensed bold"/>
                <a:ea typeface="Roboto Condensed bold"/>
              </a:rPr>
              <a:t>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286920" y="864000"/>
            <a:ext cx="11521080" cy="39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324000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https://stock.adobe.com/de/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4536000" y="0"/>
            <a:ext cx="6480000" cy="65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51280" y="988200"/>
            <a:ext cx="8640720" cy="12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Roboto Condensed bold"/>
                <a:ea typeface="Roboto Condensed bold"/>
              </a:rPr>
              <a:t>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286920" y="864000"/>
            <a:ext cx="11521080" cy="39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324000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https://www.gettyimages.de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360000" y="1452600"/>
            <a:ext cx="8117280" cy="502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51280" y="988200"/>
            <a:ext cx="8640720" cy="12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Roboto Condensed bold"/>
                <a:ea typeface="Roboto Condensed bold"/>
              </a:rPr>
              <a:t>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286920" y="864000"/>
            <a:ext cx="11521080" cy="39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324000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https://www.gettyimages.de</a:t>
            </a:r>
            <a:endParaRPr b="0" lang="de-DE" sz="2400" spc="-1" strike="noStrike">
              <a:solidFill>
                <a:srgbClr val="000000"/>
              </a:solidFill>
              <a:latin typeface="Roboto Condensed"/>
              <a:ea typeface="Roboto Condensed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4752000" y="11880"/>
            <a:ext cx="6548400" cy="650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72000" y="4392000"/>
            <a:ext cx="5400000" cy="3211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[MetaStore: an adaptive metadata management framework for heterogeneous metadata models]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5760000" y="787320"/>
            <a:ext cx="5976000" cy="560232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249480" y="1020960"/>
            <a:ext cx="5438520" cy="193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288000" y="1748520"/>
            <a:ext cx="11640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</a:rPr>
              <a:t>Search + Storage</a:t>
            </a:r>
            <a:endParaRPr b="0" lang="de-DE" sz="3200" spc="-1" strike="noStrike">
              <a:solidFill>
                <a:srgbClr val="000000"/>
              </a:solidFill>
              <a:latin typeface="Roboto Condensed bold"/>
              <a:ea typeface="Roboto Condensed bold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5840280" y="2016000"/>
            <a:ext cx="3447720" cy="98064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5256000" y="3922920"/>
            <a:ext cx="1666440" cy="133308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7812000" y="3763440"/>
            <a:ext cx="3312000" cy="1780560"/>
          </a:xfrm>
          <a:prstGeom prst="rect">
            <a:avLst/>
          </a:prstGeom>
          <a:ln>
            <a:noFill/>
          </a:ln>
        </p:spPr>
      </p:pic>
      <p:sp>
        <p:nvSpPr>
          <p:cNvPr id="262" name="Line 2"/>
          <p:cNvSpPr/>
          <p:nvPr/>
        </p:nvSpPr>
        <p:spPr>
          <a:xfrm flipH="1">
            <a:off x="6768000" y="3073680"/>
            <a:ext cx="720000" cy="103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3"/>
          <p:cNvSpPr/>
          <p:nvPr/>
        </p:nvSpPr>
        <p:spPr>
          <a:xfrm>
            <a:off x="8064000" y="3073680"/>
            <a:ext cx="720000" cy="103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288000" y="1028520"/>
            <a:ext cx="11640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Roboto Condensed bold"/>
              </a:rPr>
              <a:t>Search + Storage</a:t>
            </a:r>
            <a:endParaRPr b="0" lang="de-DE" sz="3200" spc="-1" strike="noStrike">
              <a:solidFill>
                <a:srgbClr val="000000"/>
              </a:solidFill>
              <a:latin typeface="Roboto Condensed bold"/>
              <a:ea typeface="Roboto Condensed bold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0651680" y="-36000"/>
            <a:ext cx="1540440" cy="82800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244800" y="1968840"/>
            <a:ext cx="4543200" cy="249516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3"/>
          <a:stretch/>
        </p:blipFill>
        <p:spPr>
          <a:xfrm>
            <a:off x="252000" y="4819680"/>
            <a:ext cx="6514920" cy="122832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4"/>
          <a:stretch/>
        </p:blipFill>
        <p:spPr>
          <a:xfrm>
            <a:off x="9020520" y="1944000"/>
            <a:ext cx="2907720" cy="140940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5"/>
          <a:stretch/>
        </p:blipFill>
        <p:spPr>
          <a:xfrm>
            <a:off x="8996400" y="3456000"/>
            <a:ext cx="2955600" cy="277776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6"/>
          <a:stretch/>
        </p:blipFill>
        <p:spPr>
          <a:xfrm>
            <a:off x="5585040" y="1944000"/>
            <a:ext cx="3342960" cy="121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LibreOffice/6.1.3.2$Windows_X86_64 LibreOffice_project/86daf60bf00efa86ad547e59e09d6bb77c699acb</Application>
  <Words>68</Words>
  <Paragraphs>16</Paragraphs>
  <Company>TUC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2012-03-08T15:10:21Z</dcterms:created>
  <dc:creator>olh</dc:creator>
  <dc:description/>
  <dc:language>de-DE</dc:language>
  <cp:lastModifiedBy/>
  <cp:lastPrinted>2015-10-30T11:33:42Z</cp:lastPrinted>
  <dcterms:modified xsi:type="dcterms:W3CDTF">2019-02-20T09:09:01Z</dcterms:modified>
  <cp:revision>578</cp:revision>
  <dc:subject/>
  <dc:title>Herzlich willkommen an der Technischen Universität Chemnitz!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TUC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