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53" r:id="rId2"/>
    <p:sldId id="373" r:id="rId3"/>
    <p:sldId id="355" r:id="rId4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2F2F2"/>
    <a:srgbClr val="FFCB99"/>
    <a:srgbClr val="DBEEF4"/>
    <a:srgbClr val="EAF1DF"/>
    <a:srgbClr val="92D14F"/>
    <a:srgbClr val="8DB1E5"/>
    <a:srgbClr val="FF9C9C"/>
    <a:srgbClr val="B8B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75795" autoAdjust="0"/>
  </p:normalViewPr>
  <p:slideViewPr>
    <p:cSldViewPr snapToGrid="0">
      <p:cViewPr varScale="1">
        <p:scale>
          <a:sx n="57" d="100"/>
          <a:sy n="57" d="100"/>
        </p:scale>
        <p:origin x="1800" y="7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336" y="774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1425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61425"/>
            <a:ext cx="3060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0D905744-8C46-4C5C-B9E5-2AE5888A7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8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1" tIns="46640" rIns="93281" bIns="4664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F7FA150-0838-478C-814C-9E90F4E4AF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8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A150-0838-478C-814C-9E90F4E4AF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逻辑寻址方式由现场总线内存管理单元实现，</a:t>
            </a:r>
            <a:r>
              <a:rPr lang="en-US" altLang="zh-CN" dirty="0" smtClean="0"/>
              <a:t>FMMU</a:t>
            </a:r>
            <a:r>
              <a:rPr lang="zh-CN" altLang="en-US" dirty="0" smtClean="0"/>
              <a:t>功能位于每个</a:t>
            </a:r>
            <a:r>
              <a:rPr lang="en-US" altLang="zh-CN" dirty="0" smtClean="0"/>
              <a:t>ESC</a:t>
            </a:r>
            <a:r>
              <a:rPr lang="zh-CN" altLang="en-US" dirty="0" smtClean="0"/>
              <a:t>内部，将从站的物理地址映射到主站的逻辑地址</a:t>
            </a:r>
            <a:endParaRPr lang="en-US" altLang="zh-CN" dirty="0" smtClean="0"/>
          </a:p>
          <a:p>
            <a:r>
              <a:rPr lang="en-US" altLang="zh-CN" dirty="0" smtClean="0"/>
              <a:t>2.FMMU</a:t>
            </a:r>
            <a:r>
              <a:rPr lang="zh-CN" altLang="en-US" dirty="0" smtClean="0"/>
              <a:t>单元是由主站配置，每个</a:t>
            </a:r>
            <a:r>
              <a:rPr lang="en-US" altLang="zh-CN" dirty="0" smtClean="0"/>
              <a:t>FMMU</a:t>
            </a:r>
            <a:r>
              <a:rPr lang="zh-CN" altLang="en-US" dirty="0" smtClean="0"/>
              <a:t>需要以下配置信息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数据逻辑起始地址</a:t>
            </a:r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数据长度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字节数，按跨字节计算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数据逻辑起始位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数据逻辑终止位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从站物理内存起始地址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从站物理内存起始位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操作类型</a:t>
            </a:r>
            <a:r>
              <a:rPr lang="en-US" altLang="zh-CN" baseline="0" dirty="0" smtClean="0"/>
              <a:t>(1:</a:t>
            </a:r>
            <a:r>
              <a:rPr lang="zh-CN" altLang="en-US" baseline="0" dirty="0" smtClean="0"/>
              <a:t>只读 </a:t>
            </a:r>
            <a:r>
              <a:rPr lang="en-US" altLang="zh-CN" baseline="0" dirty="0" smtClean="0"/>
              <a:t>2:</a:t>
            </a:r>
            <a:r>
              <a:rPr lang="zh-CN" altLang="en-US" baseline="0" dirty="0" smtClean="0"/>
              <a:t>只写 </a:t>
            </a:r>
            <a:r>
              <a:rPr lang="en-US" altLang="zh-CN" baseline="0" dirty="0" smtClean="0"/>
              <a:t>3:</a:t>
            </a:r>
            <a:r>
              <a:rPr lang="zh-CN" altLang="en-US" baseline="0" dirty="0" smtClean="0"/>
              <a:t>读写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激活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使能</a:t>
            </a:r>
            <a:r>
              <a:rPr lang="en-US" altLang="zh-CN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逻辑寻址方式特别适用于传输或交换周期性过程数据。</a:t>
            </a:r>
            <a:r>
              <a:rPr lang="en-US" altLang="zh-CN" dirty="0" smtClean="0"/>
              <a:t>FMMU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操作具有以下功能特点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每个数据逻辑地址字节只允许被</a:t>
            </a:r>
            <a:r>
              <a:rPr lang="en-US" altLang="zh-CN" baseline="0" dirty="0" smtClean="0"/>
              <a:t>FMMU</a:t>
            </a:r>
            <a:r>
              <a:rPr lang="zh-CN" altLang="en-US" baseline="0" dirty="0" smtClean="0"/>
              <a:t>读和另一个</a:t>
            </a:r>
            <a:r>
              <a:rPr lang="en-US" altLang="zh-CN" baseline="0" dirty="0" smtClean="0"/>
              <a:t>FMMU</a:t>
            </a:r>
            <a:r>
              <a:rPr lang="zh-CN" altLang="en-US" baseline="0" dirty="0" smtClean="0"/>
              <a:t>写，或被同一个</a:t>
            </a:r>
            <a:r>
              <a:rPr lang="en-US" altLang="zh-CN" baseline="0" dirty="0" smtClean="0"/>
              <a:t>FMMU</a:t>
            </a:r>
            <a:r>
              <a:rPr lang="zh-CN" altLang="en-US" baseline="0" dirty="0" smtClean="0"/>
              <a:t>进行读写交换操作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对一个逻辑地址的读写操作于使用一个</a:t>
            </a:r>
            <a:r>
              <a:rPr lang="en-US" altLang="zh-CN" baseline="0" dirty="0" smtClean="0"/>
              <a:t>FMMU</a:t>
            </a:r>
            <a:r>
              <a:rPr lang="zh-CN" altLang="en-US" baseline="0" dirty="0" smtClean="0"/>
              <a:t>读和另一个</a:t>
            </a:r>
            <a:r>
              <a:rPr lang="en-US" altLang="zh-CN" baseline="0" dirty="0" smtClean="0"/>
              <a:t>FMMU</a:t>
            </a:r>
            <a:r>
              <a:rPr lang="zh-CN" altLang="en-US" baseline="0" dirty="0" smtClean="0"/>
              <a:t>写具有相同的效果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按位操作不影响报文中没有被映射到的其他位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读写一个未配置的逻辑地址空间不会改变其内容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A150-0838-478C-814C-9E90F4E4AF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393950"/>
            <a:ext cx="5867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rgbClr val="90909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273050"/>
            <a:ext cx="2082800" cy="5594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273050"/>
            <a:ext cx="6096000" cy="5594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 flipV="1">
            <a:off x="6972300" y="68581"/>
            <a:ext cx="701040" cy="45719"/>
          </a:xfrm>
        </p:spPr>
        <p:txBody>
          <a:bodyPr anchor="ctr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9347" name="Picture 9" descr="Untitled-4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88225" y="6276975"/>
            <a:ext cx="138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295275" y="6332220"/>
            <a:ext cx="4248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900" dirty="0">
                <a:solidFill>
                  <a:schemeClr val="bg1"/>
                </a:solidFill>
              </a:rPr>
              <a:t>© </a:t>
            </a:r>
            <a:r>
              <a:rPr lang="en-US" sz="900" dirty="0" smtClean="0">
                <a:solidFill>
                  <a:schemeClr val="bg1"/>
                </a:solidFill>
              </a:rPr>
              <a:t>2012 Altera </a:t>
            </a:r>
            <a:r>
              <a:rPr lang="en-US" sz="900" dirty="0">
                <a:solidFill>
                  <a:schemeClr val="bg1"/>
                </a:solidFill>
              </a:rPr>
              <a:t>Corporation—</a:t>
            </a:r>
            <a:r>
              <a:rPr lang="en-US" sz="900" b="1" dirty="0">
                <a:solidFill>
                  <a:schemeClr val="bg1"/>
                </a:solidFill>
              </a:rPr>
              <a:t>Confidential </a:t>
            </a:r>
          </a:p>
        </p:txBody>
      </p:sp>
      <p:sp>
        <p:nvSpPr>
          <p:cNvPr id="8" name="Rectangle 7"/>
          <p:cNvSpPr>
            <a:spLocks noGrp="1" noChangeArrowheads="1"/>
          </p:cNvSpPr>
          <p:nvPr userDrawn="1"/>
        </p:nvSpPr>
        <p:spPr bwMode="auto">
          <a:xfrm>
            <a:off x="541020" y="174903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187450"/>
            <a:ext cx="8331200" cy="36298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47121" y="5040351"/>
            <a:ext cx="8331200" cy="1033347"/>
          </a:xfrm>
        </p:spPr>
        <p:txBody>
          <a:bodyPr>
            <a:normAutofit/>
          </a:bodyPr>
          <a:lstStyle>
            <a:lvl1pPr algn="ctr">
              <a:buNone/>
              <a:defRPr sz="2400" i="1">
                <a:solidFill>
                  <a:srgbClr val="30C1BE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187450"/>
            <a:ext cx="40894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187450"/>
            <a:ext cx="40894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3716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609600" y="21717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half" idx="4"/>
          </p:nvPr>
        </p:nvSpPr>
        <p:spPr>
          <a:xfrm>
            <a:off x="4648200" y="21717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273050"/>
            <a:ext cx="833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187450"/>
            <a:ext cx="83312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838" y="6562725"/>
            <a:ext cx="6985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pPr>
              <a:defRPr/>
            </a:pPr>
            <a:fld id="{D7458CCC-A01F-4BAD-8893-F5EE8547F9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3" y="6540500"/>
            <a:ext cx="809625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71" r:id="rId4"/>
    <p:sldLayoutId id="2147483672" r:id="rId5"/>
    <p:sldLayoutId id="2147483681" r:id="rId6"/>
    <p:sldLayoutId id="2147483682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5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90000"/>
        <a:buFont typeface="Symbol" pitchFamily="18" charset="2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39974" y="3932238"/>
            <a:ext cx="792163" cy="287337"/>
          </a:xfrm>
          <a:prstGeom prst="rect">
            <a:avLst/>
          </a:prstGeom>
          <a:solidFill>
            <a:srgbClr val="CFD6D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/>
              <a:t>Ethernet </a:t>
            </a:r>
            <a:r>
              <a:rPr lang="de-DE" altLang="zh-CN" sz="900" b="0" dirty="0" smtClean="0"/>
              <a:t>HDR</a:t>
            </a:r>
            <a:endParaRPr lang="de-DE" altLang="zh-CN" sz="900" b="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32138" y="3932238"/>
            <a:ext cx="647700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/>
              <a:t>ECAT HDR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24300" y="3932238"/>
            <a:ext cx="1009650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/>
              <a:t>PLC Data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76825" y="3932238"/>
            <a:ext cx="1008063" cy="287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/>
              <a:t>NC Data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29350" y="3932238"/>
            <a:ext cx="1008063" cy="2873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 smtClean="0"/>
              <a:t>IO Data</a:t>
            </a:r>
            <a:endParaRPr lang="de-DE" altLang="zh-CN" sz="900" b="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237413" y="3932238"/>
            <a:ext cx="428031" cy="287337"/>
          </a:xfrm>
          <a:prstGeom prst="rect">
            <a:avLst/>
          </a:prstGeom>
          <a:solidFill>
            <a:srgbClr val="CFD6D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900" b="0" dirty="0" smtClean="0"/>
              <a:t>FCS</a:t>
            </a:r>
            <a:endParaRPr lang="de-DE" altLang="zh-CN" sz="900" b="0" dirty="0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987675" y="3068638"/>
            <a:ext cx="4608513" cy="863600"/>
            <a:chOff x="2426" y="1253"/>
            <a:chExt cx="2903" cy="544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467" y="1253"/>
              <a:ext cx="227" cy="544"/>
            </a:xfrm>
            <a:custGeom>
              <a:avLst/>
              <a:gdLst>
                <a:gd name="T0" fmla="*/ 0 w 499"/>
                <a:gd name="T1" fmla="*/ 0 h 590"/>
                <a:gd name="T2" fmla="*/ 0 w 499"/>
                <a:gd name="T3" fmla="*/ 196 h 590"/>
                <a:gd name="T4" fmla="*/ 0 w 499"/>
                <a:gd name="T5" fmla="*/ 196 h 590"/>
                <a:gd name="T6" fmla="*/ 0 w 499"/>
                <a:gd name="T7" fmla="*/ 285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590"/>
                <a:gd name="T14" fmla="*/ 499 w 499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590">
                  <a:moveTo>
                    <a:pt x="0" y="0"/>
                  </a:moveTo>
                  <a:lnTo>
                    <a:pt x="0" y="408"/>
                  </a:lnTo>
                  <a:lnTo>
                    <a:pt x="499" y="408"/>
                  </a:lnTo>
                  <a:lnTo>
                    <a:pt x="499" y="590"/>
                  </a:lnTo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558" y="1253"/>
              <a:ext cx="272" cy="544"/>
            </a:xfrm>
            <a:custGeom>
              <a:avLst/>
              <a:gdLst>
                <a:gd name="T0" fmla="*/ 0 w 1134"/>
                <a:gd name="T1" fmla="*/ 288 h 589"/>
                <a:gd name="T2" fmla="*/ 0 w 1134"/>
                <a:gd name="T3" fmla="*/ 133 h 589"/>
                <a:gd name="T4" fmla="*/ 0 w 1134"/>
                <a:gd name="T5" fmla="*/ 133 h 589"/>
                <a:gd name="T6" fmla="*/ 0 w 1134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589"/>
                <a:gd name="T14" fmla="*/ 1134 w 1134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589">
                  <a:moveTo>
                    <a:pt x="1134" y="589"/>
                  </a:moveTo>
                  <a:lnTo>
                    <a:pt x="1134" y="272"/>
                  </a:ln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426" y="1253"/>
              <a:ext cx="2132" cy="544"/>
            </a:xfrm>
            <a:custGeom>
              <a:avLst/>
              <a:gdLst>
                <a:gd name="T0" fmla="*/ 0 w 2087"/>
                <a:gd name="T1" fmla="*/ 0 h 590"/>
                <a:gd name="T2" fmla="*/ 0 w 2087"/>
                <a:gd name="T3" fmla="*/ 218 h 590"/>
                <a:gd name="T4" fmla="*/ 2528 w 2087"/>
                <a:gd name="T5" fmla="*/ 218 h 590"/>
                <a:gd name="T6" fmla="*/ 2528 w 2087"/>
                <a:gd name="T7" fmla="*/ 285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"/>
                <a:gd name="T13" fmla="*/ 0 h 590"/>
                <a:gd name="T14" fmla="*/ 2087 w 2087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" h="590">
                  <a:moveTo>
                    <a:pt x="0" y="0"/>
                  </a:moveTo>
                  <a:lnTo>
                    <a:pt x="0" y="454"/>
                  </a:lnTo>
                  <a:lnTo>
                    <a:pt x="2087" y="454"/>
                  </a:lnTo>
                  <a:lnTo>
                    <a:pt x="2087" y="590"/>
                  </a:lnTo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 flipH="1">
              <a:off x="4967" y="1389"/>
              <a:ext cx="362" cy="408"/>
            </a:xfrm>
            <a:custGeom>
              <a:avLst/>
              <a:gdLst>
                <a:gd name="T0" fmla="*/ 0 w 1134"/>
                <a:gd name="T1" fmla="*/ 21 h 589"/>
                <a:gd name="T2" fmla="*/ 0 w 1134"/>
                <a:gd name="T3" fmla="*/ 10 h 589"/>
                <a:gd name="T4" fmla="*/ 0 w 1134"/>
                <a:gd name="T5" fmla="*/ 10 h 589"/>
                <a:gd name="T6" fmla="*/ 0 w 1134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589"/>
                <a:gd name="T14" fmla="*/ 1134 w 1134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589">
                  <a:moveTo>
                    <a:pt x="1134" y="589"/>
                  </a:moveTo>
                  <a:lnTo>
                    <a:pt x="1134" y="272"/>
                  </a:ln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FF99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 rot="16200000">
            <a:off x="-39687" y="4295775"/>
            <a:ext cx="269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000"/>
              <a:t>logical process images up to  4 GByte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3781425" y="4221163"/>
            <a:ext cx="1150938" cy="693737"/>
            <a:chOff x="2971" y="1979"/>
            <a:chExt cx="725" cy="437"/>
          </a:xfrm>
        </p:grpSpPr>
        <p:sp>
          <p:nvSpPr>
            <p:cNvPr id="18" name="AutoShape 19"/>
            <p:cNvSpPr>
              <a:spLocks/>
            </p:cNvSpPr>
            <p:nvPr/>
          </p:nvSpPr>
          <p:spPr bwMode="auto">
            <a:xfrm rot="-5400000">
              <a:off x="3278" y="1672"/>
              <a:ext cx="111" cy="725"/>
            </a:xfrm>
            <a:prstGeom prst="leftBrace">
              <a:avLst>
                <a:gd name="adj1" fmla="val 54429"/>
                <a:gd name="adj2" fmla="val 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3333" y="2069"/>
              <a:ext cx="1" cy="347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932363" y="4221163"/>
            <a:ext cx="1152525" cy="1079500"/>
            <a:chOff x="3696" y="1979"/>
            <a:chExt cx="726" cy="618"/>
          </a:xfrm>
        </p:grpSpPr>
        <p:sp>
          <p:nvSpPr>
            <p:cNvPr id="21" name="AutoShape 22"/>
            <p:cNvSpPr>
              <a:spLocks/>
            </p:cNvSpPr>
            <p:nvPr/>
          </p:nvSpPr>
          <p:spPr bwMode="auto">
            <a:xfrm rot="-5400000">
              <a:off x="4014" y="1661"/>
              <a:ext cx="90" cy="726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4059" y="2069"/>
              <a:ext cx="0" cy="528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H="1" flipV="1">
            <a:off x="1979613" y="4508500"/>
            <a:ext cx="4695825" cy="1588"/>
          </a:xfrm>
          <a:prstGeom prst="line">
            <a:avLst/>
          </a:prstGeom>
          <a:noFill/>
          <a:ln w="254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 flipV="1">
            <a:off x="1974851" y="4901882"/>
            <a:ext cx="2393950" cy="1588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1976438" y="5306219"/>
            <a:ext cx="3544887" cy="0"/>
          </a:xfrm>
          <a:prstGeom prst="line">
            <a:avLst/>
          </a:prstGeom>
          <a:noFill/>
          <a:ln w="254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084888" y="4221163"/>
            <a:ext cx="1152525" cy="287337"/>
            <a:chOff x="4422" y="1979"/>
            <a:chExt cx="726" cy="255"/>
          </a:xfrm>
        </p:grpSpPr>
        <p:sp>
          <p:nvSpPr>
            <p:cNvPr id="27" name="AutoShape 28"/>
            <p:cNvSpPr>
              <a:spLocks/>
            </p:cNvSpPr>
            <p:nvPr/>
          </p:nvSpPr>
          <p:spPr bwMode="auto">
            <a:xfrm rot="-5400000">
              <a:off x="4740" y="1661"/>
              <a:ext cx="90" cy="726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254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785" y="2069"/>
              <a:ext cx="0" cy="165"/>
            </a:xfrm>
            <a:prstGeom prst="line">
              <a:avLst/>
            </a:prstGeom>
            <a:noFill/>
            <a:ln w="2540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 rot="16200000">
            <a:off x="3708400" y="4005263"/>
            <a:ext cx="288925" cy="142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600" b="0" dirty="0"/>
              <a:t>HDR 1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 rot="16200000">
            <a:off x="4860131" y="4004470"/>
            <a:ext cx="288925" cy="144462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600" b="0" dirty="0"/>
              <a:t>HDR 2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 rot="16200000">
            <a:off x="6012656" y="4004470"/>
            <a:ext cx="288925" cy="1444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600" b="0" dirty="0"/>
              <a:t>HDR </a:t>
            </a:r>
            <a:r>
              <a:rPr lang="de-DE" altLang="zh-CN" sz="600" b="0" dirty="0" smtClean="0"/>
              <a:t>3</a:t>
            </a:r>
            <a:endParaRPr lang="de-DE" altLang="zh-CN" sz="600" b="0" dirty="0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3781425" y="4221163"/>
            <a:ext cx="0" cy="1331912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932363" y="4221163"/>
            <a:ext cx="0" cy="1331912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6084888" y="4221163"/>
            <a:ext cx="0" cy="1331912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7237413" y="4221163"/>
            <a:ext cx="0" cy="1331912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3736975" y="5416550"/>
            <a:ext cx="1223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CN" sz="1000" b="0"/>
              <a:t>Datagram 1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894263" y="5416550"/>
            <a:ext cx="1223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CN" sz="1000" b="0" dirty="0"/>
              <a:t>Datagram 2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6046788" y="5416550"/>
            <a:ext cx="1223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CN" sz="1000" b="0"/>
              <a:t>Datagram n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476375" y="4005263"/>
            <a:ext cx="503238" cy="165576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900" b="0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1476375" y="4743450"/>
            <a:ext cx="503238" cy="2889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/>
              <a:t>PLC Data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1476375" y="4364038"/>
            <a:ext cx="503238" cy="31432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 smtClean="0"/>
              <a:t>IO Data </a:t>
            </a:r>
            <a:endParaRPr lang="de-DE" altLang="zh-CN" sz="900" b="0" dirty="0"/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1476375" y="5165725"/>
            <a:ext cx="503238" cy="360363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900" b="0" dirty="0">
                <a:solidFill>
                  <a:schemeClr val="bg1"/>
                </a:solidFill>
              </a:rPr>
              <a:t>NC Data</a:t>
            </a:r>
          </a:p>
        </p:txBody>
      </p:sp>
      <p:grpSp>
        <p:nvGrpSpPr>
          <p:cNvPr id="43" name="Group 44"/>
          <p:cNvGrpSpPr>
            <a:grpSpLocks noChangeAspect="1"/>
          </p:cNvGrpSpPr>
          <p:nvPr/>
        </p:nvGrpSpPr>
        <p:grpSpPr bwMode="auto">
          <a:xfrm>
            <a:off x="3957638" y="2205038"/>
            <a:ext cx="327025" cy="1079500"/>
            <a:chOff x="4081" y="285"/>
            <a:chExt cx="1031" cy="3399"/>
          </a:xfrm>
        </p:grpSpPr>
        <p:sp>
          <p:nvSpPr>
            <p:cNvPr id="44" name="Rectangle 45"/>
            <p:cNvSpPr>
              <a:spLocks noChangeAspect="1" noChangeArrowheads="1"/>
            </p:cNvSpPr>
            <p:nvPr/>
          </p:nvSpPr>
          <p:spPr bwMode="auto">
            <a:xfrm>
              <a:off x="4081" y="617"/>
              <a:ext cx="1031" cy="306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spect="1" noChangeArrowheads="1"/>
            </p:cNvSpPr>
            <p:nvPr/>
          </p:nvSpPr>
          <p:spPr bwMode="auto">
            <a:xfrm>
              <a:off x="4232" y="1509"/>
              <a:ext cx="387" cy="1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spect="1" noChangeArrowheads="1"/>
            </p:cNvSpPr>
            <p:nvPr/>
          </p:nvSpPr>
          <p:spPr bwMode="auto">
            <a:xfrm>
              <a:off x="4213" y="2067"/>
              <a:ext cx="771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Rectangle 48"/>
            <p:cNvSpPr>
              <a:spLocks noChangeAspect="1" noChangeArrowheads="1"/>
            </p:cNvSpPr>
            <p:nvPr/>
          </p:nvSpPr>
          <p:spPr bwMode="auto">
            <a:xfrm>
              <a:off x="4829" y="2067"/>
              <a:ext cx="156" cy="161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Rectangle 49"/>
            <p:cNvSpPr>
              <a:spLocks noChangeAspect="1" noChangeArrowheads="1"/>
            </p:cNvSpPr>
            <p:nvPr/>
          </p:nvSpPr>
          <p:spPr bwMode="auto">
            <a:xfrm>
              <a:off x="4519" y="2067"/>
              <a:ext cx="310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50"/>
            <p:cNvSpPr>
              <a:spLocks noChangeAspect="1" noChangeArrowheads="1"/>
            </p:cNvSpPr>
            <p:nvPr/>
          </p:nvSpPr>
          <p:spPr bwMode="auto">
            <a:xfrm>
              <a:off x="4432" y="3070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51"/>
            <p:cNvSpPr>
              <a:spLocks noChangeAspect="1" noChangeArrowheads="1"/>
            </p:cNvSpPr>
            <p:nvPr/>
          </p:nvSpPr>
          <p:spPr bwMode="auto">
            <a:xfrm>
              <a:off x="4432" y="2474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Rectangle 52"/>
            <p:cNvSpPr>
              <a:spLocks noChangeAspect="1" noChangeArrowheads="1"/>
            </p:cNvSpPr>
            <p:nvPr/>
          </p:nvSpPr>
          <p:spPr bwMode="auto">
            <a:xfrm>
              <a:off x="4213" y="617"/>
              <a:ext cx="771" cy="77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Oval 53"/>
            <p:cNvSpPr>
              <a:spLocks noChangeAspect="1" noChangeArrowheads="1"/>
            </p:cNvSpPr>
            <p:nvPr/>
          </p:nvSpPr>
          <p:spPr bwMode="auto">
            <a:xfrm>
              <a:off x="4555" y="1068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3" name="Group 54"/>
            <p:cNvGrpSpPr>
              <a:grpSpLocks noChangeAspect="1"/>
            </p:cNvGrpSpPr>
            <p:nvPr/>
          </p:nvGrpSpPr>
          <p:grpSpPr bwMode="auto">
            <a:xfrm rot="-5400000">
              <a:off x="4410" y="1740"/>
              <a:ext cx="178" cy="197"/>
              <a:chOff x="1387" y="500"/>
              <a:chExt cx="558" cy="611"/>
            </a:xfrm>
          </p:grpSpPr>
          <p:sp>
            <p:nvSpPr>
              <p:cNvPr id="9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4" name="Group 57"/>
            <p:cNvGrpSpPr>
              <a:grpSpLocks noChangeAspect="1"/>
            </p:cNvGrpSpPr>
            <p:nvPr/>
          </p:nvGrpSpPr>
          <p:grpSpPr bwMode="auto">
            <a:xfrm rot="5400000">
              <a:off x="4610" y="1741"/>
              <a:ext cx="178" cy="196"/>
              <a:chOff x="1387" y="500"/>
              <a:chExt cx="558" cy="611"/>
            </a:xfrm>
          </p:grpSpPr>
          <p:sp>
            <p:nvSpPr>
              <p:cNvPr id="97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5" name="Rectangle 60"/>
            <p:cNvSpPr>
              <a:spLocks noChangeAspect="1" noChangeArrowheads="1"/>
            </p:cNvSpPr>
            <p:nvPr/>
          </p:nvSpPr>
          <p:spPr bwMode="auto">
            <a:xfrm>
              <a:off x="4387" y="1209"/>
              <a:ext cx="415" cy="109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Rectangle 61"/>
            <p:cNvSpPr>
              <a:spLocks noChangeAspect="1" noChangeArrowheads="1"/>
            </p:cNvSpPr>
            <p:nvPr/>
          </p:nvSpPr>
          <p:spPr bwMode="auto">
            <a:xfrm>
              <a:off x="4081" y="285"/>
              <a:ext cx="1031" cy="332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7" name="Group 62"/>
            <p:cNvGrpSpPr>
              <a:grpSpLocks noChangeAspect="1"/>
            </p:cNvGrpSpPr>
            <p:nvPr/>
          </p:nvGrpSpPr>
          <p:grpSpPr bwMode="auto">
            <a:xfrm>
              <a:off x="4268" y="2360"/>
              <a:ext cx="105" cy="309"/>
              <a:chOff x="4477" y="1039"/>
              <a:chExt cx="125" cy="379"/>
            </a:xfrm>
          </p:grpSpPr>
          <p:sp>
            <p:nvSpPr>
              <p:cNvPr id="92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4477" y="1039"/>
                <a:ext cx="125" cy="37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Oval 64"/>
              <p:cNvSpPr>
                <a:spLocks noChangeAspect="1" noChangeArrowheads="1"/>
              </p:cNvSpPr>
              <p:nvPr/>
            </p:nvSpPr>
            <p:spPr bwMode="auto">
              <a:xfrm>
                <a:off x="4510" y="106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Oval 65"/>
              <p:cNvSpPr>
                <a:spLocks noChangeAspect="1" noChangeArrowheads="1"/>
              </p:cNvSpPr>
              <p:nvPr/>
            </p:nvSpPr>
            <p:spPr bwMode="auto">
              <a:xfrm>
                <a:off x="4510" y="1153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Oval 66"/>
              <p:cNvSpPr>
                <a:spLocks noChangeAspect="1" noChangeArrowheads="1"/>
              </p:cNvSpPr>
              <p:nvPr/>
            </p:nvSpPr>
            <p:spPr bwMode="auto">
              <a:xfrm>
                <a:off x="4510" y="1241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Oval 67"/>
              <p:cNvSpPr>
                <a:spLocks noChangeAspect="1" noChangeArrowheads="1"/>
              </p:cNvSpPr>
              <p:nvPr/>
            </p:nvSpPr>
            <p:spPr bwMode="auto">
              <a:xfrm>
                <a:off x="4510" y="132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8" name="Group 68"/>
            <p:cNvGrpSpPr>
              <a:grpSpLocks noChangeAspect="1"/>
            </p:cNvGrpSpPr>
            <p:nvPr/>
          </p:nvGrpSpPr>
          <p:grpSpPr bwMode="auto">
            <a:xfrm>
              <a:off x="4268" y="2960"/>
              <a:ext cx="105" cy="465"/>
              <a:chOff x="4000" y="2930"/>
              <a:chExt cx="125" cy="569"/>
            </a:xfrm>
          </p:grpSpPr>
          <p:sp>
            <p:nvSpPr>
              <p:cNvPr id="8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83" name="Group 70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90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4" name="Group 73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88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5" name="Group 76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86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59" name="Group 79"/>
            <p:cNvGrpSpPr>
              <a:grpSpLocks noChangeAspect="1"/>
            </p:cNvGrpSpPr>
            <p:nvPr/>
          </p:nvGrpSpPr>
          <p:grpSpPr bwMode="auto">
            <a:xfrm>
              <a:off x="4869" y="2131"/>
              <a:ext cx="100" cy="464"/>
              <a:chOff x="4000" y="2930"/>
              <a:chExt cx="125" cy="569"/>
            </a:xfrm>
          </p:grpSpPr>
          <p:sp>
            <p:nvSpPr>
              <p:cNvPr id="7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73" name="Group 81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80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4" name="Group 84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78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9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5" name="Group 87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76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60" name="AutoShape 90"/>
            <p:cNvSpPr>
              <a:spLocks noChangeAspect="1" noChangeArrowheads="1"/>
            </p:cNvSpPr>
            <p:nvPr/>
          </p:nvSpPr>
          <p:spPr bwMode="auto">
            <a:xfrm rot="-5400000">
              <a:off x="4165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AutoShape 91"/>
            <p:cNvSpPr>
              <a:spLocks noChangeAspect="1" noChangeArrowheads="1"/>
            </p:cNvSpPr>
            <p:nvPr/>
          </p:nvSpPr>
          <p:spPr bwMode="auto">
            <a:xfrm rot="-5400000">
              <a:off x="4343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2" name="Group 92"/>
            <p:cNvGrpSpPr>
              <a:grpSpLocks noChangeAspect="1"/>
            </p:cNvGrpSpPr>
            <p:nvPr/>
          </p:nvGrpSpPr>
          <p:grpSpPr bwMode="auto">
            <a:xfrm>
              <a:off x="4159" y="394"/>
              <a:ext cx="100" cy="178"/>
              <a:chOff x="2428" y="230"/>
              <a:chExt cx="125" cy="216"/>
            </a:xfrm>
          </p:grpSpPr>
          <p:sp>
            <p:nvSpPr>
              <p:cNvPr id="70" name="Oval 93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Oval 94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Group 95"/>
            <p:cNvGrpSpPr>
              <a:grpSpLocks noChangeAspect="1"/>
            </p:cNvGrpSpPr>
            <p:nvPr/>
          </p:nvGrpSpPr>
          <p:grpSpPr bwMode="auto">
            <a:xfrm>
              <a:off x="4943" y="399"/>
              <a:ext cx="101" cy="173"/>
              <a:chOff x="2428" y="230"/>
              <a:chExt cx="125" cy="216"/>
            </a:xfrm>
          </p:grpSpPr>
          <p:sp>
            <p:nvSpPr>
              <p:cNvPr id="68" name="Oval 96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Oval 97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64" name="Oval 98"/>
            <p:cNvSpPr>
              <a:spLocks noChangeAspect="1" noChangeArrowheads="1"/>
            </p:cNvSpPr>
            <p:nvPr/>
          </p:nvSpPr>
          <p:spPr bwMode="auto">
            <a:xfrm>
              <a:off x="4746" y="1500"/>
              <a:ext cx="131" cy="13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Oval 99"/>
            <p:cNvSpPr>
              <a:spLocks noChangeAspect="1" noChangeArrowheads="1"/>
            </p:cNvSpPr>
            <p:nvPr/>
          </p:nvSpPr>
          <p:spPr bwMode="auto">
            <a:xfrm>
              <a:off x="4766" y="1520"/>
              <a:ext cx="91" cy="9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Rectangle 100"/>
            <p:cNvSpPr>
              <a:spLocks noChangeAspect="1" noChangeArrowheads="1"/>
            </p:cNvSpPr>
            <p:nvPr/>
          </p:nvSpPr>
          <p:spPr bwMode="auto">
            <a:xfrm>
              <a:off x="4213" y="1832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Rectangle 101"/>
            <p:cNvSpPr>
              <a:spLocks noChangeAspect="1" noChangeArrowheads="1"/>
            </p:cNvSpPr>
            <p:nvPr/>
          </p:nvSpPr>
          <p:spPr bwMode="auto">
            <a:xfrm>
              <a:off x="4828" y="1833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1" name="Group 102"/>
          <p:cNvGrpSpPr>
            <a:grpSpLocks noChangeAspect="1"/>
          </p:cNvGrpSpPr>
          <p:nvPr/>
        </p:nvGrpSpPr>
        <p:grpSpPr bwMode="auto">
          <a:xfrm>
            <a:off x="4389438" y="2205038"/>
            <a:ext cx="327025" cy="1079500"/>
            <a:chOff x="4081" y="285"/>
            <a:chExt cx="1031" cy="3399"/>
          </a:xfrm>
        </p:grpSpPr>
        <p:sp>
          <p:nvSpPr>
            <p:cNvPr id="102" name="Rectangle 103"/>
            <p:cNvSpPr>
              <a:spLocks noChangeAspect="1" noChangeArrowheads="1"/>
            </p:cNvSpPr>
            <p:nvPr/>
          </p:nvSpPr>
          <p:spPr bwMode="auto">
            <a:xfrm>
              <a:off x="4081" y="617"/>
              <a:ext cx="1031" cy="306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Rectangle 104"/>
            <p:cNvSpPr>
              <a:spLocks noChangeAspect="1" noChangeArrowheads="1"/>
            </p:cNvSpPr>
            <p:nvPr/>
          </p:nvSpPr>
          <p:spPr bwMode="auto">
            <a:xfrm>
              <a:off x="4232" y="1509"/>
              <a:ext cx="387" cy="1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Rectangle 105"/>
            <p:cNvSpPr>
              <a:spLocks noChangeAspect="1" noChangeArrowheads="1"/>
            </p:cNvSpPr>
            <p:nvPr/>
          </p:nvSpPr>
          <p:spPr bwMode="auto">
            <a:xfrm>
              <a:off x="4213" y="2067"/>
              <a:ext cx="771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106"/>
            <p:cNvSpPr>
              <a:spLocks noChangeAspect="1" noChangeArrowheads="1"/>
            </p:cNvSpPr>
            <p:nvPr/>
          </p:nvSpPr>
          <p:spPr bwMode="auto">
            <a:xfrm>
              <a:off x="4829" y="2067"/>
              <a:ext cx="156" cy="161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107"/>
            <p:cNvSpPr>
              <a:spLocks noChangeAspect="1" noChangeArrowheads="1"/>
            </p:cNvSpPr>
            <p:nvPr/>
          </p:nvSpPr>
          <p:spPr bwMode="auto">
            <a:xfrm>
              <a:off x="4519" y="2067"/>
              <a:ext cx="310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Oval 108"/>
            <p:cNvSpPr>
              <a:spLocks noChangeAspect="1" noChangeArrowheads="1"/>
            </p:cNvSpPr>
            <p:nvPr/>
          </p:nvSpPr>
          <p:spPr bwMode="auto">
            <a:xfrm>
              <a:off x="4432" y="3070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Oval 109"/>
            <p:cNvSpPr>
              <a:spLocks noChangeAspect="1" noChangeArrowheads="1"/>
            </p:cNvSpPr>
            <p:nvPr/>
          </p:nvSpPr>
          <p:spPr bwMode="auto">
            <a:xfrm>
              <a:off x="4432" y="2474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Rectangle 110"/>
            <p:cNvSpPr>
              <a:spLocks noChangeAspect="1" noChangeArrowheads="1"/>
            </p:cNvSpPr>
            <p:nvPr/>
          </p:nvSpPr>
          <p:spPr bwMode="auto">
            <a:xfrm>
              <a:off x="4213" y="617"/>
              <a:ext cx="771" cy="77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Oval 111"/>
            <p:cNvSpPr>
              <a:spLocks noChangeAspect="1" noChangeArrowheads="1"/>
            </p:cNvSpPr>
            <p:nvPr/>
          </p:nvSpPr>
          <p:spPr bwMode="auto">
            <a:xfrm>
              <a:off x="4555" y="1068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1" name="Group 112"/>
            <p:cNvGrpSpPr>
              <a:grpSpLocks noChangeAspect="1"/>
            </p:cNvGrpSpPr>
            <p:nvPr/>
          </p:nvGrpSpPr>
          <p:grpSpPr bwMode="auto">
            <a:xfrm rot="-5400000">
              <a:off x="4410" y="1740"/>
              <a:ext cx="178" cy="197"/>
              <a:chOff x="1387" y="500"/>
              <a:chExt cx="558" cy="611"/>
            </a:xfrm>
          </p:grpSpPr>
          <p:sp>
            <p:nvSpPr>
              <p:cNvPr id="157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12" name="Group 115"/>
            <p:cNvGrpSpPr>
              <a:grpSpLocks noChangeAspect="1"/>
            </p:cNvGrpSpPr>
            <p:nvPr/>
          </p:nvGrpSpPr>
          <p:grpSpPr bwMode="auto">
            <a:xfrm rot="5400000">
              <a:off x="4610" y="1741"/>
              <a:ext cx="178" cy="196"/>
              <a:chOff x="1387" y="500"/>
              <a:chExt cx="558" cy="611"/>
            </a:xfrm>
          </p:grpSpPr>
          <p:sp>
            <p:nvSpPr>
              <p:cNvPr id="155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3" name="Rectangle 118"/>
            <p:cNvSpPr>
              <a:spLocks noChangeAspect="1" noChangeArrowheads="1"/>
            </p:cNvSpPr>
            <p:nvPr/>
          </p:nvSpPr>
          <p:spPr bwMode="auto">
            <a:xfrm>
              <a:off x="4387" y="1209"/>
              <a:ext cx="415" cy="109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Rectangle 119"/>
            <p:cNvSpPr>
              <a:spLocks noChangeAspect="1" noChangeArrowheads="1"/>
            </p:cNvSpPr>
            <p:nvPr/>
          </p:nvSpPr>
          <p:spPr bwMode="auto">
            <a:xfrm>
              <a:off x="4081" y="285"/>
              <a:ext cx="1031" cy="332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5" name="Group 120"/>
            <p:cNvGrpSpPr>
              <a:grpSpLocks noChangeAspect="1"/>
            </p:cNvGrpSpPr>
            <p:nvPr/>
          </p:nvGrpSpPr>
          <p:grpSpPr bwMode="auto">
            <a:xfrm>
              <a:off x="4268" y="2360"/>
              <a:ext cx="105" cy="309"/>
              <a:chOff x="4477" y="1039"/>
              <a:chExt cx="125" cy="379"/>
            </a:xfrm>
          </p:grpSpPr>
          <p:sp>
            <p:nvSpPr>
              <p:cNvPr id="150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4477" y="1039"/>
                <a:ext cx="125" cy="37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Oval 122"/>
              <p:cNvSpPr>
                <a:spLocks noChangeAspect="1" noChangeArrowheads="1"/>
              </p:cNvSpPr>
              <p:nvPr/>
            </p:nvSpPr>
            <p:spPr bwMode="auto">
              <a:xfrm>
                <a:off x="4510" y="106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Oval 123"/>
              <p:cNvSpPr>
                <a:spLocks noChangeAspect="1" noChangeArrowheads="1"/>
              </p:cNvSpPr>
              <p:nvPr/>
            </p:nvSpPr>
            <p:spPr bwMode="auto">
              <a:xfrm>
                <a:off x="4510" y="1153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Oval 124"/>
              <p:cNvSpPr>
                <a:spLocks noChangeAspect="1" noChangeArrowheads="1"/>
              </p:cNvSpPr>
              <p:nvPr/>
            </p:nvSpPr>
            <p:spPr bwMode="auto">
              <a:xfrm>
                <a:off x="4510" y="1241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Oval 125"/>
              <p:cNvSpPr>
                <a:spLocks noChangeAspect="1" noChangeArrowheads="1"/>
              </p:cNvSpPr>
              <p:nvPr/>
            </p:nvSpPr>
            <p:spPr bwMode="auto">
              <a:xfrm>
                <a:off x="4510" y="132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16" name="Group 126"/>
            <p:cNvGrpSpPr>
              <a:grpSpLocks noChangeAspect="1"/>
            </p:cNvGrpSpPr>
            <p:nvPr/>
          </p:nvGrpSpPr>
          <p:grpSpPr bwMode="auto">
            <a:xfrm>
              <a:off x="4268" y="2960"/>
              <a:ext cx="105" cy="465"/>
              <a:chOff x="4000" y="2930"/>
              <a:chExt cx="125" cy="569"/>
            </a:xfrm>
          </p:grpSpPr>
          <p:sp>
            <p:nvSpPr>
              <p:cNvPr id="140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41" name="Group 128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148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9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2" name="Group 131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146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7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3" name="Group 134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144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5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17" name="Group 137"/>
            <p:cNvGrpSpPr>
              <a:grpSpLocks noChangeAspect="1"/>
            </p:cNvGrpSpPr>
            <p:nvPr/>
          </p:nvGrpSpPr>
          <p:grpSpPr bwMode="auto">
            <a:xfrm>
              <a:off x="4869" y="2131"/>
              <a:ext cx="100" cy="464"/>
              <a:chOff x="4000" y="2930"/>
              <a:chExt cx="125" cy="569"/>
            </a:xfrm>
          </p:grpSpPr>
          <p:sp>
            <p:nvSpPr>
              <p:cNvPr id="130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31" name="Group 139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138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9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32" name="Group 142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136" name="Oval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7" name="Oval 14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33" name="Group 145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134" name="Oval 14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5" name="Oval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18" name="AutoShape 148"/>
            <p:cNvSpPr>
              <a:spLocks noChangeAspect="1" noChangeArrowheads="1"/>
            </p:cNvSpPr>
            <p:nvPr/>
          </p:nvSpPr>
          <p:spPr bwMode="auto">
            <a:xfrm rot="-5400000">
              <a:off x="4165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AutoShape 149"/>
            <p:cNvSpPr>
              <a:spLocks noChangeAspect="1" noChangeArrowheads="1"/>
            </p:cNvSpPr>
            <p:nvPr/>
          </p:nvSpPr>
          <p:spPr bwMode="auto">
            <a:xfrm rot="-5400000">
              <a:off x="4343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0" name="Group 150"/>
            <p:cNvGrpSpPr>
              <a:grpSpLocks noChangeAspect="1"/>
            </p:cNvGrpSpPr>
            <p:nvPr/>
          </p:nvGrpSpPr>
          <p:grpSpPr bwMode="auto">
            <a:xfrm>
              <a:off x="4159" y="394"/>
              <a:ext cx="100" cy="178"/>
              <a:chOff x="2428" y="230"/>
              <a:chExt cx="125" cy="216"/>
            </a:xfrm>
          </p:grpSpPr>
          <p:sp>
            <p:nvSpPr>
              <p:cNvPr id="128" name="Oval 151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9" name="Oval 152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1" name="Group 153"/>
            <p:cNvGrpSpPr>
              <a:grpSpLocks noChangeAspect="1"/>
            </p:cNvGrpSpPr>
            <p:nvPr/>
          </p:nvGrpSpPr>
          <p:grpSpPr bwMode="auto">
            <a:xfrm>
              <a:off x="4943" y="399"/>
              <a:ext cx="101" cy="173"/>
              <a:chOff x="2428" y="230"/>
              <a:chExt cx="125" cy="216"/>
            </a:xfrm>
          </p:grpSpPr>
          <p:sp>
            <p:nvSpPr>
              <p:cNvPr id="126" name="Oval 154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7" name="Oval 155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2" name="Oval 156"/>
            <p:cNvSpPr>
              <a:spLocks noChangeAspect="1" noChangeArrowheads="1"/>
            </p:cNvSpPr>
            <p:nvPr/>
          </p:nvSpPr>
          <p:spPr bwMode="auto">
            <a:xfrm>
              <a:off x="4746" y="1500"/>
              <a:ext cx="131" cy="13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Oval 157"/>
            <p:cNvSpPr>
              <a:spLocks noChangeAspect="1" noChangeArrowheads="1"/>
            </p:cNvSpPr>
            <p:nvPr/>
          </p:nvSpPr>
          <p:spPr bwMode="auto">
            <a:xfrm>
              <a:off x="4766" y="1520"/>
              <a:ext cx="91" cy="9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Rectangle 158"/>
            <p:cNvSpPr>
              <a:spLocks noChangeAspect="1" noChangeArrowheads="1"/>
            </p:cNvSpPr>
            <p:nvPr/>
          </p:nvSpPr>
          <p:spPr bwMode="auto">
            <a:xfrm>
              <a:off x="4213" y="1832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Rectangle 159"/>
            <p:cNvSpPr>
              <a:spLocks noChangeAspect="1" noChangeArrowheads="1"/>
            </p:cNvSpPr>
            <p:nvPr/>
          </p:nvSpPr>
          <p:spPr bwMode="auto">
            <a:xfrm>
              <a:off x="4828" y="1833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9" name="Group 160"/>
          <p:cNvGrpSpPr>
            <a:grpSpLocks noChangeAspect="1"/>
          </p:cNvGrpSpPr>
          <p:nvPr/>
        </p:nvGrpSpPr>
        <p:grpSpPr bwMode="auto">
          <a:xfrm>
            <a:off x="4822825" y="2205038"/>
            <a:ext cx="327025" cy="1079500"/>
            <a:chOff x="4081" y="285"/>
            <a:chExt cx="1031" cy="3399"/>
          </a:xfrm>
        </p:grpSpPr>
        <p:sp>
          <p:nvSpPr>
            <p:cNvPr id="160" name="Rectangle 161"/>
            <p:cNvSpPr>
              <a:spLocks noChangeAspect="1" noChangeArrowheads="1"/>
            </p:cNvSpPr>
            <p:nvPr/>
          </p:nvSpPr>
          <p:spPr bwMode="auto">
            <a:xfrm>
              <a:off x="4081" y="617"/>
              <a:ext cx="1031" cy="306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Rectangle 162"/>
            <p:cNvSpPr>
              <a:spLocks noChangeAspect="1" noChangeArrowheads="1"/>
            </p:cNvSpPr>
            <p:nvPr/>
          </p:nvSpPr>
          <p:spPr bwMode="auto">
            <a:xfrm>
              <a:off x="4232" y="1509"/>
              <a:ext cx="387" cy="1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" name="Rectangle 163"/>
            <p:cNvSpPr>
              <a:spLocks noChangeAspect="1" noChangeArrowheads="1"/>
            </p:cNvSpPr>
            <p:nvPr/>
          </p:nvSpPr>
          <p:spPr bwMode="auto">
            <a:xfrm>
              <a:off x="4213" y="2067"/>
              <a:ext cx="771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Rectangle 164"/>
            <p:cNvSpPr>
              <a:spLocks noChangeAspect="1" noChangeArrowheads="1"/>
            </p:cNvSpPr>
            <p:nvPr/>
          </p:nvSpPr>
          <p:spPr bwMode="auto">
            <a:xfrm>
              <a:off x="4829" y="2067"/>
              <a:ext cx="156" cy="161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Rectangle 165"/>
            <p:cNvSpPr>
              <a:spLocks noChangeAspect="1" noChangeArrowheads="1"/>
            </p:cNvSpPr>
            <p:nvPr/>
          </p:nvSpPr>
          <p:spPr bwMode="auto">
            <a:xfrm>
              <a:off x="4519" y="2067"/>
              <a:ext cx="310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Oval 166"/>
            <p:cNvSpPr>
              <a:spLocks noChangeAspect="1" noChangeArrowheads="1"/>
            </p:cNvSpPr>
            <p:nvPr/>
          </p:nvSpPr>
          <p:spPr bwMode="auto">
            <a:xfrm>
              <a:off x="4432" y="3070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Oval 167"/>
            <p:cNvSpPr>
              <a:spLocks noChangeAspect="1" noChangeArrowheads="1"/>
            </p:cNvSpPr>
            <p:nvPr/>
          </p:nvSpPr>
          <p:spPr bwMode="auto">
            <a:xfrm>
              <a:off x="4432" y="2474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Rectangle 168"/>
            <p:cNvSpPr>
              <a:spLocks noChangeAspect="1" noChangeArrowheads="1"/>
            </p:cNvSpPr>
            <p:nvPr/>
          </p:nvSpPr>
          <p:spPr bwMode="auto">
            <a:xfrm>
              <a:off x="4213" y="617"/>
              <a:ext cx="771" cy="77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Oval 169"/>
            <p:cNvSpPr>
              <a:spLocks noChangeAspect="1" noChangeArrowheads="1"/>
            </p:cNvSpPr>
            <p:nvPr/>
          </p:nvSpPr>
          <p:spPr bwMode="auto">
            <a:xfrm>
              <a:off x="4555" y="1068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69" name="Group 170"/>
            <p:cNvGrpSpPr>
              <a:grpSpLocks noChangeAspect="1"/>
            </p:cNvGrpSpPr>
            <p:nvPr/>
          </p:nvGrpSpPr>
          <p:grpSpPr bwMode="auto">
            <a:xfrm rot="-5400000">
              <a:off x="4410" y="1740"/>
              <a:ext cx="178" cy="197"/>
              <a:chOff x="1387" y="500"/>
              <a:chExt cx="558" cy="611"/>
            </a:xfrm>
          </p:grpSpPr>
          <p:sp>
            <p:nvSpPr>
              <p:cNvPr id="215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6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0" name="Group 173"/>
            <p:cNvGrpSpPr>
              <a:grpSpLocks noChangeAspect="1"/>
            </p:cNvGrpSpPr>
            <p:nvPr/>
          </p:nvGrpSpPr>
          <p:grpSpPr bwMode="auto">
            <a:xfrm rot="5400000">
              <a:off x="4610" y="1741"/>
              <a:ext cx="178" cy="196"/>
              <a:chOff x="1387" y="500"/>
              <a:chExt cx="558" cy="611"/>
            </a:xfrm>
          </p:grpSpPr>
          <p:sp>
            <p:nvSpPr>
              <p:cNvPr id="213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4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71" name="Rectangle 176"/>
            <p:cNvSpPr>
              <a:spLocks noChangeAspect="1" noChangeArrowheads="1"/>
            </p:cNvSpPr>
            <p:nvPr/>
          </p:nvSpPr>
          <p:spPr bwMode="auto">
            <a:xfrm>
              <a:off x="4387" y="1209"/>
              <a:ext cx="415" cy="109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2" name="Rectangle 177"/>
            <p:cNvSpPr>
              <a:spLocks noChangeAspect="1" noChangeArrowheads="1"/>
            </p:cNvSpPr>
            <p:nvPr/>
          </p:nvSpPr>
          <p:spPr bwMode="auto">
            <a:xfrm>
              <a:off x="4081" y="285"/>
              <a:ext cx="1031" cy="332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3" name="Group 178"/>
            <p:cNvGrpSpPr>
              <a:grpSpLocks noChangeAspect="1"/>
            </p:cNvGrpSpPr>
            <p:nvPr/>
          </p:nvGrpSpPr>
          <p:grpSpPr bwMode="auto">
            <a:xfrm>
              <a:off x="4268" y="2360"/>
              <a:ext cx="105" cy="309"/>
              <a:chOff x="4477" y="1039"/>
              <a:chExt cx="125" cy="379"/>
            </a:xfrm>
          </p:grpSpPr>
          <p:sp>
            <p:nvSpPr>
              <p:cNvPr id="208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4477" y="1039"/>
                <a:ext cx="125" cy="37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Oval 180"/>
              <p:cNvSpPr>
                <a:spLocks noChangeAspect="1" noChangeArrowheads="1"/>
              </p:cNvSpPr>
              <p:nvPr/>
            </p:nvSpPr>
            <p:spPr bwMode="auto">
              <a:xfrm>
                <a:off x="4510" y="106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0" name="Oval 181"/>
              <p:cNvSpPr>
                <a:spLocks noChangeAspect="1" noChangeArrowheads="1"/>
              </p:cNvSpPr>
              <p:nvPr/>
            </p:nvSpPr>
            <p:spPr bwMode="auto">
              <a:xfrm>
                <a:off x="4510" y="1153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1" name="Oval 182"/>
              <p:cNvSpPr>
                <a:spLocks noChangeAspect="1" noChangeArrowheads="1"/>
              </p:cNvSpPr>
              <p:nvPr/>
            </p:nvSpPr>
            <p:spPr bwMode="auto">
              <a:xfrm>
                <a:off x="4510" y="1241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2" name="Oval 183"/>
              <p:cNvSpPr>
                <a:spLocks noChangeAspect="1" noChangeArrowheads="1"/>
              </p:cNvSpPr>
              <p:nvPr/>
            </p:nvSpPr>
            <p:spPr bwMode="auto">
              <a:xfrm>
                <a:off x="4510" y="132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4" name="Group 184"/>
            <p:cNvGrpSpPr>
              <a:grpSpLocks noChangeAspect="1"/>
            </p:cNvGrpSpPr>
            <p:nvPr/>
          </p:nvGrpSpPr>
          <p:grpSpPr bwMode="auto">
            <a:xfrm>
              <a:off x="4268" y="2960"/>
              <a:ext cx="105" cy="465"/>
              <a:chOff x="4000" y="2930"/>
              <a:chExt cx="125" cy="569"/>
            </a:xfrm>
          </p:grpSpPr>
          <p:sp>
            <p:nvSpPr>
              <p:cNvPr id="198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99" name="Group 186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206" name="Oval 18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7" name="Oval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00" name="Group 189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204" name="Oval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" name="Oval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01" name="Group 192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202" name="Oval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3" name="Oval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75" name="Group 195"/>
            <p:cNvGrpSpPr>
              <a:grpSpLocks noChangeAspect="1"/>
            </p:cNvGrpSpPr>
            <p:nvPr/>
          </p:nvGrpSpPr>
          <p:grpSpPr bwMode="auto">
            <a:xfrm>
              <a:off x="4869" y="2131"/>
              <a:ext cx="100" cy="464"/>
              <a:chOff x="4000" y="2930"/>
              <a:chExt cx="125" cy="569"/>
            </a:xfrm>
          </p:grpSpPr>
          <p:sp>
            <p:nvSpPr>
              <p:cNvPr id="188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89" name="Group 197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196" name="Oval 19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7" name="Oval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0" name="Group 200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194" name="Oval 20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5" name="Oval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91" name="Group 203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192" name="Oval 20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3" name="Oval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76" name="AutoShape 206"/>
            <p:cNvSpPr>
              <a:spLocks noChangeAspect="1" noChangeArrowheads="1"/>
            </p:cNvSpPr>
            <p:nvPr/>
          </p:nvSpPr>
          <p:spPr bwMode="auto">
            <a:xfrm rot="-5400000">
              <a:off x="4165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AutoShape 207"/>
            <p:cNvSpPr>
              <a:spLocks noChangeAspect="1" noChangeArrowheads="1"/>
            </p:cNvSpPr>
            <p:nvPr/>
          </p:nvSpPr>
          <p:spPr bwMode="auto">
            <a:xfrm rot="-5400000">
              <a:off x="4343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8" name="Group 208"/>
            <p:cNvGrpSpPr>
              <a:grpSpLocks noChangeAspect="1"/>
            </p:cNvGrpSpPr>
            <p:nvPr/>
          </p:nvGrpSpPr>
          <p:grpSpPr bwMode="auto">
            <a:xfrm>
              <a:off x="4159" y="394"/>
              <a:ext cx="100" cy="178"/>
              <a:chOff x="2428" y="230"/>
              <a:chExt cx="125" cy="216"/>
            </a:xfrm>
          </p:grpSpPr>
          <p:sp>
            <p:nvSpPr>
              <p:cNvPr id="186" name="Oval 209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7" name="Oval 210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9" name="Group 211"/>
            <p:cNvGrpSpPr>
              <a:grpSpLocks noChangeAspect="1"/>
            </p:cNvGrpSpPr>
            <p:nvPr/>
          </p:nvGrpSpPr>
          <p:grpSpPr bwMode="auto">
            <a:xfrm>
              <a:off x="4943" y="399"/>
              <a:ext cx="101" cy="173"/>
              <a:chOff x="2428" y="230"/>
              <a:chExt cx="125" cy="216"/>
            </a:xfrm>
          </p:grpSpPr>
          <p:sp>
            <p:nvSpPr>
              <p:cNvPr id="184" name="Oval 212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Oval 213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80" name="Oval 214"/>
            <p:cNvSpPr>
              <a:spLocks noChangeAspect="1" noChangeArrowheads="1"/>
            </p:cNvSpPr>
            <p:nvPr/>
          </p:nvSpPr>
          <p:spPr bwMode="auto">
            <a:xfrm>
              <a:off x="4746" y="1500"/>
              <a:ext cx="131" cy="13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Oval 215"/>
            <p:cNvSpPr>
              <a:spLocks noChangeAspect="1" noChangeArrowheads="1"/>
            </p:cNvSpPr>
            <p:nvPr/>
          </p:nvSpPr>
          <p:spPr bwMode="auto">
            <a:xfrm>
              <a:off x="4766" y="1520"/>
              <a:ext cx="91" cy="9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Rectangle 216"/>
            <p:cNvSpPr>
              <a:spLocks noChangeAspect="1" noChangeArrowheads="1"/>
            </p:cNvSpPr>
            <p:nvPr/>
          </p:nvSpPr>
          <p:spPr bwMode="auto">
            <a:xfrm>
              <a:off x="4213" y="1832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Rectangle 217"/>
            <p:cNvSpPr>
              <a:spLocks noChangeAspect="1" noChangeArrowheads="1"/>
            </p:cNvSpPr>
            <p:nvPr/>
          </p:nvSpPr>
          <p:spPr bwMode="auto">
            <a:xfrm>
              <a:off x="4828" y="1833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7" name="Group 218"/>
          <p:cNvGrpSpPr>
            <a:grpSpLocks/>
          </p:cNvGrpSpPr>
          <p:nvPr/>
        </p:nvGrpSpPr>
        <p:grpSpPr bwMode="auto">
          <a:xfrm>
            <a:off x="2566988" y="2709863"/>
            <a:ext cx="979487" cy="360362"/>
            <a:chOff x="2433" y="1525"/>
            <a:chExt cx="617" cy="227"/>
          </a:xfrm>
        </p:grpSpPr>
        <p:grpSp>
          <p:nvGrpSpPr>
            <p:cNvPr id="218" name="Group 219"/>
            <p:cNvGrpSpPr>
              <a:grpSpLocks noChangeAspect="1"/>
            </p:cNvGrpSpPr>
            <p:nvPr/>
          </p:nvGrpSpPr>
          <p:grpSpPr bwMode="auto">
            <a:xfrm>
              <a:off x="2433" y="1525"/>
              <a:ext cx="101" cy="227"/>
              <a:chOff x="1196" y="580"/>
              <a:chExt cx="101" cy="227"/>
            </a:xfrm>
          </p:grpSpPr>
          <p:sp>
            <p:nvSpPr>
              <p:cNvPr id="474" name="Rectangle 220"/>
              <p:cNvSpPr>
                <a:spLocks noChangeAspect="1" noChangeArrowheads="1"/>
              </p:cNvSpPr>
              <p:nvPr/>
            </p:nvSpPr>
            <p:spPr bwMode="auto">
              <a:xfrm>
                <a:off x="1196" y="580"/>
                <a:ext cx="47" cy="227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5" name="Rectangle 221"/>
              <p:cNvSpPr>
                <a:spLocks noChangeAspect="1" noChangeArrowheads="1"/>
              </p:cNvSpPr>
              <p:nvPr/>
            </p:nvSpPr>
            <p:spPr bwMode="auto">
              <a:xfrm>
                <a:off x="1243" y="580"/>
                <a:ext cx="54" cy="227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6" name="Rectangle 222"/>
              <p:cNvSpPr>
                <a:spLocks noChangeAspect="1" noChangeArrowheads="1"/>
              </p:cNvSpPr>
              <p:nvPr/>
            </p:nvSpPr>
            <p:spPr bwMode="auto">
              <a:xfrm>
                <a:off x="1273" y="605"/>
                <a:ext cx="17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7" name="Rectangle 223"/>
              <p:cNvSpPr>
                <a:spLocks noChangeAspect="1" noChangeArrowheads="1"/>
              </p:cNvSpPr>
              <p:nvPr/>
            </p:nvSpPr>
            <p:spPr bwMode="auto">
              <a:xfrm>
                <a:off x="1270" y="587"/>
                <a:ext cx="10" cy="9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8" name="Rectangle 224"/>
              <p:cNvSpPr>
                <a:spLocks noChangeAspect="1" noChangeArrowheads="1"/>
              </p:cNvSpPr>
              <p:nvPr/>
            </p:nvSpPr>
            <p:spPr bwMode="auto">
              <a:xfrm>
                <a:off x="1283" y="587"/>
                <a:ext cx="10" cy="9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9" name="Oval 225"/>
              <p:cNvSpPr>
                <a:spLocks noChangeAspect="1" noChangeArrowheads="1"/>
              </p:cNvSpPr>
              <p:nvPr/>
            </p:nvSpPr>
            <p:spPr bwMode="auto">
              <a:xfrm>
                <a:off x="1272" y="65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0" name="Oval 226"/>
              <p:cNvSpPr>
                <a:spLocks noChangeAspect="1" noChangeArrowheads="1"/>
              </p:cNvSpPr>
              <p:nvPr/>
            </p:nvSpPr>
            <p:spPr bwMode="auto">
              <a:xfrm>
                <a:off x="1284" y="65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" name="Oval 227"/>
              <p:cNvSpPr>
                <a:spLocks noChangeAspect="1" noChangeArrowheads="1"/>
              </p:cNvSpPr>
              <p:nvPr/>
            </p:nvSpPr>
            <p:spPr bwMode="auto">
              <a:xfrm>
                <a:off x="1272" y="69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" name="Oval 228"/>
              <p:cNvSpPr>
                <a:spLocks noChangeAspect="1" noChangeArrowheads="1"/>
              </p:cNvSpPr>
              <p:nvPr/>
            </p:nvSpPr>
            <p:spPr bwMode="auto">
              <a:xfrm>
                <a:off x="1284" y="69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3" name="Oval 229"/>
              <p:cNvSpPr>
                <a:spLocks noChangeAspect="1" noChangeArrowheads="1"/>
              </p:cNvSpPr>
              <p:nvPr/>
            </p:nvSpPr>
            <p:spPr bwMode="auto">
              <a:xfrm>
                <a:off x="1272" y="73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4" name="Oval 230"/>
              <p:cNvSpPr>
                <a:spLocks noChangeAspect="1" noChangeArrowheads="1"/>
              </p:cNvSpPr>
              <p:nvPr/>
            </p:nvSpPr>
            <p:spPr bwMode="auto">
              <a:xfrm>
                <a:off x="1284" y="73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5" name="Oval 231"/>
              <p:cNvSpPr>
                <a:spLocks noChangeAspect="1" noChangeArrowheads="1"/>
              </p:cNvSpPr>
              <p:nvPr/>
            </p:nvSpPr>
            <p:spPr bwMode="auto">
              <a:xfrm>
                <a:off x="1272" y="77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6" name="Oval 232"/>
              <p:cNvSpPr>
                <a:spLocks noChangeAspect="1" noChangeArrowheads="1"/>
              </p:cNvSpPr>
              <p:nvPr/>
            </p:nvSpPr>
            <p:spPr bwMode="auto">
              <a:xfrm>
                <a:off x="1284" y="77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7" name="Rectangle 233"/>
              <p:cNvSpPr>
                <a:spLocks noChangeAspect="1" noChangeArrowheads="1"/>
              </p:cNvSpPr>
              <p:nvPr/>
            </p:nvSpPr>
            <p:spPr bwMode="auto">
              <a:xfrm>
                <a:off x="1266" y="580"/>
                <a:ext cx="31" cy="45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8" name="Rectangle 234"/>
              <p:cNvSpPr>
                <a:spLocks noChangeAspect="1" noChangeArrowheads="1"/>
              </p:cNvSpPr>
              <p:nvPr/>
            </p:nvSpPr>
            <p:spPr bwMode="auto">
              <a:xfrm>
                <a:off x="1266" y="580"/>
                <a:ext cx="31" cy="227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9" name="Rectangle 235"/>
              <p:cNvSpPr>
                <a:spLocks noChangeAspect="1" noChangeArrowheads="1"/>
              </p:cNvSpPr>
              <p:nvPr/>
            </p:nvSpPr>
            <p:spPr bwMode="auto">
              <a:xfrm>
                <a:off x="1202" y="582"/>
                <a:ext cx="35" cy="21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0" name="Rectangle 236"/>
              <p:cNvSpPr>
                <a:spLocks noChangeAspect="1" noChangeArrowheads="1"/>
              </p:cNvSpPr>
              <p:nvPr/>
            </p:nvSpPr>
            <p:spPr bwMode="auto">
              <a:xfrm>
                <a:off x="1196" y="580"/>
                <a:ext cx="47" cy="27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" name="Rectangle 237"/>
              <p:cNvSpPr>
                <a:spLocks noChangeAspect="1" noChangeArrowheads="1"/>
              </p:cNvSpPr>
              <p:nvPr/>
            </p:nvSpPr>
            <p:spPr bwMode="auto">
              <a:xfrm>
                <a:off x="1201" y="634"/>
                <a:ext cx="39" cy="35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2" name="Rectangle 238"/>
              <p:cNvSpPr>
                <a:spLocks noChangeAspect="1" noChangeArrowheads="1"/>
              </p:cNvSpPr>
              <p:nvPr/>
            </p:nvSpPr>
            <p:spPr bwMode="auto">
              <a:xfrm>
                <a:off x="1210" y="638"/>
                <a:ext cx="25" cy="27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3" name="Rectangle 239"/>
              <p:cNvSpPr>
                <a:spLocks noChangeAspect="1" noChangeArrowheads="1"/>
              </p:cNvSpPr>
              <p:nvPr/>
            </p:nvSpPr>
            <p:spPr bwMode="auto">
              <a:xfrm>
                <a:off x="1201" y="702"/>
                <a:ext cx="39" cy="36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4" name="Rectangle 240"/>
              <p:cNvSpPr>
                <a:spLocks noChangeAspect="1" noChangeArrowheads="1"/>
              </p:cNvSpPr>
              <p:nvPr/>
            </p:nvSpPr>
            <p:spPr bwMode="auto">
              <a:xfrm>
                <a:off x="1210" y="707"/>
                <a:ext cx="25" cy="26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19" name="Group 241"/>
            <p:cNvGrpSpPr>
              <a:grpSpLocks noChangeAspect="1"/>
            </p:cNvGrpSpPr>
            <p:nvPr/>
          </p:nvGrpSpPr>
          <p:grpSpPr bwMode="auto">
            <a:xfrm>
              <a:off x="2534" y="1525"/>
              <a:ext cx="458" cy="227"/>
              <a:chOff x="2395" y="456"/>
              <a:chExt cx="801" cy="397"/>
            </a:xfrm>
          </p:grpSpPr>
          <p:grpSp>
            <p:nvGrpSpPr>
              <p:cNvPr id="236" name="Group 242"/>
              <p:cNvGrpSpPr>
                <a:grpSpLocks noChangeAspect="1"/>
              </p:cNvGrpSpPr>
              <p:nvPr/>
            </p:nvGrpSpPr>
            <p:grpSpPr bwMode="auto">
              <a:xfrm>
                <a:off x="2395" y="456"/>
                <a:ext cx="94" cy="397"/>
                <a:chOff x="759" y="2205"/>
                <a:chExt cx="402" cy="1700"/>
              </a:xfrm>
            </p:grpSpPr>
            <p:grpSp>
              <p:nvGrpSpPr>
                <p:cNvPr id="447" name="Group 243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461" name="Rectangle 2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2" name="Rectangle 2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3" name="Rectangle 2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4" name="Rectangle 2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5" name="Rectangle 2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6" name="Oval 2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7" name="Oval 2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8" name="Oval 2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69" name="Oval 2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70" name="Oval 2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71" name="Oval 2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72" name="Oval 2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73" name="Oval 2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8" name="Rectangle 25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9" name="Rectangle 25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0" name="Rectangle 25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1" name="Rectangle 26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2" name="Rectangle 26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3" name="Oval 26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4" name="Oval 2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5" name="Oval 26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6" name="Oval 26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7" name="Oval 26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8" name="Oval 26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59" name="Oval 26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" name="Oval 26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7" name="Group 270"/>
              <p:cNvGrpSpPr>
                <a:grpSpLocks noChangeAspect="1"/>
              </p:cNvGrpSpPr>
              <p:nvPr/>
            </p:nvGrpSpPr>
            <p:grpSpPr bwMode="auto">
              <a:xfrm>
                <a:off x="2489" y="456"/>
                <a:ext cx="94" cy="397"/>
                <a:chOff x="759" y="2205"/>
                <a:chExt cx="402" cy="1700"/>
              </a:xfrm>
            </p:grpSpPr>
            <p:grpSp>
              <p:nvGrpSpPr>
                <p:cNvPr id="420" name="Group 271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434" name="Rectangle 2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35" name="Rectangle 2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36" name="Rectangle 2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37" name="Rectangle 2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38" name="Rectangle 2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39" name="Oval 2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0" name="Oval 2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" name="Oval 2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2" name="Oval 2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3" name="Oval 2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4" name="Oval 2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5" name="Oval 2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6" name="Oval 2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21" name="Rectangle 28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2" name="Rectangle 28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3" name="Rectangle 28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4" name="Rectangle 28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5" name="Rectangle 28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6" name="Oval 29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7" name="Oval 29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8" name="Oval 29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9" name="Oval 29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" name="Oval 29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1" name="Oval 29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2" name="Oval 29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3" name="Oval 29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8" name="Group 298"/>
              <p:cNvGrpSpPr>
                <a:grpSpLocks noChangeAspect="1"/>
              </p:cNvGrpSpPr>
              <p:nvPr/>
            </p:nvGrpSpPr>
            <p:grpSpPr bwMode="auto">
              <a:xfrm>
                <a:off x="2581" y="456"/>
                <a:ext cx="94" cy="397"/>
                <a:chOff x="759" y="2205"/>
                <a:chExt cx="402" cy="1700"/>
              </a:xfrm>
            </p:grpSpPr>
            <p:grpSp>
              <p:nvGrpSpPr>
                <p:cNvPr id="393" name="Group 299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407" name="Rectangle 3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08" name="Rectangle 3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09" name="Rectangle 3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0" name="Rectangle 3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1" name="Rectangle 3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2" name="Oval 3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3" name="Oval 3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4" name="Oval 3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5" name="Oval 3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6" name="Oval 3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7" name="Oval 3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8" name="Oval 3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19" name="Oval 3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394" name="Rectangle 31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5" name="Rectangle 31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6" name="Rectangle 31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7" name="Rectangle 31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8" name="Rectangle 31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9" name="Oval 31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0" name="Oval 31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1" name="Oval 32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2" name="Oval 32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3" name="Oval 32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4" name="Oval 32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5" name="Oval 32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6" name="Oval 32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39" name="Group 326"/>
              <p:cNvGrpSpPr>
                <a:grpSpLocks noChangeAspect="1"/>
              </p:cNvGrpSpPr>
              <p:nvPr/>
            </p:nvGrpSpPr>
            <p:grpSpPr bwMode="auto">
              <a:xfrm>
                <a:off x="2676" y="456"/>
                <a:ext cx="94" cy="397"/>
                <a:chOff x="759" y="2205"/>
                <a:chExt cx="402" cy="1700"/>
              </a:xfrm>
            </p:grpSpPr>
            <p:grpSp>
              <p:nvGrpSpPr>
                <p:cNvPr id="366" name="Group 327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380" name="Rectangle 3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1" name="Rectangle 3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2" name="Rectangle 3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3" name="Rectangle 3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4" name="Rectangle 3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5" name="Oval 3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6" name="Oval 3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7" name="Oval 3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8" name="Oval 3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89" name="Oval 3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90" name="Oval 3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91" name="Oval 3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92" name="Oval 3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367" name="Rectangle 34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8" name="Rectangle 34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69" name="Rectangle 34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0" name="Rectangle 34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1" name="Rectangle 34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2" name="Oval 34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3" name="Oval 34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4" name="Oval 34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5" name="Oval 34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6" name="Oval 35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7" name="Oval 35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8" name="Oval 35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9" name="Oval 35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0" name="Group 354"/>
              <p:cNvGrpSpPr>
                <a:grpSpLocks noChangeAspect="1"/>
              </p:cNvGrpSpPr>
              <p:nvPr/>
            </p:nvGrpSpPr>
            <p:grpSpPr bwMode="auto">
              <a:xfrm>
                <a:off x="2820" y="456"/>
                <a:ext cx="94" cy="397"/>
                <a:chOff x="759" y="2205"/>
                <a:chExt cx="402" cy="1700"/>
              </a:xfrm>
            </p:grpSpPr>
            <p:grpSp>
              <p:nvGrpSpPr>
                <p:cNvPr id="339" name="Group 355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353" name="Rectangle 3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4" name="Rectangle 3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5" name="Rectangle 3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6" name="Rectangle 3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7" name="Rectangle 3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8" name="Oval 3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59" name="Oval 3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0" name="Oval 3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1" name="Oval 3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2" name="Oval 3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3" name="Oval 3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4" name="Oval 3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5" name="Oval 3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340" name="Rectangle 36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1" name="Rectangle 37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2" name="Rectangle 37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3" name="Rectangle 37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4" name="Rectangle 37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5" name="Oval 37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6" name="Oval 37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7" name="Oval 37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8" name="Oval 37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9" name="Oval 37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0" name="Oval 37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1" name="Oval 38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2" name="Oval 38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1" name="Group 382"/>
              <p:cNvGrpSpPr>
                <a:grpSpLocks noChangeAspect="1"/>
              </p:cNvGrpSpPr>
              <p:nvPr/>
            </p:nvGrpSpPr>
            <p:grpSpPr bwMode="auto">
              <a:xfrm>
                <a:off x="2914" y="456"/>
                <a:ext cx="94" cy="397"/>
                <a:chOff x="759" y="2205"/>
                <a:chExt cx="402" cy="1700"/>
              </a:xfrm>
            </p:grpSpPr>
            <p:grpSp>
              <p:nvGrpSpPr>
                <p:cNvPr id="312" name="Group 383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326" name="Rectangle 3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27" name="Rectangle 3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28" name="Rectangle 3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29" name="Rectangle 3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0" name="Rectangle 3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1" name="Oval 3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2" name="Oval 3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3" name="Oval 3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4" name="Oval 3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5" name="Oval 3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6" name="Oval 3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7" name="Oval 3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38" name="Oval 3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313" name="Rectangle 39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4" name="Rectangle 39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5" name="Rectangle 39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6" name="Rectangle 40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" name="Rectangle 40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" name="Oval 40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9" name="Oval 40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0" name="Oval 40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1" name="Oval 40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2" name="Oval 40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3" name="Oval 40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4" name="Oval 40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5" name="Oval 40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2" name="Group 410"/>
              <p:cNvGrpSpPr>
                <a:grpSpLocks noChangeAspect="1"/>
              </p:cNvGrpSpPr>
              <p:nvPr/>
            </p:nvGrpSpPr>
            <p:grpSpPr bwMode="auto">
              <a:xfrm>
                <a:off x="3008" y="456"/>
                <a:ext cx="94" cy="397"/>
                <a:chOff x="759" y="2205"/>
                <a:chExt cx="402" cy="1700"/>
              </a:xfrm>
            </p:grpSpPr>
            <p:grpSp>
              <p:nvGrpSpPr>
                <p:cNvPr id="285" name="Group 411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299" name="Rectangle 4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0" name="Rectangle 4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1" name="Rectangle 4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2" name="Rectangle 4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3" name="Rectangle 4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4" name="Oval 4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5" name="Oval 4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6" name="Oval 4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7" name="Oval 4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8" name="Oval 4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09" name="Oval 4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10" name="Oval 4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11" name="Oval 4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286" name="Rectangle 42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7" name="Rectangle 42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8" name="Rectangle 42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9" name="Rectangle 42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0" name="Rectangle 42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1" name="Oval 43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2" name="Oval 43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3" name="Oval 43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4" name="Oval 43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5" name="Oval 43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6" name="Oval 43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" name="Oval 43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8" name="Oval 43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3" name="Group 438"/>
              <p:cNvGrpSpPr>
                <a:grpSpLocks noChangeAspect="1"/>
              </p:cNvGrpSpPr>
              <p:nvPr/>
            </p:nvGrpSpPr>
            <p:grpSpPr bwMode="auto">
              <a:xfrm>
                <a:off x="3102" y="456"/>
                <a:ext cx="94" cy="397"/>
                <a:chOff x="759" y="2205"/>
                <a:chExt cx="402" cy="1700"/>
              </a:xfrm>
            </p:grpSpPr>
            <p:grpSp>
              <p:nvGrpSpPr>
                <p:cNvPr id="258" name="Group 439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272" name="Rectangle 4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3" name="Rectangle 4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4" name="Rectangle 4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5" name="Rectangle 4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6" name="Rectangle 4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7" name="Oval 4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8" name="Oval 4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9" name="Oval 4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0" name="Oval 4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1" name="Oval 4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2" name="Oval 4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3" name="Oval 4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4" name="Oval 4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259" name="Rectangle 45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0" name="Rectangle 45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1" name="Rectangle 45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2" name="Rectangle 45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3" name="Rectangle 45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4" name="Oval 45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5" name="Oval 45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6" name="Oval 46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7" name="Oval 46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8" name="Oval 46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9" name="Oval 4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0" name="Oval 46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1" name="Oval 46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4" name="Group 466"/>
              <p:cNvGrpSpPr>
                <a:grpSpLocks noChangeAspect="1"/>
              </p:cNvGrpSpPr>
              <p:nvPr/>
            </p:nvGrpSpPr>
            <p:grpSpPr bwMode="auto">
              <a:xfrm>
                <a:off x="2771" y="456"/>
                <a:ext cx="49" cy="397"/>
                <a:chOff x="385" y="2205"/>
                <a:chExt cx="204" cy="1700"/>
              </a:xfrm>
            </p:grpSpPr>
            <p:sp>
              <p:nvSpPr>
                <p:cNvPr id="245" name="Rectangle 46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85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" name="Rectangle 46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85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7" name="Rectangle 46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23" y="2394"/>
                  <a:ext cx="131" cy="12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8" name="Rectangle 47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1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9" name="Rectangle 47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05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0" name="Oval 47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1" name="Oval 47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2" name="Oval 47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3" name="Oval 47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4" name="Oval 47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5" name="Oval 47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" name="Oval 47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7" name="Oval 47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220" name="Group 480"/>
            <p:cNvGrpSpPr>
              <a:grpSpLocks/>
            </p:cNvGrpSpPr>
            <p:nvPr/>
          </p:nvGrpSpPr>
          <p:grpSpPr bwMode="auto">
            <a:xfrm>
              <a:off x="2992" y="1525"/>
              <a:ext cx="58" cy="227"/>
              <a:chOff x="4383" y="1281"/>
              <a:chExt cx="143" cy="426"/>
            </a:xfrm>
          </p:grpSpPr>
          <p:sp>
            <p:nvSpPr>
              <p:cNvPr id="221" name="Rectangle 481"/>
              <p:cNvSpPr>
                <a:spLocks noChangeAspect="1" noChangeArrowheads="1"/>
              </p:cNvSpPr>
              <p:nvPr/>
            </p:nvSpPr>
            <p:spPr bwMode="auto">
              <a:xfrm>
                <a:off x="4383" y="1281"/>
                <a:ext cx="63" cy="426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2" name="Rectangle 482"/>
              <p:cNvSpPr>
                <a:spLocks noChangeAspect="1" noChangeArrowheads="1"/>
              </p:cNvSpPr>
              <p:nvPr/>
            </p:nvSpPr>
            <p:spPr bwMode="auto">
              <a:xfrm>
                <a:off x="4383" y="1281"/>
                <a:ext cx="63" cy="84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Rectangle 483"/>
              <p:cNvSpPr>
                <a:spLocks noChangeAspect="1" noChangeArrowheads="1"/>
              </p:cNvSpPr>
              <p:nvPr/>
            </p:nvSpPr>
            <p:spPr bwMode="auto">
              <a:xfrm>
                <a:off x="4394" y="1328"/>
                <a:ext cx="36" cy="30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4" name="Rectangle 484"/>
              <p:cNvSpPr>
                <a:spLocks noChangeAspect="1" noChangeArrowheads="1"/>
              </p:cNvSpPr>
              <p:nvPr/>
            </p:nvSpPr>
            <p:spPr bwMode="auto">
              <a:xfrm>
                <a:off x="4389" y="1295"/>
                <a:ext cx="21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Rectangle 485"/>
              <p:cNvSpPr>
                <a:spLocks noChangeAspect="1" noChangeArrowheads="1"/>
              </p:cNvSpPr>
              <p:nvPr/>
            </p:nvSpPr>
            <p:spPr bwMode="auto">
              <a:xfrm>
                <a:off x="4417" y="1295"/>
                <a:ext cx="20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" name="Oval 486"/>
              <p:cNvSpPr>
                <a:spLocks noChangeAspect="1" noChangeArrowheads="1"/>
              </p:cNvSpPr>
              <p:nvPr/>
            </p:nvSpPr>
            <p:spPr bwMode="auto">
              <a:xfrm>
                <a:off x="4393" y="142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7" name="Oval 487"/>
              <p:cNvSpPr>
                <a:spLocks noChangeAspect="1" noChangeArrowheads="1"/>
              </p:cNvSpPr>
              <p:nvPr/>
            </p:nvSpPr>
            <p:spPr bwMode="auto">
              <a:xfrm>
                <a:off x="4417" y="142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8" name="Oval 488"/>
              <p:cNvSpPr>
                <a:spLocks noChangeAspect="1" noChangeArrowheads="1"/>
              </p:cNvSpPr>
              <p:nvPr/>
            </p:nvSpPr>
            <p:spPr bwMode="auto">
              <a:xfrm>
                <a:off x="4393" y="150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9" name="Oval 489"/>
              <p:cNvSpPr>
                <a:spLocks noChangeAspect="1" noChangeArrowheads="1"/>
              </p:cNvSpPr>
              <p:nvPr/>
            </p:nvSpPr>
            <p:spPr bwMode="auto">
              <a:xfrm>
                <a:off x="4417" y="150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0" name="Oval 490"/>
              <p:cNvSpPr>
                <a:spLocks noChangeAspect="1" noChangeArrowheads="1"/>
              </p:cNvSpPr>
              <p:nvPr/>
            </p:nvSpPr>
            <p:spPr bwMode="auto">
              <a:xfrm>
                <a:off x="4393" y="157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Oval 491"/>
              <p:cNvSpPr>
                <a:spLocks noChangeAspect="1" noChangeArrowheads="1"/>
              </p:cNvSpPr>
              <p:nvPr/>
            </p:nvSpPr>
            <p:spPr bwMode="auto">
              <a:xfrm>
                <a:off x="4417" y="157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2" name="Oval 492"/>
              <p:cNvSpPr>
                <a:spLocks noChangeAspect="1" noChangeArrowheads="1"/>
              </p:cNvSpPr>
              <p:nvPr/>
            </p:nvSpPr>
            <p:spPr bwMode="auto">
              <a:xfrm>
                <a:off x="4393" y="165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3" name="Oval 493"/>
              <p:cNvSpPr>
                <a:spLocks noChangeAspect="1" noChangeArrowheads="1"/>
              </p:cNvSpPr>
              <p:nvPr/>
            </p:nvSpPr>
            <p:spPr bwMode="auto">
              <a:xfrm>
                <a:off x="4417" y="165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4" name="Rectangle 494"/>
              <p:cNvSpPr>
                <a:spLocks noChangeAspect="1" noChangeArrowheads="1"/>
              </p:cNvSpPr>
              <p:nvPr/>
            </p:nvSpPr>
            <p:spPr bwMode="auto">
              <a:xfrm>
                <a:off x="4446" y="1379"/>
                <a:ext cx="80" cy="72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" name="Rectangle 495"/>
              <p:cNvSpPr>
                <a:spLocks noChangeAspect="1" noChangeArrowheads="1"/>
              </p:cNvSpPr>
              <p:nvPr/>
            </p:nvSpPr>
            <p:spPr bwMode="auto">
              <a:xfrm>
                <a:off x="4461" y="1386"/>
                <a:ext cx="48" cy="58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495" name="Group 496"/>
          <p:cNvGrpSpPr>
            <a:grpSpLocks/>
          </p:cNvGrpSpPr>
          <p:nvPr/>
        </p:nvGrpSpPr>
        <p:grpSpPr bwMode="auto">
          <a:xfrm>
            <a:off x="5591175" y="2709863"/>
            <a:ext cx="979488" cy="360362"/>
            <a:chOff x="2433" y="1525"/>
            <a:chExt cx="617" cy="227"/>
          </a:xfrm>
        </p:grpSpPr>
        <p:grpSp>
          <p:nvGrpSpPr>
            <p:cNvPr id="496" name="Group 497"/>
            <p:cNvGrpSpPr>
              <a:grpSpLocks noChangeAspect="1"/>
            </p:cNvGrpSpPr>
            <p:nvPr/>
          </p:nvGrpSpPr>
          <p:grpSpPr bwMode="auto">
            <a:xfrm>
              <a:off x="2433" y="1525"/>
              <a:ext cx="101" cy="227"/>
              <a:chOff x="1196" y="580"/>
              <a:chExt cx="101" cy="227"/>
            </a:xfrm>
          </p:grpSpPr>
          <p:sp>
            <p:nvSpPr>
              <p:cNvPr id="752" name="Rectangle 498"/>
              <p:cNvSpPr>
                <a:spLocks noChangeAspect="1" noChangeArrowheads="1"/>
              </p:cNvSpPr>
              <p:nvPr/>
            </p:nvSpPr>
            <p:spPr bwMode="auto">
              <a:xfrm>
                <a:off x="1196" y="580"/>
                <a:ext cx="47" cy="227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3" name="Rectangle 499"/>
              <p:cNvSpPr>
                <a:spLocks noChangeAspect="1" noChangeArrowheads="1"/>
              </p:cNvSpPr>
              <p:nvPr/>
            </p:nvSpPr>
            <p:spPr bwMode="auto">
              <a:xfrm>
                <a:off x="1243" y="580"/>
                <a:ext cx="54" cy="227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4" name="Rectangle 500"/>
              <p:cNvSpPr>
                <a:spLocks noChangeAspect="1" noChangeArrowheads="1"/>
              </p:cNvSpPr>
              <p:nvPr/>
            </p:nvSpPr>
            <p:spPr bwMode="auto">
              <a:xfrm>
                <a:off x="1273" y="605"/>
                <a:ext cx="17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5" name="Rectangle 501"/>
              <p:cNvSpPr>
                <a:spLocks noChangeAspect="1" noChangeArrowheads="1"/>
              </p:cNvSpPr>
              <p:nvPr/>
            </p:nvSpPr>
            <p:spPr bwMode="auto">
              <a:xfrm>
                <a:off x="1270" y="587"/>
                <a:ext cx="10" cy="9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6" name="Rectangle 502"/>
              <p:cNvSpPr>
                <a:spLocks noChangeAspect="1" noChangeArrowheads="1"/>
              </p:cNvSpPr>
              <p:nvPr/>
            </p:nvSpPr>
            <p:spPr bwMode="auto">
              <a:xfrm>
                <a:off x="1283" y="587"/>
                <a:ext cx="10" cy="9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7" name="Oval 503"/>
              <p:cNvSpPr>
                <a:spLocks noChangeAspect="1" noChangeArrowheads="1"/>
              </p:cNvSpPr>
              <p:nvPr/>
            </p:nvSpPr>
            <p:spPr bwMode="auto">
              <a:xfrm>
                <a:off x="1272" y="65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8" name="Oval 504"/>
              <p:cNvSpPr>
                <a:spLocks noChangeAspect="1" noChangeArrowheads="1"/>
              </p:cNvSpPr>
              <p:nvPr/>
            </p:nvSpPr>
            <p:spPr bwMode="auto">
              <a:xfrm>
                <a:off x="1284" y="65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9" name="Oval 505"/>
              <p:cNvSpPr>
                <a:spLocks noChangeAspect="1" noChangeArrowheads="1"/>
              </p:cNvSpPr>
              <p:nvPr/>
            </p:nvSpPr>
            <p:spPr bwMode="auto">
              <a:xfrm>
                <a:off x="1272" y="69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0" name="Oval 506"/>
              <p:cNvSpPr>
                <a:spLocks noChangeAspect="1" noChangeArrowheads="1"/>
              </p:cNvSpPr>
              <p:nvPr/>
            </p:nvSpPr>
            <p:spPr bwMode="auto">
              <a:xfrm>
                <a:off x="1284" y="69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1" name="Oval 507"/>
              <p:cNvSpPr>
                <a:spLocks noChangeAspect="1" noChangeArrowheads="1"/>
              </p:cNvSpPr>
              <p:nvPr/>
            </p:nvSpPr>
            <p:spPr bwMode="auto">
              <a:xfrm>
                <a:off x="1272" y="73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2" name="Oval 508"/>
              <p:cNvSpPr>
                <a:spLocks noChangeAspect="1" noChangeArrowheads="1"/>
              </p:cNvSpPr>
              <p:nvPr/>
            </p:nvSpPr>
            <p:spPr bwMode="auto">
              <a:xfrm>
                <a:off x="1284" y="73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3" name="Oval 509"/>
              <p:cNvSpPr>
                <a:spLocks noChangeAspect="1" noChangeArrowheads="1"/>
              </p:cNvSpPr>
              <p:nvPr/>
            </p:nvSpPr>
            <p:spPr bwMode="auto">
              <a:xfrm>
                <a:off x="1272" y="77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4" name="Oval 510"/>
              <p:cNvSpPr>
                <a:spLocks noChangeAspect="1" noChangeArrowheads="1"/>
              </p:cNvSpPr>
              <p:nvPr/>
            </p:nvSpPr>
            <p:spPr bwMode="auto">
              <a:xfrm>
                <a:off x="1284" y="777"/>
                <a:ext cx="8" cy="8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5" name="Rectangle 511"/>
              <p:cNvSpPr>
                <a:spLocks noChangeAspect="1" noChangeArrowheads="1"/>
              </p:cNvSpPr>
              <p:nvPr/>
            </p:nvSpPr>
            <p:spPr bwMode="auto">
              <a:xfrm>
                <a:off x="1266" y="580"/>
                <a:ext cx="31" cy="45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6" name="Rectangle 512"/>
              <p:cNvSpPr>
                <a:spLocks noChangeAspect="1" noChangeArrowheads="1"/>
              </p:cNvSpPr>
              <p:nvPr/>
            </p:nvSpPr>
            <p:spPr bwMode="auto">
              <a:xfrm>
                <a:off x="1266" y="580"/>
                <a:ext cx="31" cy="227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7" name="Rectangle 513"/>
              <p:cNvSpPr>
                <a:spLocks noChangeAspect="1" noChangeArrowheads="1"/>
              </p:cNvSpPr>
              <p:nvPr/>
            </p:nvSpPr>
            <p:spPr bwMode="auto">
              <a:xfrm>
                <a:off x="1202" y="582"/>
                <a:ext cx="35" cy="21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8" name="Rectangle 514"/>
              <p:cNvSpPr>
                <a:spLocks noChangeAspect="1" noChangeArrowheads="1"/>
              </p:cNvSpPr>
              <p:nvPr/>
            </p:nvSpPr>
            <p:spPr bwMode="auto">
              <a:xfrm>
                <a:off x="1196" y="580"/>
                <a:ext cx="47" cy="27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9" name="Rectangle 515"/>
              <p:cNvSpPr>
                <a:spLocks noChangeAspect="1" noChangeArrowheads="1"/>
              </p:cNvSpPr>
              <p:nvPr/>
            </p:nvSpPr>
            <p:spPr bwMode="auto">
              <a:xfrm>
                <a:off x="1201" y="634"/>
                <a:ext cx="39" cy="35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0" name="Rectangle 516"/>
              <p:cNvSpPr>
                <a:spLocks noChangeAspect="1" noChangeArrowheads="1"/>
              </p:cNvSpPr>
              <p:nvPr/>
            </p:nvSpPr>
            <p:spPr bwMode="auto">
              <a:xfrm>
                <a:off x="1210" y="638"/>
                <a:ext cx="25" cy="27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1" name="Rectangle 517"/>
              <p:cNvSpPr>
                <a:spLocks noChangeAspect="1" noChangeArrowheads="1"/>
              </p:cNvSpPr>
              <p:nvPr/>
            </p:nvSpPr>
            <p:spPr bwMode="auto">
              <a:xfrm>
                <a:off x="1201" y="702"/>
                <a:ext cx="39" cy="36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2" name="Rectangle 518"/>
              <p:cNvSpPr>
                <a:spLocks noChangeAspect="1" noChangeArrowheads="1"/>
              </p:cNvSpPr>
              <p:nvPr/>
            </p:nvSpPr>
            <p:spPr bwMode="auto">
              <a:xfrm>
                <a:off x="1210" y="707"/>
                <a:ext cx="25" cy="26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97" name="Group 519"/>
            <p:cNvGrpSpPr>
              <a:grpSpLocks noChangeAspect="1"/>
            </p:cNvGrpSpPr>
            <p:nvPr/>
          </p:nvGrpSpPr>
          <p:grpSpPr bwMode="auto">
            <a:xfrm>
              <a:off x="2534" y="1525"/>
              <a:ext cx="458" cy="227"/>
              <a:chOff x="2395" y="456"/>
              <a:chExt cx="801" cy="397"/>
            </a:xfrm>
          </p:grpSpPr>
          <p:grpSp>
            <p:nvGrpSpPr>
              <p:cNvPr id="514" name="Group 520"/>
              <p:cNvGrpSpPr>
                <a:grpSpLocks noChangeAspect="1"/>
              </p:cNvGrpSpPr>
              <p:nvPr/>
            </p:nvGrpSpPr>
            <p:grpSpPr bwMode="auto">
              <a:xfrm>
                <a:off x="2395" y="456"/>
                <a:ext cx="94" cy="397"/>
                <a:chOff x="759" y="2205"/>
                <a:chExt cx="402" cy="1700"/>
              </a:xfrm>
            </p:grpSpPr>
            <p:grpSp>
              <p:nvGrpSpPr>
                <p:cNvPr id="725" name="Group 521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739" name="Rectangle 5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0" name="Rectangle 5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1" name="Rectangle 5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2" name="Rectangle 5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3" name="Rectangle 5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4" name="Oval 5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5" name="Oval 5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6" name="Oval 5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7" name="Oval 5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8" name="Oval 5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49" name="Oval 5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50" name="Oval 5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51" name="Oval 5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726" name="Rectangle 53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7" name="Rectangle 53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8" name="Rectangle 53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9" name="Rectangle 53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0" name="Rectangle 53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1" name="Oval 54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2" name="Oval 54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3" name="Oval 54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4" name="Oval 54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5" name="Oval 54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6" name="Oval 54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7" name="Oval 54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8" name="Oval 54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15" name="Group 548"/>
              <p:cNvGrpSpPr>
                <a:grpSpLocks noChangeAspect="1"/>
              </p:cNvGrpSpPr>
              <p:nvPr/>
            </p:nvGrpSpPr>
            <p:grpSpPr bwMode="auto">
              <a:xfrm>
                <a:off x="2489" y="456"/>
                <a:ext cx="94" cy="397"/>
                <a:chOff x="759" y="2205"/>
                <a:chExt cx="402" cy="1700"/>
              </a:xfrm>
            </p:grpSpPr>
            <p:grpSp>
              <p:nvGrpSpPr>
                <p:cNvPr id="698" name="Group 549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712" name="Rectangle 5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3" name="Rectangle 5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4" name="Rectangle 5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5" name="Rectangle 5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6" name="Rectangle 5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7" name="Oval 5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8" name="Oval 5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19" name="Oval 5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20" name="Oval 5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21" name="Oval 5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22" name="Oval 5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23" name="Oval 5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24" name="Oval 5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699" name="Rectangle 5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0" name="Rectangle 56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1" name="Rectangle 56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2" name="Rectangle 56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3" name="Rectangle 56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4" name="Oval 56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5" name="Oval 56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6" name="Oval 57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7" name="Oval 57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8" name="Oval 57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9" name="Oval 57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0" name="Oval 57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1" name="Oval 57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16" name="Group 576"/>
              <p:cNvGrpSpPr>
                <a:grpSpLocks noChangeAspect="1"/>
              </p:cNvGrpSpPr>
              <p:nvPr/>
            </p:nvGrpSpPr>
            <p:grpSpPr bwMode="auto">
              <a:xfrm>
                <a:off x="2581" y="456"/>
                <a:ext cx="94" cy="397"/>
                <a:chOff x="759" y="2205"/>
                <a:chExt cx="402" cy="1700"/>
              </a:xfrm>
            </p:grpSpPr>
            <p:grpSp>
              <p:nvGrpSpPr>
                <p:cNvPr id="671" name="Group 5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685" name="Rectangle 5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86" name="Rectangle 5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87" name="Rectangle 5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88" name="Rectangle 5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89" name="Rectangle 5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0" name="Oval 5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1" name="Oval 5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2" name="Oval 5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3" name="Oval 5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4" name="Oval 5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5" name="Oval 5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6" name="Oval 5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97" name="Oval 5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672" name="Rectangle 59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3" name="Rectangle 59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4" name="Rectangle 59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5" name="Rectangle 59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6" name="Rectangle 59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7" name="Oval 59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8" name="Oval 59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9" name="Oval 59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0" name="Oval 59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1" name="Oval 60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2" name="Oval 60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3" name="Oval 60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4" name="Oval 60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17" name="Group 604"/>
              <p:cNvGrpSpPr>
                <a:grpSpLocks noChangeAspect="1"/>
              </p:cNvGrpSpPr>
              <p:nvPr/>
            </p:nvGrpSpPr>
            <p:grpSpPr bwMode="auto">
              <a:xfrm>
                <a:off x="2676" y="456"/>
                <a:ext cx="94" cy="397"/>
                <a:chOff x="759" y="2205"/>
                <a:chExt cx="402" cy="1700"/>
              </a:xfrm>
            </p:grpSpPr>
            <p:grpSp>
              <p:nvGrpSpPr>
                <p:cNvPr id="644" name="Group 605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658" name="Rectangle 6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59" name="Rectangle 6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0" name="Rectangle 6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1" name="Rectangle 6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2" name="Rectangle 6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3" name="Oval 6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4" name="Oval 6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5" name="Oval 6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6" name="Oval 6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7" name="Oval 6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8" name="Oval 6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69" name="Oval 6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70" name="Oval 6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645" name="Rectangle 61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6" name="Rectangle 62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7" name="Rectangle 62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8" name="Rectangle 62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49" name="Rectangle 62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0" name="Oval 62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1" name="Oval 62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2" name="Oval 62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3" name="Oval 62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4" name="Oval 62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5" name="Oval 62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6" name="Oval 63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57" name="Oval 63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18" name="Group 632"/>
              <p:cNvGrpSpPr>
                <a:grpSpLocks noChangeAspect="1"/>
              </p:cNvGrpSpPr>
              <p:nvPr/>
            </p:nvGrpSpPr>
            <p:grpSpPr bwMode="auto">
              <a:xfrm>
                <a:off x="2820" y="456"/>
                <a:ext cx="94" cy="397"/>
                <a:chOff x="759" y="2205"/>
                <a:chExt cx="402" cy="1700"/>
              </a:xfrm>
            </p:grpSpPr>
            <p:grpSp>
              <p:nvGrpSpPr>
                <p:cNvPr id="617" name="Group 633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631" name="Rectangle 6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2" name="Rectangle 6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3" name="Rectangle 6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4" name="Rectangle 6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5" name="Rectangle 6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6" name="Oval 6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7" name="Oval 6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8" name="Oval 6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39" name="Oval 6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40" name="Oval 6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41" name="Oval 6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42" name="Oval 6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43" name="Oval 6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618" name="Rectangle 64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9" name="Rectangle 64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0" name="Rectangle 64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1" name="Rectangle 65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2" name="Rectangle 65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3" name="Oval 65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4" name="Oval 65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5" name="Oval 65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6" name="Oval 65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7" name="Oval 65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8" name="Oval 65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9" name="Oval 65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30" name="Oval 65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19" name="Group 660"/>
              <p:cNvGrpSpPr>
                <a:grpSpLocks noChangeAspect="1"/>
              </p:cNvGrpSpPr>
              <p:nvPr/>
            </p:nvGrpSpPr>
            <p:grpSpPr bwMode="auto">
              <a:xfrm>
                <a:off x="2914" y="456"/>
                <a:ext cx="94" cy="397"/>
                <a:chOff x="759" y="2205"/>
                <a:chExt cx="402" cy="1700"/>
              </a:xfrm>
            </p:grpSpPr>
            <p:grpSp>
              <p:nvGrpSpPr>
                <p:cNvPr id="590" name="Group 661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604" name="Rectangle 6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05" name="Rectangle 6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06" name="Rectangle 6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07" name="Rectangle 6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08" name="Rectangle 6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09" name="Oval 6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0" name="Oval 6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1" name="Oval 6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2" name="Oval 6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3" name="Oval 6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4" name="Oval 6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5" name="Oval 6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16" name="Oval 6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91" name="Rectangle 67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2" name="Rectangle 67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3" name="Rectangle 67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4" name="Rectangle 67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5" name="Rectangle 67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6" name="Oval 68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7" name="Oval 68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8" name="Oval 68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9" name="Oval 68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0" name="Oval 68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1" name="Oval 68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2" name="Oval 68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3" name="Oval 68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20" name="Group 688"/>
              <p:cNvGrpSpPr>
                <a:grpSpLocks noChangeAspect="1"/>
              </p:cNvGrpSpPr>
              <p:nvPr/>
            </p:nvGrpSpPr>
            <p:grpSpPr bwMode="auto">
              <a:xfrm>
                <a:off x="3008" y="456"/>
                <a:ext cx="94" cy="397"/>
                <a:chOff x="759" y="2205"/>
                <a:chExt cx="402" cy="1700"/>
              </a:xfrm>
            </p:grpSpPr>
            <p:grpSp>
              <p:nvGrpSpPr>
                <p:cNvPr id="563" name="Group 689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577" name="Rectangle 6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78" name="Rectangle 6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79" name="Rectangle 6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0" name="Rectangle 6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1" name="Rectangle 6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2" name="Oval 6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3" name="Oval 6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4" name="Oval 6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5" name="Oval 6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6" name="Oval 6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7" name="Oval 7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8" name="Oval 7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89" name="Oval 7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64" name="Rectangle 70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5" name="Rectangle 70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6" name="Rectangle 70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7" name="Rectangle 70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8" name="Rectangle 70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9" name="Oval 70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0" name="Oval 70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1" name="Oval 71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2" name="Oval 71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3" name="Oval 71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4" name="Oval 71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5" name="Oval 71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6" name="Oval 71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21" name="Group 716"/>
              <p:cNvGrpSpPr>
                <a:grpSpLocks noChangeAspect="1"/>
              </p:cNvGrpSpPr>
              <p:nvPr/>
            </p:nvGrpSpPr>
            <p:grpSpPr bwMode="auto">
              <a:xfrm>
                <a:off x="3102" y="456"/>
                <a:ext cx="94" cy="397"/>
                <a:chOff x="759" y="2205"/>
                <a:chExt cx="402" cy="1700"/>
              </a:xfrm>
            </p:grpSpPr>
            <p:grpSp>
              <p:nvGrpSpPr>
                <p:cNvPr id="536" name="Group 717"/>
                <p:cNvGrpSpPr>
                  <a:grpSpLocks noChangeAspect="1"/>
                </p:cNvGrpSpPr>
                <p:nvPr/>
              </p:nvGrpSpPr>
              <p:grpSpPr bwMode="auto">
                <a:xfrm flipH="1">
                  <a:off x="957" y="2205"/>
                  <a:ext cx="204" cy="1700"/>
                  <a:chOff x="3278" y="146"/>
                  <a:chExt cx="457" cy="3820"/>
                </a:xfrm>
              </p:grpSpPr>
              <p:sp>
                <p:nvSpPr>
                  <p:cNvPr id="550" name="Rectangle 7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5" cy="382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1" name="Rectangle 7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8" y="146"/>
                    <a:ext cx="457" cy="760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2" name="Rectangle 7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55" y="571"/>
                    <a:ext cx="293" cy="268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3" name="Rectangle 7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14" y="263"/>
                    <a:ext cx="158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4" name="Rectangle 7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1" y="263"/>
                    <a:ext cx="157" cy="156"/>
                  </a:xfrm>
                  <a:prstGeom prst="rect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5" name="Oval 7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1444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6" name="Oval 7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1444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7" name="Oval 7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115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8" name="Oval 7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115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59" name="Oval 7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2787"/>
                    <a:ext cx="135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60" name="Oval 7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2787"/>
                    <a:ext cx="134" cy="133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61" name="Oval 7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3" y="3457"/>
                    <a:ext cx="135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562" name="Oval 7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33" y="3457"/>
                    <a:ext cx="134" cy="136"/>
                  </a:xfrm>
                  <a:prstGeom prst="ellipse">
                    <a:avLst/>
                  </a:prstGeom>
                  <a:solidFill>
                    <a:srgbClr val="B9BDC0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37" name="Rectangle 73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60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8" name="Rectangle 73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59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9" name="Rectangle 73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98" y="2394"/>
                  <a:ext cx="131" cy="11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0" name="Rectangle 73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6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1" name="Rectangle 73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0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2" name="Oval 73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3" name="Oval 73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4" name="Oval 73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5" name="Oval 73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6" name="Oval 74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7" name="Oval 74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8" name="Oval 74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878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9" name="Oval 74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789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22" name="Group 744"/>
              <p:cNvGrpSpPr>
                <a:grpSpLocks noChangeAspect="1"/>
              </p:cNvGrpSpPr>
              <p:nvPr/>
            </p:nvGrpSpPr>
            <p:grpSpPr bwMode="auto">
              <a:xfrm>
                <a:off x="2771" y="456"/>
                <a:ext cx="49" cy="397"/>
                <a:chOff x="385" y="2205"/>
                <a:chExt cx="204" cy="1700"/>
              </a:xfrm>
            </p:grpSpPr>
            <p:sp>
              <p:nvSpPr>
                <p:cNvPr id="523" name="Rectangle 74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85" y="2205"/>
                  <a:ext cx="203" cy="170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4" name="Rectangle 74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385" y="2205"/>
                  <a:ext cx="204" cy="338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5" name="Rectangle 74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23" y="2394"/>
                  <a:ext cx="131" cy="120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6" name="Rectangle 748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1" y="2257"/>
                  <a:ext cx="71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7" name="Rectangle 749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05" y="2257"/>
                  <a:ext cx="70" cy="69"/>
                </a:xfrm>
                <a:prstGeom prst="rect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8" name="Oval 750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9" name="Oval 751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2783"/>
                  <a:ext cx="60" cy="59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0" name="Oval 752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1" name="Oval 75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081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2" name="Oval 754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3" name="Oval 755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380"/>
                  <a:ext cx="60" cy="60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4" name="Oval 756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503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35" name="Oval 757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14" y="3678"/>
                  <a:ext cx="60" cy="61"/>
                </a:xfrm>
                <a:prstGeom prst="ellipse">
                  <a:avLst/>
                </a:prstGeom>
                <a:solidFill>
                  <a:srgbClr val="B9BDC0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498" name="Group 758"/>
            <p:cNvGrpSpPr>
              <a:grpSpLocks/>
            </p:cNvGrpSpPr>
            <p:nvPr/>
          </p:nvGrpSpPr>
          <p:grpSpPr bwMode="auto">
            <a:xfrm>
              <a:off x="2992" y="1525"/>
              <a:ext cx="58" cy="227"/>
              <a:chOff x="4383" y="1281"/>
              <a:chExt cx="143" cy="426"/>
            </a:xfrm>
          </p:grpSpPr>
          <p:sp>
            <p:nvSpPr>
              <p:cNvPr id="499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4383" y="1281"/>
                <a:ext cx="63" cy="426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0" name="Rectangle 760"/>
              <p:cNvSpPr>
                <a:spLocks noChangeAspect="1" noChangeArrowheads="1"/>
              </p:cNvSpPr>
              <p:nvPr/>
            </p:nvSpPr>
            <p:spPr bwMode="auto">
              <a:xfrm>
                <a:off x="4383" y="1281"/>
                <a:ext cx="63" cy="84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" name="Rectangle 761"/>
              <p:cNvSpPr>
                <a:spLocks noChangeAspect="1" noChangeArrowheads="1"/>
              </p:cNvSpPr>
              <p:nvPr/>
            </p:nvSpPr>
            <p:spPr bwMode="auto">
              <a:xfrm>
                <a:off x="4394" y="1328"/>
                <a:ext cx="36" cy="30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2" name="Rectangle 762"/>
              <p:cNvSpPr>
                <a:spLocks noChangeAspect="1" noChangeArrowheads="1"/>
              </p:cNvSpPr>
              <p:nvPr/>
            </p:nvSpPr>
            <p:spPr bwMode="auto">
              <a:xfrm>
                <a:off x="4389" y="1295"/>
                <a:ext cx="21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3" name="Rectangle 763"/>
              <p:cNvSpPr>
                <a:spLocks noChangeAspect="1" noChangeArrowheads="1"/>
              </p:cNvSpPr>
              <p:nvPr/>
            </p:nvSpPr>
            <p:spPr bwMode="auto">
              <a:xfrm>
                <a:off x="4417" y="1295"/>
                <a:ext cx="20" cy="16"/>
              </a:xfrm>
              <a:prstGeom prst="rect">
                <a:avLst/>
              </a:prstGeom>
              <a:noFill/>
              <a:ln w="6350">
                <a:solidFill>
                  <a:srgbClr val="878F9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4" name="Oval 764"/>
              <p:cNvSpPr>
                <a:spLocks noChangeAspect="1" noChangeArrowheads="1"/>
              </p:cNvSpPr>
              <p:nvPr/>
            </p:nvSpPr>
            <p:spPr bwMode="auto">
              <a:xfrm>
                <a:off x="4393" y="142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5" name="Oval 765"/>
              <p:cNvSpPr>
                <a:spLocks noChangeAspect="1" noChangeArrowheads="1"/>
              </p:cNvSpPr>
              <p:nvPr/>
            </p:nvSpPr>
            <p:spPr bwMode="auto">
              <a:xfrm>
                <a:off x="4417" y="142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6" name="Oval 766"/>
              <p:cNvSpPr>
                <a:spLocks noChangeAspect="1" noChangeArrowheads="1"/>
              </p:cNvSpPr>
              <p:nvPr/>
            </p:nvSpPr>
            <p:spPr bwMode="auto">
              <a:xfrm>
                <a:off x="4393" y="150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7" name="Oval 767"/>
              <p:cNvSpPr>
                <a:spLocks noChangeAspect="1" noChangeArrowheads="1"/>
              </p:cNvSpPr>
              <p:nvPr/>
            </p:nvSpPr>
            <p:spPr bwMode="auto">
              <a:xfrm>
                <a:off x="4417" y="150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8" name="Oval 768"/>
              <p:cNvSpPr>
                <a:spLocks noChangeAspect="1" noChangeArrowheads="1"/>
              </p:cNvSpPr>
              <p:nvPr/>
            </p:nvSpPr>
            <p:spPr bwMode="auto">
              <a:xfrm>
                <a:off x="4393" y="157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9" name="Oval 769"/>
              <p:cNvSpPr>
                <a:spLocks noChangeAspect="1" noChangeArrowheads="1"/>
              </p:cNvSpPr>
              <p:nvPr/>
            </p:nvSpPr>
            <p:spPr bwMode="auto">
              <a:xfrm>
                <a:off x="4417" y="1576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0" name="Oval 770"/>
              <p:cNvSpPr>
                <a:spLocks noChangeAspect="1" noChangeArrowheads="1"/>
              </p:cNvSpPr>
              <p:nvPr/>
            </p:nvSpPr>
            <p:spPr bwMode="auto">
              <a:xfrm>
                <a:off x="4393" y="165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1" name="Oval 771"/>
              <p:cNvSpPr>
                <a:spLocks noChangeAspect="1" noChangeArrowheads="1"/>
              </p:cNvSpPr>
              <p:nvPr/>
            </p:nvSpPr>
            <p:spPr bwMode="auto">
              <a:xfrm>
                <a:off x="4417" y="1651"/>
                <a:ext cx="17" cy="15"/>
              </a:xfrm>
              <a:prstGeom prst="ellipse">
                <a:avLst/>
              </a:prstGeom>
              <a:noFill/>
              <a:ln w="6350">
                <a:solidFill>
                  <a:srgbClr val="878F9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2" name="Rectangle 772"/>
              <p:cNvSpPr>
                <a:spLocks noChangeAspect="1" noChangeArrowheads="1"/>
              </p:cNvSpPr>
              <p:nvPr/>
            </p:nvSpPr>
            <p:spPr bwMode="auto">
              <a:xfrm>
                <a:off x="4446" y="1379"/>
                <a:ext cx="80" cy="72"/>
              </a:xfrm>
              <a:prstGeom prst="rect">
                <a:avLst/>
              </a:prstGeom>
              <a:solidFill>
                <a:srgbClr val="E1E3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3" name="Rectangle 773"/>
              <p:cNvSpPr>
                <a:spLocks noChangeAspect="1" noChangeArrowheads="1"/>
              </p:cNvSpPr>
              <p:nvPr/>
            </p:nvSpPr>
            <p:spPr bwMode="auto">
              <a:xfrm>
                <a:off x="4461" y="1386"/>
                <a:ext cx="48" cy="58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773" name="Group 774"/>
          <p:cNvGrpSpPr>
            <a:grpSpLocks noChangeAspect="1"/>
          </p:cNvGrpSpPr>
          <p:nvPr/>
        </p:nvGrpSpPr>
        <p:grpSpPr bwMode="auto">
          <a:xfrm>
            <a:off x="6910388" y="2205038"/>
            <a:ext cx="327025" cy="1079500"/>
            <a:chOff x="4081" y="285"/>
            <a:chExt cx="1031" cy="3399"/>
          </a:xfrm>
        </p:grpSpPr>
        <p:sp>
          <p:nvSpPr>
            <p:cNvPr id="774" name="Rectangle 775"/>
            <p:cNvSpPr>
              <a:spLocks noChangeAspect="1" noChangeArrowheads="1"/>
            </p:cNvSpPr>
            <p:nvPr/>
          </p:nvSpPr>
          <p:spPr bwMode="auto">
            <a:xfrm>
              <a:off x="4081" y="617"/>
              <a:ext cx="1031" cy="306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5" name="Rectangle 776"/>
            <p:cNvSpPr>
              <a:spLocks noChangeAspect="1" noChangeArrowheads="1"/>
            </p:cNvSpPr>
            <p:nvPr/>
          </p:nvSpPr>
          <p:spPr bwMode="auto">
            <a:xfrm>
              <a:off x="4232" y="1509"/>
              <a:ext cx="387" cy="1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6" name="Rectangle 777"/>
            <p:cNvSpPr>
              <a:spLocks noChangeAspect="1" noChangeArrowheads="1"/>
            </p:cNvSpPr>
            <p:nvPr/>
          </p:nvSpPr>
          <p:spPr bwMode="auto">
            <a:xfrm>
              <a:off x="4213" y="2067"/>
              <a:ext cx="771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7" name="Rectangle 778"/>
            <p:cNvSpPr>
              <a:spLocks noChangeAspect="1" noChangeArrowheads="1"/>
            </p:cNvSpPr>
            <p:nvPr/>
          </p:nvSpPr>
          <p:spPr bwMode="auto">
            <a:xfrm>
              <a:off x="4829" y="2067"/>
              <a:ext cx="156" cy="161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8" name="Rectangle 779"/>
            <p:cNvSpPr>
              <a:spLocks noChangeAspect="1" noChangeArrowheads="1"/>
            </p:cNvSpPr>
            <p:nvPr/>
          </p:nvSpPr>
          <p:spPr bwMode="auto">
            <a:xfrm>
              <a:off x="4519" y="2067"/>
              <a:ext cx="310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9" name="Oval 780"/>
            <p:cNvSpPr>
              <a:spLocks noChangeAspect="1" noChangeArrowheads="1"/>
            </p:cNvSpPr>
            <p:nvPr/>
          </p:nvSpPr>
          <p:spPr bwMode="auto">
            <a:xfrm>
              <a:off x="4432" y="3070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0" name="Oval 781"/>
            <p:cNvSpPr>
              <a:spLocks noChangeAspect="1" noChangeArrowheads="1"/>
            </p:cNvSpPr>
            <p:nvPr/>
          </p:nvSpPr>
          <p:spPr bwMode="auto">
            <a:xfrm>
              <a:off x="4432" y="2474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1" name="Rectangle 782"/>
            <p:cNvSpPr>
              <a:spLocks noChangeAspect="1" noChangeArrowheads="1"/>
            </p:cNvSpPr>
            <p:nvPr/>
          </p:nvSpPr>
          <p:spPr bwMode="auto">
            <a:xfrm>
              <a:off x="4213" y="617"/>
              <a:ext cx="771" cy="77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2" name="Oval 783"/>
            <p:cNvSpPr>
              <a:spLocks noChangeAspect="1" noChangeArrowheads="1"/>
            </p:cNvSpPr>
            <p:nvPr/>
          </p:nvSpPr>
          <p:spPr bwMode="auto">
            <a:xfrm>
              <a:off x="4555" y="1068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783" name="Group 784"/>
            <p:cNvGrpSpPr>
              <a:grpSpLocks noChangeAspect="1"/>
            </p:cNvGrpSpPr>
            <p:nvPr/>
          </p:nvGrpSpPr>
          <p:grpSpPr bwMode="auto">
            <a:xfrm rot="-5400000">
              <a:off x="4410" y="1740"/>
              <a:ext cx="178" cy="197"/>
              <a:chOff x="1387" y="500"/>
              <a:chExt cx="558" cy="611"/>
            </a:xfrm>
          </p:grpSpPr>
          <p:sp>
            <p:nvSpPr>
              <p:cNvPr id="829" name="Rectangle 785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0" name="Rectangle 786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84" name="Group 787"/>
            <p:cNvGrpSpPr>
              <a:grpSpLocks noChangeAspect="1"/>
            </p:cNvGrpSpPr>
            <p:nvPr/>
          </p:nvGrpSpPr>
          <p:grpSpPr bwMode="auto">
            <a:xfrm rot="5400000">
              <a:off x="4610" y="1741"/>
              <a:ext cx="178" cy="196"/>
              <a:chOff x="1387" y="500"/>
              <a:chExt cx="558" cy="611"/>
            </a:xfrm>
          </p:grpSpPr>
          <p:sp>
            <p:nvSpPr>
              <p:cNvPr id="827" name="Rectangle 788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8" name="Rectangle 789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85" name="Rectangle 790"/>
            <p:cNvSpPr>
              <a:spLocks noChangeAspect="1" noChangeArrowheads="1"/>
            </p:cNvSpPr>
            <p:nvPr/>
          </p:nvSpPr>
          <p:spPr bwMode="auto">
            <a:xfrm>
              <a:off x="4387" y="1209"/>
              <a:ext cx="415" cy="109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6" name="Rectangle 791"/>
            <p:cNvSpPr>
              <a:spLocks noChangeAspect="1" noChangeArrowheads="1"/>
            </p:cNvSpPr>
            <p:nvPr/>
          </p:nvSpPr>
          <p:spPr bwMode="auto">
            <a:xfrm>
              <a:off x="4081" y="285"/>
              <a:ext cx="1031" cy="332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787" name="Group 792"/>
            <p:cNvGrpSpPr>
              <a:grpSpLocks noChangeAspect="1"/>
            </p:cNvGrpSpPr>
            <p:nvPr/>
          </p:nvGrpSpPr>
          <p:grpSpPr bwMode="auto">
            <a:xfrm>
              <a:off x="4268" y="2360"/>
              <a:ext cx="105" cy="309"/>
              <a:chOff x="4477" y="1039"/>
              <a:chExt cx="125" cy="379"/>
            </a:xfrm>
          </p:grpSpPr>
          <p:sp>
            <p:nvSpPr>
              <p:cNvPr id="822" name="Rectangle 793"/>
              <p:cNvSpPr>
                <a:spLocks noChangeAspect="1" noChangeArrowheads="1"/>
              </p:cNvSpPr>
              <p:nvPr/>
            </p:nvSpPr>
            <p:spPr bwMode="auto">
              <a:xfrm>
                <a:off x="4477" y="1039"/>
                <a:ext cx="125" cy="37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" name="Oval 794"/>
              <p:cNvSpPr>
                <a:spLocks noChangeAspect="1" noChangeArrowheads="1"/>
              </p:cNvSpPr>
              <p:nvPr/>
            </p:nvSpPr>
            <p:spPr bwMode="auto">
              <a:xfrm>
                <a:off x="4510" y="106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" name="Oval 795"/>
              <p:cNvSpPr>
                <a:spLocks noChangeAspect="1" noChangeArrowheads="1"/>
              </p:cNvSpPr>
              <p:nvPr/>
            </p:nvSpPr>
            <p:spPr bwMode="auto">
              <a:xfrm>
                <a:off x="4510" y="1153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5" name="Oval 796"/>
              <p:cNvSpPr>
                <a:spLocks noChangeAspect="1" noChangeArrowheads="1"/>
              </p:cNvSpPr>
              <p:nvPr/>
            </p:nvSpPr>
            <p:spPr bwMode="auto">
              <a:xfrm>
                <a:off x="4510" y="1241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6" name="Oval 797"/>
              <p:cNvSpPr>
                <a:spLocks noChangeAspect="1" noChangeArrowheads="1"/>
              </p:cNvSpPr>
              <p:nvPr/>
            </p:nvSpPr>
            <p:spPr bwMode="auto">
              <a:xfrm>
                <a:off x="4510" y="132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88" name="Group 798"/>
            <p:cNvGrpSpPr>
              <a:grpSpLocks noChangeAspect="1"/>
            </p:cNvGrpSpPr>
            <p:nvPr/>
          </p:nvGrpSpPr>
          <p:grpSpPr bwMode="auto">
            <a:xfrm>
              <a:off x="4268" y="2960"/>
              <a:ext cx="105" cy="465"/>
              <a:chOff x="4000" y="2930"/>
              <a:chExt cx="125" cy="569"/>
            </a:xfrm>
          </p:grpSpPr>
          <p:sp>
            <p:nvSpPr>
              <p:cNvPr id="812" name="Rectangle 799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813" name="Group 800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820" name="Oval 80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1" name="Oval 80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14" name="Group 803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818" name="Oval 80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9" name="Oval 80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15" name="Group 806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816" name="Oval 80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7" name="Oval 80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789" name="Group 809"/>
            <p:cNvGrpSpPr>
              <a:grpSpLocks noChangeAspect="1"/>
            </p:cNvGrpSpPr>
            <p:nvPr/>
          </p:nvGrpSpPr>
          <p:grpSpPr bwMode="auto">
            <a:xfrm>
              <a:off x="4869" y="2131"/>
              <a:ext cx="100" cy="464"/>
              <a:chOff x="4000" y="2930"/>
              <a:chExt cx="125" cy="569"/>
            </a:xfrm>
          </p:grpSpPr>
          <p:sp>
            <p:nvSpPr>
              <p:cNvPr id="802" name="Rectangle 810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803" name="Group 811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810" name="Oval 8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1" name="Oval 81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04" name="Group 814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808" name="Oval 81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9" name="Oval 81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05" name="Group 817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806" name="Oval 818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7" name="Oval 81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790" name="AutoShape 820"/>
            <p:cNvSpPr>
              <a:spLocks noChangeAspect="1" noChangeArrowheads="1"/>
            </p:cNvSpPr>
            <p:nvPr/>
          </p:nvSpPr>
          <p:spPr bwMode="auto">
            <a:xfrm rot="-5400000">
              <a:off x="4165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1" name="AutoShape 821"/>
            <p:cNvSpPr>
              <a:spLocks noChangeAspect="1" noChangeArrowheads="1"/>
            </p:cNvSpPr>
            <p:nvPr/>
          </p:nvSpPr>
          <p:spPr bwMode="auto">
            <a:xfrm rot="-5400000">
              <a:off x="4343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792" name="Group 822"/>
            <p:cNvGrpSpPr>
              <a:grpSpLocks noChangeAspect="1"/>
            </p:cNvGrpSpPr>
            <p:nvPr/>
          </p:nvGrpSpPr>
          <p:grpSpPr bwMode="auto">
            <a:xfrm>
              <a:off x="4159" y="394"/>
              <a:ext cx="100" cy="178"/>
              <a:chOff x="2428" y="230"/>
              <a:chExt cx="125" cy="216"/>
            </a:xfrm>
          </p:grpSpPr>
          <p:sp>
            <p:nvSpPr>
              <p:cNvPr id="800" name="Oval 823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1" name="Oval 824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93" name="Group 825"/>
            <p:cNvGrpSpPr>
              <a:grpSpLocks noChangeAspect="1"/>
            </p:cNvGrpSpPr>
            <p:nvPr/>
          </p:nvGrpSpPr>
          <p:grpSpPr bwMode="auto">
            <a:xfrm>
              <a:off x="4943" y="399"/>
              <a:ext cx="101" cy="173"/>
              <a:chOff x="2428" y="230"/>
              <a:chExt cx="125" cy="216"/>
            </a:xfrm>
          </p:grpSpPr>
          <p:sp>
            <p:nvSpPr>
              <p:cNvPr id="798" name="Oval 826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9" name="Oval 827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94" name="Oval 828"/>
            <p:cNvSpPr>
              <a:spLocks noChangeAspect="1" noChangeArrowheads="1"/>
            </p:cNvSpPr>
            <p:nvPr/>
          </p:nvSpPr>
          <p:spPr bwMode="auto">
            <a:xfrm>
              <a:off x="4746" y="1500"/>
              <a:ext cx="131" cy="13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5" name="Oval 829"/>
            <p:cNvSpPr>
              <a:spLocks noChangeAspect="1" noChangeArrowheads="1"/>
            </p:cNvSpPr>
            <p:nvPr/>
          </p:nvSpPr>
          <p:spPr bwMode="auto">
            <a:xfrm>
              <a:off x="4766" y="1520"/>
              <a:ext cx="91" cy="9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6" name="Rectangle 830"/>
            <p:cNvSpPr>
              <a:spLocks noChangeAspect="1" noChangeArrowheads="1"/>
            </p:cNvSpPr>
            <p:nvPr/>
          </p:nvSpPr>
          <p:spPr bwMode="auto">
            <a:xfrm>
              <a:off x="4213" y="1832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7" name="Rectangle 831"/>
            <p:cNvSpPr>
              <a:spLocks noChangeAspect="1" noChangeArrowheads="1"/>
            </p:cNvSpPr>
            <p:nvPr/>
          </p:nvSpPr>
          <p:spPr bwMode="auto">
            <a:xfrm>
              <a:off x="4828" y="1833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31" name="Group 832"/>
          <p:cNvGrpSpPr>
            <a:grpSpLocks noChangeAspect="1"/>
          </p:cNvGrpSpPr>
          <p:nvPr/>
        </p:nvGrpSpPr>
        <p:grpSpPr bwMode="auto">
          <a:xfrm>
            <a:off x="7342188" y="2205038"/>
            <a:ext cx="327025" cy="1079500"/>
            <a:chOff x="4081" y="285"/>
            <a:chExt cx="1031" cy="3399"/>
          </a:xfrm>
        </p:grpSpPr>
        <p:sp>
          <p:nvSpPr>
            <p:cNvPr id="832" name="Rectangle 833"/>
            <p:cNvSpPr>
              <a:spLocks noChangeAspect="1" noChangeArrowheads="1"/>
            </p:cNvSpPr>
            <p:nvPr/>
          </p:nvSpPr>
          <p:spPr bwMode="auto">
            <a:xfrm>
              <a:off x="4081" y="617"/>
              <a:ext cx="1031" cy="306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3" name="Rectangle 834"/>
            <p:cNvSpPr>
              <a:spLocks noChangeAspect="1" noChangeArrowheads="1"/>
            </p:cNvSpPr>
            <p:nvPr/>
          </p:nvSpPr>
          <p:spPr bwMode="auto">
            <a:xfrm>
              <a:off x="4232" y="1509"/>
              <a:ext cx="387" cy="10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4" name="Rectangle 835"/>
            <p:cNvSpPr>
              <a:spLocks noChangeAspect="1" noChangeArrowheads="1"/>
            </p:cNvSpPr>
            <p:nvPr/>
          </p:nvSpPr>
          <p:spPr bwMode="auto">
            <a:xfrm>
              <a:off x="4213" y="2067"/>
              <a:ext cx="771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5" name="Rectangle 836"/>
            <p:cNvSpPr>
              <a:spLocks noChangeAspect="1" noChangeArrowheads="1"/>
            </p:cNvSpPr>
            <p:nvPr/>
          </p:nvSpPr>
          <p:spPr bwMode="auto">
            <a:xfrm>
              <a:off x="4829" y="2067"/>
              <a:ext cx="156" cy="1616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6" name="Rectangle 837"/>
            <p:cNvSpPr>
              <a:spLocks noChangeAspect="1" noChangeArrowheads="1"/>
            </p:cNvSpPr>
            <p:nvPr/>
          </p:nvSpPr>
          <p:spPr bwMode="auto">
            <a:xfrm>
              <a:off x="4519" y="2067"/>
              <a:ext cx="310" cy="16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7" name="Oval 838"/>
            <p:cNvSpPr>
              <a:spLocks noChangeAspect="1" noChangeArrowheads="1"/>
            </p:cNvSpPr>
            <p:nvPr/>
          </p:nvSpPr>
          <p:spPr bwMode="auto">
            <a:xfrm>
              <a:off x="4432" y="3070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8" name="Oval 839"/>
            <p:cNvSpPr>
              <a:spLocks noChangeAspect="1" noChangeArrowheads="1"/>
            </p:cNvSpPr>
            <p:nvPr/>
          </p:nvSpPr>
          <p:spPr bwMode="auto">
            <a:xfrm>
              <a:off x="4432" y="2474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" name="Rectangle 840"/>
            <p:cNvSpPr>
              <a:spLocks noChangeAspect="1" noChangeArrowheads="1"/>
            </p:cNvSpPr>
            <p:nvPr/>
          </p:nvSpPr>
          <p:spPr bwMode="auto">
            <a:xfrm>
              <a:off x="4213" y="617"/>
              <a:ext cx="771" cy="77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0" name="Oval 841"/>
            <p:cNvSpPr>
              <a:spLocks noChangeAspect="1" noChangeArrowheads="1"/>
            </p:cNvSpPr>
            <p:nvPr/>
          </p:nvSpPr>
          <p:spPr bwMode="auto">
            <a:xfrm>
              <a:off x="4555" y="1068"/>
              <a:ext cx="78" cy="77"/>
            </a:xfrm>
            <a:prstGeom prst="ellipse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41" name="Group 842"/>
            <p:cNvGrpSpPr>
              <a:grpSpLocks noChangeAspect="1"/>
            </p:cNvGrpSpPr>
            <p:nvPr/>
          </p:nvGrpSpPr>
          <p:grpSpPr bwMode="auto">
            <a:xfrm rot="-5400000">
              <a:off x="4410" y="1740"/>
              <a:ext cx="178" cy="197"/>
              <a:chOff x="1387" y="500"/>
              <a:chExt cx="558" cy="611"/>
            </a:xfrm>
          </p:grpSpPr>
          <p:sp>
            <p:nvSpPr>
              <p:cNvPr id="887" name="Rectangle 843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8" name="Rectangle 844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42" name="Group 845"/>
            <p:cNvGrpSpPr>
              <a:grpSpLocks noChangeAspect="1"/>
            </p:cNvGrpSpPr>
            <p:nvPr/>
          </p:nvGrpSpPr>
          <p:grpSpPr bwMode="auto">
            <a:xfrm rot="5400000">
              <a:off x="4610" y="1741"/>
              <a:ext cx="178" cy="196"/>
              <a:chOff x="1387" y="500"/>
              <a:chExt cx="558" cy="611"/>
            </a:xfrm>
          </p:grpSpPr>
          <p:sp>
            <p:nvSpPr>
              <p:cNvPr id="885" name="Rectangle 846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6" name="Rectangle 847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43" name="Rectangle 848"/>
            <p:cNvSpPr>
              <a:spLocks noChangeAspect="1" noChangeArrowheads="1"/>
            </p:cNvSpPr>
            <p:nvPr/>
          </p:nvSpPr>
          <p:spPr bwMode="auto">
            <a:xfrm>
              <a:off x="4387" y="1209"/>
              <a:ext cx="415" cy="109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4" name="Rectangle 849"/>
            <p:cNvSpPr>
              <a:spLocks noChangeAspect="1" noChangeArrowheads="1"/>
            </p:cNvSpPr>
            <p:nvPr/>
          </p:nvSpPr>
          <p:spPr bwMode="auto">
            <a:xfrm>
              <a:off x="4081" y="285"/>
              <a:ext cx="1031" cy="332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45" name="Group 850"/>
            <p:cNvGrpSpPr>
              <a:grpSpLocks noChangeAspect="1"/>
            </p:cNvGrpSpPr>
            <p:nvPr/>
          </p:nvGrpSpPr>
          <p:grpSpPr bwMode="auto">
            <a:xfrm>
              <a:off x="4268" y="2360"/>
              <a:ext cx="105" cy="309"/>
              <a:chOff x="4477" y="1039"/>
              <a:chExt cx="125" cy="379"/>
            </a:xfrm>
          </p:grpSpPr>
          <p:sp>
            <p:nvSpPr>
              <p:cNvPr id="880" name="Rectangle 851"/>
              <p:cNvSpPr>
                <a:spLocks noChangeAspect="1" noChangeArrowheads="1"/>
              </p:cNvSpPr>
              <p:nvPr/>
            </p:nvSpPr>
            <p:spPr bwMode="auto">
              <a:xfrm>
                <a:off x="4477" y="1039"/>
                <a:ext cx="125" cy="37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1" name="Oval 852"/>
              <p:cNvSpPr>
                <a:spLocks noChangeAspect="1" noChangeArrowheads="1"/>
              </p:cNvSpPr>
              <p:nvPr/>
            </p:nvSpPr>
            <p:spPr bwMode="auto">
              <a:xfrm>
                <a:off x="4510" y="106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2" name="Oval 853"/>
              <p:cNvSpPr>
                <a:spLocks noChangeAspect="1" noChangeArrowheads="1"/>
              </p:cNvSpPr>
              <p:nvPr/>
            </p:nvSpPr>
            <p:spPr bwMode="auto">
              <a:xfrm>
                <a:off x="4510" y="1153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3" name="Oval 854"/>
              <p:cNvSpPr>
                <a:spLocks noChangeAspect="1" noChangeArrowheads="1"/>
              </p:cNvSpPr>
              <p:nvPr/>
            </p:nvSpPr>
            <p:spPr bwMode="auto">
              <a:xfrm>
                <a:off x="4510" y="1241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4" name="Oval 855"/>
              <p:cNvSpPr>
                <a:spLocks noChangeAspect="1" noChangeArrowheads="1"/>
              </p:cNvSpPr>
              <p:nvPr/>
            </p:nvSpPr>
            <p:spPr bwMode="auto">
              <a:xfrm>
                <a:off x="4510" y="1325"/>
                <a:ext cx="62" cy="61"/>
              </a:xfrm>
              <a:prstGeom prst="ellipse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46" name="Group 856"/>
            <p:cNvGrpSpPr>
              <a:grpSpLocks noChangeAspect="1"/>
            </p:cNvGrpSpPr>
            <p:nvPr/>
          </p:nvGrpSpPr>
          <p:grpSpPr bwMode="auto">
            <a:xfrm>
              <a:off x="4268" y="2960"/>
              <a:ext cx="105" cy="465"/>
              <a:chOff x="4000" y="2930"/>
              <a:chExt cx="125" cy="569"/>
            </a:xfrm>
          </p:grpSpPr>
          <p:sp>
            <p:nvSpPr>
              <p:cNvPr id="870" name="Rectangle 857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871" name="Group 858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878" name="Oval 859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9" name="Oval 86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72" name="Group 861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876" name="Oval 862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7" name="Oval 86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73" name="Group 864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874" name="Oval 865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5" name="Oval 86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847" name="Group 867"/>
            <p:cNvGrpSpPr>
              <a:grpSpLocks noChangeAspect="1"/>
            </p:cNvGrpSpPr>
            <p:nvPr/>
          </p:nvGrpSpPr>
          <p:grpSpPr bwMode="auto">
            <a:xfrm>
              <a:off x="4869" y="2131"/>
              <a:ext cx="100" cy="464"/>
              <a:chOff x="4000" y="2930"/>
              <a:chExt cx="125" cy="569"/>
            </a:xfrm>
          </p:grpSpPr>
          <p:sp>
            <p:nvSpPr>
              <p:cNvPr id="860" name="Rectangle 868"/>
              <p:cNvSpPr>
                <a:spLocks noChangeAspect="1" noChangeArrowheads="1"/>
              </p:cNvSpPr>
              <p:nvPr/>
            </p:nvSpPr>
            <p:spPr bwMode="auto">
              <a:xfrm>
                <a:off x="4000" y="2930"/>
                <a:ext cx="125" cy="56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861" name="Group 869"/>
              <p:cNvGrpSpPr>
                <a:grpSpLocks noChangeAspect="1"/>
              </p:cNvGrpSpPr>
              <p:nvPr/>
            </p:nvGrpSpPr>
            <p:grpSpPr bwMode="auto">
              <a:xfrm>
                <a:off x="4033" y="2956"/>
                <a:ext cx="62" cy="149"/>
                <a:chOff x="4033" y="2956"/>
                <a:chExt cx="62" cy="149"/>
              </a:xfrm>
            </p:grpSpPr>
            <p:sp>
              <p:nvSpPr>
                <p:cNvPr id="868" name="Oval 870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295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9" name="Oval 871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044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62" name="Group 872"/>
              <p:cNvGrpSpPr>
                <a:grpSpLocks noChangeAspect="1"/>
              </p:cNvGrpSpPr>
              <p:nvPr/>
            </p:nvGrpSpPr>
            <p:grpSpPr bwMode="auto">
              <a:xfrm>
                <a:off x="4033" y="3132"/>
                <a:ext cx="62" cy="145"/>
                <a:chOff x="4033" y="3132"/>
                <a:chExt cx="62" cy="145"/>
              </a:xfrm>
            </p:grpSpPr>
            <p:sp>
              <p:nvSpPr>
                <p:cNvPr id="866" name="Oval 873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7" name="Oval 874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863" name="Group 875"/>
              <p:cNvGrpSpPr>
                <a:grpSpLocks noChangeAspect="1"/>
              </p:cNvGrpSpPr>
              <p:nvPr/>
            </p:nvGrpSpPr>
            <p:grpSpPr bwMode="auto">
              <a:xfrm>
                <a:off x="4033" y="3301"/>
                <a:ext cx="62" cy="145"/>
                <a:chOff x="4033" y="3132"/>
                <a:chExt cx="62" cy="145"/>
              </a:xfrm>
            </p:grpSpPr>
            <p:sp>
              <p:nvSpPr>
                <p:cNvPr id="864" name="Oval 87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132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5" name="Oval 87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3" y="3216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848" name="AutoShape 878"/>
            <p:cNvSpPr>
              <a:spLocks noChangeAspect="1" noChangeArrowheads="1"/>
            </p:cNvSpPr>
            <p:nvPr/>
          </p:nvSpPr>
          <p:spPr bwMode="auto">
            <a:xfrm rot="-5400000">
              <a:off x="4165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9" name="AutoShape 879"/>
            <p:cNvSpPr>
              <a:spLocks noChangeAspect="1" noChangeArrowheads="1"/>
            </p:cNvSpPr>
            <p:nvPr/>
          </p:nvSpPr>
          <p:spPr bwMode="auto">
            <a:xfrm rot="-5400000">
              <a:off x="4343" y="820"/>
              <a:ext cx="305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16 w 21600"/>
                <a:gd name="T13" fmla="*/ 3024 h 21600"/>
                <a:gd name="T14" fmla="*/ 18484 w 21600"/>
                <a:gd name="T15" fmla="*/ 1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50" name="Group 880"/>
            <p:cNvGrpSpPr>
              <a:grpSpLocks noChangeAspect="1"/>
            </p:cNvGrpSpPr>
            <p:nvPr/>
          </p:nvGrpSpPr>
          <p:grpSpPr bwMode="auto">
            <a:xfrm>
              <a:off x="4159" y="394"/>
              <a:ext cx="100" cy="178"/>
              <a:chOff x="2428" y="230"/>
              <a:chExt cx="125" cy="216"/>
            </a:xfrm>
          </p:grpSpPr>
          <p:sp>
            <p:nvSpPr>
              <p:cNvPr id="858" name="Oval 881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9" name="Oval 882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51" name="Group 883"/>
            <p:cNvGrpSpPr>
              <a:grpSpLocks noChangeAspect="1"/>
            </p:cNvGrpSpPr>
            <p:nvPr/>
          </p:nvGrpSpPr>
          <p:grpSpPr bwMode="auto">
            <a:xfrm>
              <a:off x="4943" y="399"/>
              <a:ext cx="101" cy="173"/>
              <a:chOff x="2428" y="230"/>
              <a:chExt cx="125" cy="216"/>
            </a:xfrm>
          </p:grpSpPr>
          <p:sp>
            <p:nvSpPr>
              <p:cNvPr id="856" name="Oval 884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7" name="Oval 885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52" name="Oval 886"/>
            <p:cNvSpPr>
              <a:spLocks noChangeAspect="1" noChangeArrowheads="1"/>
            </p:cNvSpPr>
            <p:nvPr/>
          </p:nvSpPr>
          <p:spPr bwMode="auto">
            <a:xfrm>
              <a:off x="4746" y="1500"/>
              <a:ext cx="131" cy="13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3" name="Oval 887"/>
            <p:cNvSpPr>
              <a:spLocks noChangeAspect="1" noChangeArrowheads="1"/>
            </p:cNvSpPr>
            <p:nvPr/>
          </p:nvSpPr>
          <p:spPr bwMode="auto">
            <a:xfrm>
              <a:off x="4766" y="1520"/>
              <a:ext cx="91" cy="91"/>
            </a:xfrm>
            <a:prstGeom prst="ellipse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4" name="Rectangle 888"/>
            <p:cNvSpPr>
              <a:spLocks noChangeAspect="1" noChangeArrowheads="1"/>
            </p:cNvSpPr>
            <p:nvPr/>
          </p:nvSpPr>
          <p:spPr bwMode="auto">
            <a:xfrm>
              <a:off x="4213" y="1832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5" name="Rectangle 889"/>
            <p:cNvSpPr>
              <a:spLocks noChangeAspect="1" noChangeArrowheads="1"/>
            </p:cNvSpPr>
            <p:nvPr/>
          </p:nvSpPr>
          <p:spPr bwMode="auto">
            <a:xfrm>
              <a:off x="4828" y="1833"/>
              <a:ext cx="156" cy="96"/>
            </a:xfrm>
            <a:prstGeom prst="rect">
              <a:avLst/>
            </a:prstGeom>
            <a:noFill/>
            <a:ln w="6350">
              <a:solidFill>
                <a:srgbClr val="878F9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89" name="Group 890"/>
          <p:cNvGrpSpPr>
            <a:grpSpLocks/>
          </p:cNvGrpSpPr>
          <p:nvPr/>
        </p:nvGrpSpPr>
        <p:grpSpPr bwMode="auto">
          <a:xfrm>
            <a:off x="3132138" y="3068638"/>
            <a:ext cx="2808287" cy="863600"/>
            <a:chOff x="2517" y="1253"/>
            <a:chExt cx="1769" cy="544"/>
          </a:xfrm>
        </p:grpSpPr>
        <p:sp>
          <p:nvSpPr>
            <p:cNvPr id="890" name="Freeform 891"/>
            <p:cNvSpPr>
              <a:spLocks/>
            </p:cNvSpPr>
            <p:nvPr/>
          </p:nvSpPr>
          <p:spPr bwMode="auto">
            <a:xfrm>
              <a:off x="3061" y="1253"/>
              <a:ext cx="1134" cy="544"/>
            </a:xfrm>
            <a:custGeom>
              <a:avLst/>
              <a:gdLst>
                <a:gd name="T0" fmla="*/ 0 w 1769"/>
                <a:gd name="T1" fmla="*/ 288 h 589"/>
                <a:gd name="T2" fmla="*/ 0 w 1769"/>
                <a:gd name="T3" fmla="*/ 88 h 589"/>
                <a:gd name="T4" fmla="*/ 33 w 1769"/>
                <a:gd name="T5" fmla="*/ 88 h 589"/>
                <a:gd name="T6" fmla="*/ 33 w 1769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9"/>
                <a:gd name="T13" fmla="*/ 0 h 589"/>
                <a:gd name="T14" fmla="*/ 1769 w 1769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9" h="589">
                  <a:moveTo>
                    <a:pt x="0" y="589"/>
                  </a:moveTo>
                  <a:lnTo>
                    <a:pt x="0" y="181"/>
                  </a:lnTo>
                  <a:lnTo>
                    <a:pt x="1769" y="181"/>
                  </a:lnTo>
                  <a:lnTo>
                    <a:pt x="1769" y="0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1" name="Freeform 892"/>
            <p:cNvSpPr>
              <a:spLocks/>
            </p:cNvSpPr>
            <p:nvPr/>
          </p:nvSpPr>
          <p:spPr bwMode="auto">
            <a:xfrm>
              <a:off x="2517" y="1253"/>
              <a:ext cx="816" cy="544"/>
            </a:xfrm>
            <a:custGeom>
              <a:avLst/>
              <a:gdLst>
                <a:gd name="T0" fmla="*/ 2080 w 726"/>
                <a:gd name="T1" fmla="*/ 288 h 589"/>
                <a:gd name="T2" fmla="*/ 2080 w 726"/>
                <a:gd name="T3" fmla="*/ 133 h 589"/>
                <a:gd name="T4" fmla="*/ 0 w 726"/>
                <a:gd name="T5" fmla="*/ 133 h 589"/>
                <a:gd name="T6" fmla="*/ 0 w 72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589"/>
                <a:gd name="T14" fmla="*/ 726 w 72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589">
                  <a:moveTo>
                    <a:pt x="726" y="589"/>
                  </a:moveTo>
                  <a:lnTo>
                    <a:pt x="726" y="272"/>
                  </a:ln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2" name="Freeform 893"/>
            <p:cNvSpPr>
              <a:spLocks/>
            </p:cNvSpPr>
            <p:nvPr/>
          </p:nvSpPr>
          <p:spPr bwMode="auto">
            <a:xfrm>
              <a:off x="2608" y="1253"/>
              <a:ext cx="589" cy="544"/>
            </a:xfrm>
            <a:custGeom>
              <a:avLst/>
              <a:gdLst>
                <a:gd name="T0" fmla="*/ 2218 w 499"/>
                <a:gd name="T1" fmla="*/ 288 h 589"/>
                <a:gd name="T2" fmla="*/ 2218 w 499"/>
                <a:gd name="T3" fmla="*/ 176 h 589"/>
                <a:gd name="T4" fmla="*/ 0 w 499"/>
                <a:gd name="T5" fmla="*/ 176 h 589"/>
                <a:gd name="T6" fmla="*/ 0 w 499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589"/>
                <a:gd name="T14" fmla="*/ 499 w 499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589">
                  <a:moveTo>
                    <a:pt x="499" y="589"/>
                  </a:moveTo>
                  <a:lnTo>
                    <a:pt x="499" y="362"/>
                  </a:lnTo>
                  <a:lnTo>
                    <a:pt x="0" y="3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3" name="Freeform 894"/>
            <p:cNvSpPr>
              <a:spLocks/>
            </p:cNvSpPr>
            <p:nvPr/>
          </p:nvSpPr>
          <p:spPr bwMode="auto">
            <a:xfrm flipH="1">
              <a:off x="3469" y="1253"/>
              <a:ext cx="817" cy="544"/>
            </a:xfrm>
            <a:custGeom>
              <a:avLst/>
              <a:gdLst>
                <a:gd name="T0" fmla="*/ 2101 w 726"/>
                <a:gd name="T1" fmla="*/ 288 h 589"/>
                <a:gd name="T2" fmla="*/ 2101 w 726"/>
                <a:gd name="T3" fmla="*/ 133 h 589"/>
                <a:gd name="T4" fmla="*/ 0 w 726"/>
                <a:gd name="T5" fmla="*/ 133 h 589"/>
                <a:gd name="T6" fmla="*/ 0 w 72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589"/>
                <a:gd name="T14" fmla="*/ 726 w 72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589">
                  <a:moveTo>
                    <a:pt x="726" y="589"/>
                  </a:moveTo>
                  <a:lnTo>
                    <a:pt x="726" y="272"/>
                  </a:ln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4" name="Freeform 895"/>
          <p:cNvSpPr>
            <a:spLocks/>
          </p:cNvSpPr>
          <p:nvPr/>
        </p:nvSpPr>
        <p:spPr bwMode="auto">
          <a:xfrm>
            <a:off x="4500563" y="3284538"/>
            <a:ext cx="360362" cy="647700"/>
          </a:xfrm>
          <a:custGeom>
            <a:avLst/>
            <a:gdLst>
              <a:gd name="T0" fmla="*/ 2147483647 w 499"/>
              <a:gd name="T1" fmla="*/ 2147483647 h 589"/>
              <a:gd name="T2" fmla="*/ 2147483647 w 499"/>
              <a:gd name="T3" fmla="*/ 2147483647 h 589"/>
              <a:gd name="T4" fmla="*/ 0 w 499"/>
              <a:gd name="T5" fmla="*/ 2147483647 h 589"/>
              <a:gd name="T6" fmla="*/ 0 w 499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589"/>
              <a:gd name="T14" fmla="*/ 499 w 499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589">
                <a:moveTo>
                  <a:pt x="499" y="589"/>
                </a:moveTo>
                <a:lnTo>
                  <a:pt x="499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95" name="Group 896"/>
          <p:cNvGrpSpPr>
            <a:grpSpLocks/>
          </p:cNvGrpSpPr>
          <p:nvPr/>
        </p:nvGrpSpPr>
        <p:grpSpPr bwMode="auto">
          <a:xfrm>
            <a:off x="4146550" y="3284538"/>
            <a:ext cx="3306763" cy="647700"/>
            <a:chOff x="3156" y="1389"/>
            <a:chExt cx="2083" cy="408"/>
          </a:xfrm>
        </p:grpSpPr>
        <p:sp>
          <p:nvSpPr>
            <p:cNvPr id="896" name="Freeform 897"/>
            <p:cNvSpPr>
              <a:spLocks/>
            </p:cNvSpPr>
            <p:nvPr/>
          </p:nvSpPr>
          <p:spPr bwMode="auto">
            <a:xfrm>
              <a:off x="3697" y="1389"/>
              <a:ext cx="362" cy="408"/>
            </a:xfrm>
            <a:custGeom>
              <a:avLst/>
              <a:gdLst>
                <a:gd name="T0" fmla="*/ 0 w 317"/>
                <a:gd name="T1" fmla="*/ 0 h 544"/>
                <a:gd name="T2" fmla="*/ 0 w 317"/>
                <a:gd name="T3" fmla="*/ 14 h 544"/>
                <a:gd name="T4" fmla="*/ 1047 w 317"/>
                <a:gd name="T5" fmla="*/ 14 h 544"/>
                <a:gd name="T6" fmla="*/ 1047 w 317"/>
                <a:gd name="T7" fmla="*/ 41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544"/>
                <a:gd name="T14" fmla="*/ 317 w 317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544">
                  <a:moveTo>
                    <a:pt x="0" y="0"/>
                  </a:moveTo>
                  <a:lnTo>
                    <a:pt x="0" y="181"/>
                  </a:lnTo>
                  <a:lnTo>
                    <a:pt x="317" y="181"/>
                  </a:lnTo>
                  <a:lnTo>
                    <a:pt x="317" y="544"/>
                  </a:lnTo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7" name="Freeform 898"/>
            <p:cNvSpPr>
              <a:spLocks/>
            </p:cNvSpPr>
            <p:nvPr/>
          </p:nvSpPr>
          <p:spPr bwMode="auto">
            <a:xfrm>
              <a:off x="3424" y="1389"/>
              <a:ext cx="499" cy="408"/>
            </a:xfrm>
            <a:custGeom>
              <a:avLst/>
              <a:gdLst>
                <a:gd name="T0" fmla="*/ 0 w 454"/>
                <a:gd name="T1" fmla="*/ 0 h 544"/>
                <a:gd name="T2" fmla="*/ 0 w 454"/>
                <a:gd name="T3" fmla="*/ 21 h 544"/>
                <a:gd name="T4" fmla="*/ 1062 w 454"/>
                <a:gd name="T5" fmla="*/ 21 h 544"/>
                <a:gd name="T6" fmla="*/ 1062 w 454"/>
                <a:gd name="T7" fmla="*/ 41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0"/>
                  </a:moveTo>
                  <a:lnTo>
                    <a:pt x="0" y="272"/>
                  </a:lnTo>
                  <a:lnTo>
                    <a:pt x="454" y="272"/>
                  </a:lnTo>
                  <a:lnTo>
                    <a:pt x="454" y="544"/>
                  </a:lnTo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8" name="Freeform 899"/>
            <p:cNvSpPr>
              <a:spLocks/>
            </p:cNvSpPr>
            <p:nvPr/>
          </p:nvSpPr>
          <p:spPr bwMode="auto">
            <a:xfrm>
              <a:off x="3156" y="1389"/>
              <a:ext cx="631" cy="408"/>
            </a:xfrm>
            <a:custGeom>
              <a:avLst/>
              <a:gdLst>
                <a:gd name="T0" fmla="*/ 0 w 590"/>
                <a:gd name="T1" fmla="*/ 0 h 544"/>
                <a:gd name="T2" fmla="*/ 0 w 590"/>
                <a:gd name="T3" fmla="*/ 28 h 544"/>
                <a:gd name="T4" fmla="*/ 1080 w 590"/>
                <a:gd name="T5" fmla="*/ 28 h 544"/>
                <a:gd name="T6" fmla="*/ 1080 w 590"/>
                <a:gd name="T7" fmla="*/ 41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44"/>
                <a:gd name="T14" fmla="*/ 590 w 590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44">
                  <a:moveTo>
                    <a:pt x="0" y="0"/>
                  </a:moveTo>
                  <a:lnTo>
                    <a:pt x="0" y="362"/>
                  </a:lnTo>
                  <a:lnTo>
                    <a:pt x="590" y="362"/>
                  </a:lnTo>
                  <a:lnTo>
                    <a:pt x="590" y="544"/>
                  </a:lnTo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9" name="Freeform 900"/>
            <p:cNvSpPr>
              <a:spLocks/>
            </p:cNvSpPr>
            <p:nvPr/>
          </p:nvSpPr>
          <p:spPr bwMode="auto">
            <a:xfrm>
              <a:off x="4195" y="1389"/>
              <a:ext cx="817" cy="408"/>
            </a:xfrm>
            <a:custGeom>
              <a:avLst/>
              <a:gdLst>
                <a:gd name="T0" fmla="*/ 60 w 1134"/>
                <a:gd name="T1" fmla="*/ 0 h 544"/>
                <a:gd name="T2" fmla="*/ 60 w 1134"/>
                <a:gd name="T3" fmla="*/ 14 h 544"/>
                <a:gd name="T4" fmla="*/ 0 w 1134"/>
                <a:gd name="T5" fmla="*/ 14 h 544"/>
                <a:gd name="T6" fmla="*/ 0 w 1134"/>
                <a:gd name="T7" fmla="*/ 41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544"/>
                <a:gd name="T14" fmla="*/ 1134 w 113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544">
                  <a:moveTo>
                    <a:pt x="1134" y="0"/>
                  </a:moveTo>
                  <a:lnTo>
                    <a:pt x="1134" y="181"/>
                  </a:lnTo>
                  <a:lnTo>
                    <a:pt x="0" y="181"/>
                  </a:lnTo>
                  <a:lnTo>
                    <a:pt x="0" y="544"/>
                  </a:lnTo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0" name="Freeform 901"/>
            <p:cNvSpPr>
              <a:spLocks/>
            </p:cNvSpPr>
            <p:nvPr/>
          </p:nvSpPr>
          <p:spPr bwMode="auto">
            <a:xfrm flipH="1">
              <a:off x="4332" y="1389"/>
              <a:ext cx="907" cy="408"/>
            </a:xfrm>
            <a:custGeom>
              <a:avLst/>
              <a:gdLst>
                <a:gd name="T0" fmla="*/ 0 w 590"/>
                <a:gd name="T1" fmla="*/ 0 h 544"/>
                <a:gd name="T2" fmla="*/ 0 w 590"/>
                <a:gd name="T3" fmla="*/ 28 h 544"/>
                <a:gd name="T4" fmla="*/ 28283 w 590"/>
                <a:gd name="T5" fmla="*/ 28 h 544"/>
                <a:gd name="T6" fmla="*/ 28283 w 590"/>
                <a:gd name="T7" fmla="*/ 41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44"/>
                <a:gd name="T14" fmla="*/ 590 w 590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44">
                  <a:moveTo>
                    <a:pt x="0" y="0"/>
                  </a:moveTo>
                  <a:lnTo>
                    <a:pt x="0" y="362"/>
                  </a:lnTo>
                  <a:lnTo>
                    <a:pt x="590" y="362"/>
                  </a:lnTo>
                  <a:lnTo>
                    <a:pt x="590" y="544"/>
                  </a:lnTo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01" name="Text Box 902"/>
          <p:cNvSpPr txBox="1">
            <a:spLocks noChangeArrowheads="1"/>
          </p:cNvSpPr>
          <p:nvPr/>
        </p:nvSpPr>
        <p:spPr bwMode="auto">
          <a:xfrm>
            <a:off x="1426039" y="2052637"/>
            <a:ext cx="790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CN" sz="1000" dirty="0"/>
              <a:t>Master</a:t>
            </a:r>
          </a:p>
        </p:txBody>
      </p:sp>
      <p:sp>
        <p:nvSpPr>
          <p:cNvPr id="902" name="Freeform 903"/>
          <p:cNvSpPr>
            <a:spLocks/>
          </p:cNvSpPr>
          <p:nvPr/>
        </p:nvSpPr>
        <p:spPr bwMode="auto">
          <a:xfrm>
            <a:off x="6538913" y="2693988"/>
            <a:ext cx="496887" cy="130175"/>
          </a:xfrm>
          <a:custGeom>
            <a:avLst/>
            <a:gdLst>
              <a:gd name="T0" fmla="*/ 0 w 635"/>
              <a:gd name="T1" fmla="*/ 2147483647 h 90"/>
              <a:gd name="T2" fmla="*/ 2147483647 w 635"/>
              <a:gd name="T3" fmla="*/ 2147483647 h 90"/>
              <a:gd name="T4" fmla="*/ 2147483647 w 635"/>
              <a:gd name="T5" fmla="*/ 0 h 90"/>
              <a:gd name="T6" fmla="*/ 2147483647 w 635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90"/>
              <a:gd name="T14" fmla="*/ 635 w 635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90">
                <a:moveTo>
                  <a:pt x="0" y="90"/>
                </a:moveTo>
                <a:lnTo>
                  <a:pt x="273" y="90"/>
                </a:lnTo>
                <a:lnTo>
                  <a:pt x="273" y="0"/>
                </a:lnTo>
                <a:lnTo>
                  <a:pt x="635" y="0"/>
                </a:ln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03" name="Line 904"/>
          <p:cNvSpPr>
            <a:spLocks noChangeShapeType="1"/>
          </p:cNvSpPr>
          <p:nvPr/>
        </p:nvSpPr>
        <p:spPr bwMode="auto">
          <a:xfrm>
            <a:off x="7112000" y="2695575"/>
            <a:ext cx="36036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05" name="Group 906"/>
          <p:cNvGrpSpPr>
            <a:grpSpLocks noChangeAspect="1"/>
          </p:cNvGrpSpPr>
          <p:nvPr/>
        </p:nvGrpSpPr>
        <p:grpSpPr bwMode="auto">
          <a:xfrm>
            <a:off x="1612570" y="2454275"/>
            <a:ext cx="215900" cy="827088"/>
            <a:chOff x="754" y="1951"/>
            <a:chExt cx="136" cy="521"/>
          </a:xfrm>
        </p:grpSpPr>
        <p:sp>
          <p:nvSpPr>
            <p:cNvPr id="906" name="Rectangle 907"/>
            <p:cNvSpPr>
              <a:spLocks noChangeAspect="1" noChangeArrowheads="1"/>
            </p:cNvSpPr>
            <p:nvPr/>
          </p:nvSpPr>
          <p:spPr bwMode="auto">
            <a:xfrm>
              <a:off x="754" y="1995"/>
              <a:ext cx="136" cy="47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7" name="Rectangle 908"/>
            <p:cNvSpPr>
              <a:spLocks noChangeAspect="1" noChangeArrowheads="1"/>
            </p:cNvSpPr>
            <p:nvPr/>
          </p:nvSpPr>
          <p:spPr bwMode="auto">
            <a:xfrm>
              <a:off x="881" y="1994"/>
              <a:ext cx="9" cy="478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8" name="Rectangle 909"/>
            <p:cNvSpPr>
              <a:spLocks noChangeAspect="1" noChangeArrowheads="1"/>
            </p:cNvSpPr>
            <p:nvPr/>
          </p:nvSpPr>
          <p:spPr bwMode="auto">
            <a:xfrm>
              <a:off x="795" y="2414"/>
              <a:ext cx="61" cy="58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9" name="Rectangle 910"/>
            <p:cNvSpPr>
              <a:spLocks noChangeAspect="1" noChangeArrowheads="1"/>
            </p:cNvSpPr>
            <p:nvPr/>
          </p:nvSpPr>
          <p:spPr bwMode="auto">
            <a:xfrm>
              <a:off x="795" y="2156"/>
              <a:ext cx="61" cy="86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0" name="Rectangle 911"/>
            <p:cNvSpPr>
              <a:spLocks noChangeAspect="1" noChangeArrowheads="1"/>
            </p:cNvSpPr>
            <p:nvPr/>
          </p:nvSpPr>
          <p:spPr bwMode="auto">
            <a:xfrm>
              <a:off x="754" y="2020"/>
              <a:ext cx="41" cy="136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11" name="Group 912"/>
            <p:cNvGrpSpPr>
              <a:grpSpLocks noChangeAspect="1"/>
            </p:cNvGrpSpPr>
            <p:nvPr/>
          </p:nvGrpSpPr>
          <p:grpSpPr bwMode="auto">
            <a:xfrm rot="5400000">
              <a:off x="776" y="2077"/>
              <a:ext cx="93" cy="19"/>
              <a:chOff x="1353" y="1296"/>
              <a:chExt cx="506" cy="134"/>
            </a:xfrm>
          </p:grpSpPr>
          <p:sp>
            <p:nvSpPr>
              <p:cNvPr id="949" name="Rectangle 913"/>
              <p:cNvSpPr>
                <a:spLocks noChangeAspect="1" noChangeArrowheads="1"/>
              </p:cNvSpPr>
              <p:nvPr/>
            </p:nvSpPr>
            <p:spPr bwMode="auto">
              <a:xfrm>
                <a:off x="1353" y="1296"/>
                <a:ext cx="506" cy="134"/>
              </a:xfrm>
              <a:prstGeom prst="rect">
                <a:avLst/>
              </a:prstGeom>
              <a:solidFill>
                <a:srgbClr val="B9BDC0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950" name="Group 914"/>
              <p:cNvGrpSpPr>
                <a:grpSpLocks noChangeAspect="1"/>
              </p:cNvGrpSpPr>
              <p:nvPr/>
            </p:nvGrpSpPr>
            <p:grpSpPr bwMode="auto">
              <a:xfrm>
                <a:off x="1390" y="1346"/>
                <a:ext cx="431" cy="36"/>
                <a:chOff x="4415" y="2820"/>
                <a:chExt cx="844" cy="62"/>
              </a:xfrm>
            </p:grpSpPr>
            <p:grpSp>
              <p:nvGrpSpPr>
                <p:cNvPr id="951" name="Group 91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4503" y="2732"/>
                  <a:ext cx="62" cy="237"/>
                  <a:chOff x="3210" y="1374"/>
                  <a:chExt cx="63" cy="243"/>
                </a:xfrm>
              </p:grpSpPr>
              <p:sp>
                <p:nvSpPr>
                  <p:cNvPr id="961" name="Oval 9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37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62" name="Oval 9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46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63" name="Oval 9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55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952" name="Group 919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4775" y="2732"/>
                  <a:ext cx="62" cy="237"/>
                  <a:chOff x="3210" y="1374"/>
                  <a:chExt cx="63" cy="243"/>
                </a:xfrm>
              </p:grpSpPr>
              <p:sp>
                <p:nvSpPr>
                  <p:cNvPr id="958" name="Oval 9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37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59" name="Oval 9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46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60" name="Oval 9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55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953" name="Group 92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5029" y="2732"/>
                  <a:ext cx="62" cy="237"/>
                  <a:chOff x="3210" y="1374"/>
                  <a:chExt cx="63" cy="243"/>
                </a:xfrm>
              </p:grpSpPr>
              <p:sp>
                <p:nvSpPr>
                  <p:cNvPr id="955" name="Oval 9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37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56" name="Oval 9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46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57" name="Oval 9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10" y="1554"/>
                    <a:ext cx="63" cy="63"/>
                  </a:xfrm>
                  <a:prstGeom prst="ellipse">
                    <a:avLst/>
                  </a:prstGeom>
                  <a:solidFill>
                    <a:srgbClr val="888F94"/>
                  </a:solidFill>
                  <a:ln w="6350">
                    <a:solidFill>
                      <a:srgbClr val="878F94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954" name="Oval 92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198" y="2820"/>
                  <a:ext cx="62" cy="61"/>
                </a:xfrm>
                <a:prstGeom prst="ellipse">
                  <a:avLst/>
                </a:prstGeom>
                <a:solidFill>
                  <a:srgbClr val="888F94"/>
                </a:solidFill>
                <a:ln w="6350">
                  <a:solidFill>
                    <a:srgbClr val="878F94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912" name="Rectangle 928"/>
            <p:cNvSpPr>
              <a:spLocks noChangeAspect="1" noChangeArrowheads="1"/>
            </p:cNvSpPr>
            <p:nvPr/>
          </p:nvSpPr>
          <p:spPr bwMode="auto">
            <a:xfrm>
              <a:off x="754" y="1951"/>
              <a:ext cx="136" cy="44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13" name="Group 929"/>
            <p:cNvGrpSpPr>
              <a:grpSpLocks noChangeAspect="1"/>
            </p:cNvGrpSpPr>
            <p:nvPr/>
          </p:nvGrpSpPr>
          <p:grpSpPr bwMode="auto">
            <a:xfrm>
              <a:off x="768" y="1960"/>
              <a:ext cx="17" cy="29"/>
              <a:chOff x="2428" y="230"/>
              <a:chExt cx="125" cy="216"/>
            </a:xfrm>
          </p:grpSpPr>
          <p:sp>
            <p:nvSpPr>
              <p:cNvPr id="947" name="Oval 930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8" name="Oval 931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14" name="Group 932"/>
            <p:cNvGrpSpPr>
              <a:grpSpLocks noChangeAspect="1"/>
            </p:cNvGrpSpPr>
            <p:nvPr/>
          </p:nvGrpSpPr>
          <p:grpSpPr bwMode="auto">
            <a:xfrm>
              <a:off x="860" y="1960"/>
              <a:ext cx="16" cy="29"/>
              <a:chOff x="2428" y="230"/>
              <a:chExt cx="125" cy="216"/>
            </a:xfrm>
          </p:grpSpPr>
          <p:sp>
            <p:nvSpPr>
              <p:cNvPr id="945" name="Oval 933"/>
              <p:cNvSpPr>
                <a:spLocks noChangeAspect="1" noChangeArrowheads="1"/>
              </p:cNvSpPr>
              <p:nvPr/>
            </p:nvSpPr>
            <p:spPr bwMode="auto">
              <a:xfrm>
                <a:off x="2428" y="316"/>
                <a:ext cx="125" cy="1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6" name="Oval 934"/>
              <p:cNvSpPr>
                <a:spLocks noChangeAspect="1" noChangeArrowheads="1"/>
              </p:cNvSpPr>
              <p:nvPr/>
            </p:nvSpPr>
            <p:spPr bwMode="auto">
              <a:xfrm>
                <a:off x="2457" y="230"/>
                <a:ext cx="63" cy="1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15" name="Rectangle 935"/>
            <p:cNvSpPr>
              <a:spLocks noChangeAspect="1" noChangeArrowheads="1"/>
            </p:cNvSpPr>
            <p:nvPr/>
          </p:nvSpPr>
          <p:spPr bwMode="auto">
            <a:xfrm>
              <a:off x="754" y="1995"/>
              <a:ext cx="136" cy="8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6" name="Rectangle 936"/>
            <p:cNvSpPr>
              <a:spLocks noChangeAspect="1" noChangeArrowheads="1"/>
            </p:cNvSpPr>
            <p:nvPr/>
          </p:nvSpPr>
          <p:spPr bwMode="auto">
            <a:xfrm>
              <a:off x="795" y="2318"/>
              <a:ext cx="61" cy="9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7" name="Rectangle 937"/>
            <p:cNvSpPr>
              <a:spLocks noChangeAspect="1" noChangeArrowheads="1"/>
            </p:cNvSpPr>
            <p:nvPr/>
          </p:nvSpPr>
          <p:spPr bwMode="auto">
            <a:xfrm>
              <a:off x="820" y="2340"/>
              <a:ext cx="12" cy="51"/>
            </a:xfrm>
            <a:prstGeom prst="rect">
              <a:avLst/>
            </a:prstGeom>
            <a:solidFill>
              <a:srgbClr val="878F94"/>
            </a:solidFill>
            <a:ln w="9525">
              <a:solidFill>
                <a:srgbClr val="88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8" name="Rectangle 938"/>
            <p:cNvSpPr>
              <a:spLocks noChangeAspect="1" noChangeArrowheads="1"/>
            </p:cNvSpPr>
            <p:nvPr/>
          </p:nvSpPr>
          <p:spPr bwMode="auto">
            <a:xfrm>
              <a:off x="754" y="2156"/>
              <a:ext cx="41" cy="162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19" name="Group 939"/>
            <p:cNvGrpSpPr>
              <a:grpSpLocks noChangeAspect="1"/>
            </p:cNvGrpSpPr>
            <p:nvPr/>
          </p:nvGrpSpPr>
          <p:grpSpPr bwMode="auto">
            <a:xfrm rot="5400000">
              <a:off x="804" y="2172"/>
              <a:ext cx="31" cy="25"/>
              <a:chOff x="1387" y="500"/>
              <a:chExt cx="558" cy="611"/>
            </a:xfrm>
          </p:grpSpPr>
          <p:sp>
            <p:nvSpPr>
              <p:cNvPr id="943" name="Rectangle 940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4" name="Rectangle 941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20" name="Rectangle 942"/>
            <p:cNvSpPr>
              <a:spLocks noChangeAspect="1" noChangeArrowheads="1"/>
            </p:cNvSpPr>
            <p:nvPr/>
          </p:nvSpPr>
          <p:spPr bwMode="auto">
            <a:xfrm>
              <a:off x="754" y="2003"/>
              <a:ext cx="41" cy="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1" name="Rectangle 943"/>
            <p:cNvSpPr>
              <a:spLocks noChangeAspect="1" noChangeArrowheads="1"/>
            </p:cNvSpPr>
            <p:nvPr/>
          </p:nvSpPr>
          <p:spPr bwMode="auto">
            <a:xfrm>
              <a:off x="795" y="2003"/>
              <a:ext cx="61" cy="1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22" name="Group 944"/>
            <p:cNvGrpSpPr>
              <a:grpSpLocks noChangeAspect="1"/>
            </p:cNvGrpSpPr>
            <p:nvPr/>
          </p:nvGrpSpPr>
          <p:grpSpPr bwMode="auto">
            <a:xfrm rot="5400000">
              <a:off x="804" y="2203"/>
              <a:ext cx="31" cy="25"/>
              <a:chOff x="1387" y="500"/>
              <a:chExt cx="558" cy="611"/>
            </a:xfrm>
          </p:grpSpPr>
          <p:sp>
            <p:nvSpPr>
              <p:cNvPr id="941" name="Rectangle 945"/>
              <p:cNvSpPr>
                <a:spLocks noChangeAspect="1" noChangeArrowheads="1"/>
              </p:cNvSpPr>
              <p:nvPr/>
            </p:nvSpPr>
            <p:spPr bwMode="auto">
              <a:xfrm>
                <a:off x="1387" y="500"/>
                <a:ext cx="558" cy="611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457" y="545"/>
                <a:ext cx="416" cy="383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23" name="Rectangle 947"/>
            <p:cNvSpPr>
              <a:spLocks noChangeAspect="1" noChangeArrowheads="1"/>
            </p:cNvSpPr>
            <p:nvPr/>
          </p:nvSpPr>
          <p:spPr bwMode="auto">
            <a:xfrm>
              <a:off x="754" y="2044"/>
              <a:ext cx="14" cy="13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" name="Rectangle 948"/>
            <p:cNvSpPr>
              <a:spLocks noChangeAspect="1" noChangeArrowheads="1"/>
            </p:cNvSpPr>
            <p:nvPr/>
          </p:nvSpPr>
          <p:spPr bwMode="auto">
            <a:xfrm>
              <a:off x="754" y="2055"/>
              <a:ext cx="14" cy="1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" name="Rectangle 949"/>
            <p:cNvSpPr>
              <a:spLocks noChangeAspect="1" noChangeArrowheads="1"/>
            </p:cNvSpPr>
            <p:nvPr/>
          </p:nvSpPr>
          <p:spPr bwMode="auto">
            <a:xfrm>
              <a:off x="754" y="2067"/>
              <a:ext cx="14" cy="13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" name="Rectangle 950"/>
            <p:cNvSpPr>
              <a:spLocks noChangeAspect="1" noChangeArrowheads="1"/>
            </p:cNvSpPr>
            <p:nvPr/>
          </p:nvSpPr>
          <p:spPr bwMode="auto">
            <a:xfrm>
              <a:off x="754" y="2079"/>
              <a:ext cx="14" cy="13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" name="Rectangle 951"/>
            <p:cNvSpPr>
              <a:spLocks noChangeAspect="1" noChangeArrowheads="1"/>
            </p:cNvSpPr>
            <p:nvPr/>
          </p:nvSpPr>
          <p:spPr bwMode="auto">
            <a:xfrm>
              <a:off x="754" y="2091"/>
              <a:ext cx="14" cy="13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" name="Rectangle 952"/>
            <p:cNvSpPr>
              <a:spLocks noChangeAspect="1" noChangeArrowheads="1"/>
            </p:cNvSpPr>
            <p:nvPr/>
          </p:nvSpPr>
          <p:spPr bwMode="auto">
            <a:xfrm>
              <a:off x="754" y="2104"/>
              <a:ext cx="14" cy="13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" name="Rectangle 953"/>
            <p:cNvSpPr>
              <a:spLocks noChangeAspect="1" noChangeArrowheads="1"/>
            </p:cNvSpPr>
            <p:nvPr/>
          </p:nvSpPr>
          <p:spPr bwMode="auto">
            <a:xfrm>
              <a:off x="754" y="2116"/>
              <a:ext cx="14" cy="14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" name="AutoShape 954"/>
            <p:cNvSpPr>
              <a:spLocks noChangeAspect="1" noChangeArrowheads="1"/>
            </p:cNvSpPr>
            <p:nvPr/>
          </p:nvSpPr>
          <p:spPr bwMode="auto">
            <a:xfrm rot="5400000">
              <a:off x="806" y="2436"/>
              <a:ext cx="40" cy="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40 w 21600"/>
                <a:gd name="T13" fmla="*/ 3323 h 21600"/>
                <a:gd name="T14" fmla="*/ 18360 w 21600"/>
                <a:gd name="T15" fmla="*/ 18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54" y="21600"/>
                  </a:lnTo>
                  <a:lnTo>
                    <a:pt x="18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F94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" name="Rectangle 955"/>
            <p:cNvSpPr>
              <a:spLocks noChangeAspect="1" noChangeArrowheads="1"/>
            </p:cNvSpPr>
            <p:nvPr/>
          </p:nvSpPr>
          <p:spPr bwMode="auto">
            <a:xfrm>
              <a:off x="856" y="2003"/>
              <a:ext cx="28" cy="468"/>
            </a:xfrm>
            <a:prstGeom prst="rect">
              <a:avLst/>
            </a:prstGeom>
            <a:solidFill>
              <a:srgbClr val="B9BDC0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" name="Rectangle 956"/>
            <p:cNvSpPr>
              <a:spLocks noChangeAspect="1" noChangeArrowheads="1"/>
            </p:cNvSpPr>
            <p:nvPr/>
          </p:nvSpPr>
          <p:spPr bwMode="auto">
            <a:xfrm>
              <a:off x="795" y="2241"/>
              <a:ext cx="61" cy="77"/>
            </a:xfrm>
            <a:prstGeom prst="rect">
              <a:avLst/>
            </a:prstGeom>
            <a:solidFill>
              <a:srgbClr val="E1E3E5"/>
            </a:solidFill>
            <a:ln w="6350">
              <a:solidFill>
                <a:srgbClr val="878F9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33" name="Group 957"/>
            <p:cNvGrpSpPr>
              <a:grpSpLocks noChangeAspect="1"/>
            </p:cNvGrpSpPr>
            <p:nvPr/>
          </p:nvGrpSpPr>
          <p:grpSpPr bwMode="auto">
            <a:xfrm>
              <a:off x="801" y="2241"/>
              <a:ext cx="31" cy="34"/>
              <a:chOff x="2705" y="2704"/>
              <a:chExt cx="293" cy="249"/>
            </a:xfrm>
          </p:grpSpPr>
          <p:sp>
            <p:nvSpPr>
              <p:cNvPr id="938" name="Rectangle 958"/>
              <p:cNvSpPr>
                <a:spLocks noChangeAspect="1" noChangeArrowheads="1"/>
              </p:cNvSpPr>
              <p:nvPr/>
            </p:nvSpPr>
            <p:spPr bwMode="auto">
              <a:xfrm>
                <a:off x="2705" y="2704"/>
                <a:ext cx="293" cy="249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9" name="Rectangle 959"/>
              <p:cNvSpPr>
                <a:spLocks noChangeAspect="1" noChangeArrowheads="1"/>
              </p:cNvSpPr>
              <p:nvPr/>
            </p:nvSpPr>
            <p:spPr bwMode="auto">
              <a:xfrm>
                <a:off x="2723" y="2719"/>
                <a:ext cx="110" cy="220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0" name="Rectangle 960"/>
              <p:cNvSpPr>
                <a:spLocks noChangeAspect="1" noChangeArrowheads="1"/>
              </p:cNvSpPr>
              <p:nvPr/>
            </p:nvSpPr>
            <p:spPr bwMode="auto">
              <a:xfrm>
                <a:off x="2867" y="2719"/>
                <a:ext cx="110" cy="220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34" name="Group 961"/>
            <p:cNvGrpSpPr>
              <a:grpSpLocks noChangeAspect="1"/>
            </p:cNvGrpSpPr>
            <p:nvPr/>
          </p:nvGrpSpPr>
          <p:grpSpPr bwMode="auto">
            <a:xfrm>
              <a:off x="801" y="2285"/>
              <a:ext cx="31" cy="33"/>
              <a:chOff x="2705" y="2704"/>
              <a:chExt cx="293" cy="249"/>
            </a:xfrm>
          </p:grpSpPr>
          <p:sp>
            <p:nvSpPr>
              <p:cNvPr id="935" name="Rectangle 962"/>
              <p:cNvSpPr>
                <a:spLocks noChangeAspect="1" noChangeArrowheads="1"/>
              </p:cNvSpPr>
              <p:nvPr/>
            </p:nvSpPr>
            <p:spPr bwMode="auto">
              <a:xfrm>
                <a:off x="2705" y="2704"/>
                <a:ext cx="293" cy="249"/>
              </a:xfrm>
              <a:prstGeom prst="rect">
                <a:avLst/>
              </a:prstGeom>
              <a:solidFill>
                <a:srgbClr val="E0E1E5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6" name="Rectangle 963"/>
              <p:cNvSpPr>
                <a:spLocks noChangeAspect="1" noChangeArrowheads="1"/>
              </p:cNvSpPr>
              <p:nvPr/>
            </p:nvSpPr>
            <p:spPr bwMode="auto">
              <a:xfrm>
                <a:off x="2723" y="2719"/>
                <a:ext cx="110" cy="220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7" name="Rectangle 964"/>
              <p:cNvSpPr>
                <a:spLocks noChangeAspect="1" noChangeArrowheads="1"/>
              </p:cNvSpPr>
              <p:nvPr/>
            </p:nvSpPr>
            <p:spPr bwMode="auto">
              <a:xfrm>
                <a:off x="2867" y="2719"/>
                <a:ext cx="110" cy="220"/>
              </a:xfrm>
              <a:prstGeom prst="rect">
                <a:avLst/>
              </a:prstGeom>
              <a:solidFill>
                <a:srgbClr val="888F94"/>
              </a:solidFill>
              <a:ln w="6350">
                <a:solidFill>
                  <a:srgbClr val="878F94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964" name="Freeform 965"/>
          <p:cNvSpPr>
            <a:spLocks/>
          </p:cNvSpPr>
          <p:nvPr/>
        </p:nvSpPr>
        <p:spPr bwMode="auto">
          <a:xfrm>
            <a:off x="3514725" y="2698750"/>
            <a:ext cx="565150" cy="130175"/>
          </a:xfrm>
          <a:custGeom>
            <a:avLst/>
            <a:gdLst>
              <a:gd name="T0" fmla="*/ 0 w 635"/>
              <a:gd name="T1" fmla="*/ 2147483647 h 90"/>
              <a:gd name="T2" fmla="*/ 2147483647 w 635"/>
              <a:gd name="T3" fmla="*/ 2147483647 h 90"/>
              <a:gd name="T4" fmla="*/ 2147483647 w 635"/>
              <a:gd name="T5" fmla="*/ 0 h 90"/>
              <a:gd name="T6" fmla="*/ 2147483647 w 635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90"/>
              <a:gd name="T14" fmla="*/ 635 w 635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90">
                <a:moveTo>
                  <a:pt x="0" y="90"/>
                </a:moveTo>
                <a:lnTo>
                  <a:pt x="273" y="90"/>
                </a:lnTo>
                <a:lnTo>
                  <a:pt x="273" y="0"/>
                </a:lnTo>
                <a:lnTo>
                  <a:pt x="635" y="0"/>
                </a:ln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5" name="Line 966"/>
          <p:cNvSpPr>
            <a:spLocks noChangeShapeType="1"/>
          </p:cNvSpPr>
          <p:nvPr/>
        </p:nvSpPr>
        <p:spPr bwMode="auto">
          <a:xfrm>
            <a:off x="4156075" y="2701925"/>
            <a:ext cx="36036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6" name="Line 967"/>
          <p:cNvSpPr>
            <a:spLocks noChangeShapeType="1"/>
          </p:cNvSpPr>
          <p:nvPr/>
        </p:nvSpPr>
        <p:spPr bwMode="auto">
          <a:xfrm>
            <a:off x="4591050" y="2701925"/>
            <a:ext cx="36036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7" name="Freeform 968"/>
          <p:cNvSpPr>
            <a:spLocks/>
          </p:cNvSpPr>
          <p:nvPr/>
        </p:nvSpPr>
        <p:spPr bwMode="auto">
          <a:xfrm>
            <a:off x="5016500" y="2701925"/>
            <a:ext cx="622300" cy="125413"/>
          </a:xfrm>
          <a:custGeom>
            <a:avLst/>
            <a:gdLst>
              <a:gd name="T0" fmla="*/ 0 w 409"/>
              <a:gd name="T1" fmla="*/ 0 h 91"/>
              <a:gd name="T2" fmla="*/ 2147483647 w 409"/>
              <a:gd name="T3" fmla="*/ 0 h 91"/>
              <a:gd name="T4" fmla="*/ 2147483647 w 409"/>
              <a:gd name="T5" fmla="*/ 2147483647 h 91"/>
              <a:gd name="T6" fmla="*/ 2147483647 w 409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91"/>
              <a:gd name="T14" fmla="*/ 409 w 409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91">
                <a:moveTo>
                  <a:pt x="0" y="0"/>
                </a:moveTo>
                <a:lnTo>
                  <a:pt x="227" y="0"/>
                </a:lnTo>
                <a:lnTo>
                  <a:pt x="227" y="91"/>
                </a:lnTo>
                <a:lnTo>
                  <a:pt x="409" y="91"/>
                </a:ln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8" name="Rectangle 969"/>
          <p:cNvSpPr>
            <a:spLocks noChangeArrowheads="1"/>
          </p:cNvSpPr>
          <p:nvPr/>
        </p:nvSpPr>
        <p:spPr bwMode="auto">
          <a:xfrm>
            <a:off x="1476375" y="3932238"/>
            <a:ext cx="503238" cy="215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69" name="Rectangle 970"/>
          <p:cNvSpPr>
            <a:spLocks noChangeArrowheads="1"/>
          </p:cNvSpPr>
          <p:nvPr/>
        </p:nvSpPr>
        <p:spPr bwMode="auto">
          <a:xfrm rot="10800000">
            <a:off x="1476375" y="5516563"/>
            <a:ext cx="503238" cy="215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70" name="Title 1"/>
          <p:cNvSpPr>
            <a:spLocks noGrp="1"/>
          </p:cNvSpPr>
          <p:nvPr>
            <p:ph type="title"/>
          </p:nvPr>
        </p:nvSpPr>
        <p:spPr>
          <a:xfrm>
            <a:off x="350838" y="273050"/>
            <a:ext cx="8331200" cy="914400"/>
          </a:xfrm>
        </p:spPr>
        <p:txBody>
          <a:bodyPr/>
          <a:lstStyle/>
          <a:p>
            <a:r>
              <a:rPr lang="en-US" dirty="0" smtClean="0"/>
              <a:t>Field Memory Management Unit (FMMU)</a:t>
            </a:r>
            <a:endParaRPr lang="en-US" dirty="0"/>
          </a:p>
        </p:txBody>
      </p:sp>
      <p:sp>
        <p:nvSpPr>
          <p:cNvPr id="904" name="Line 905"/>
          <p:cNvSpPr>
            <a:spLocks noChangeShapeType="1"/>
          </p:cNvSpPr>
          <p:nvPr/>
        </p:nvSpPr>
        <p:spPr bwMode="auto">
          <a:xfrm flipH="1">
            <a:off x="1715754" y="2827339"/>
            <a:ext cx="903621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1177925" y="2296188"/>
            <a:ext cx="1039218" cy="35966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4" name="Content Placeholder 2"/>
          <p:cNvSpPr>
            <a:spLocks noGrp="1"/>
          </p:cNvSpPr>
          <p:nvPr>
            <p:ph idx="1"/>
          </p:nvPr>
        </p:nvSpPr>
        <p:spPr>
          <a:xfrm>
            <a:off x="350838" y="1187449"/>
            <a:ext cx="8331200" cy="26601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FMMU </a:t>
            </a:r>
            <a:r>
              <a:rPr lang="zh-CN" altLang="en-US" sz="2000" dirty="0" smtClean="0"/>
              <a:t>把从站分散的数据内容映射到主站连续的内存，减少子报文数量。便于主站应用层的编写</a:t>
            </a:r>
            <a:endParaRPr 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0" grpId="0" animBg="1"/>
      <p:bldP spid="41" grpId="0" animBg="1"/>
      <p:bldP spid="42" grpId="0" animBg="1"/>
      <p:bldP spid="8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Memory Management Unit (FMMU)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2" y="1354138"/>
            <a:ext cx="8002748" cy="4821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474822" y="5480288"/>
            <a:ext cx="3276600" cy="1000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4822" y="4868982"/>
            <a:ext cx="2735103" cy="1000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09925" y="4910138"/>
            <a:ext cx="1781175" cy="1000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91100" y="4951294"/>
            <a:ext cx="2735103" cy="10001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381125" y="3533419"/>
            <a:ext cx="2038350" cy="11620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874651" y="3533419"/>
            <a:ext cx="2038350" cy="11620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368176" y="3533419"/>
            <a:ext cx="2038350" cy="11620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Memory Management Unit (FMMU)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057" y="3829513"/>
            <a:ext cx="8104762" cy="25142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739919" y="4636339"/>
            <a:ext cx="2895600" cy="9397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7" y="1326395"/>
            <a:ext cx="6247619" cy="2361905"/>
          </a:xfrm>
          <a:prstGeom prst="rect">
            <a:avLst/>
          </a:prstGeom>
        </p:spPr>
      </p:pic>
      <p:sp>
        <p:nvSpPr>
          <p:cNvPr id="8" name="Rectangle 142"/>
          <p:cNvSpPr/>
          <p:nvPr/>
        </p:nvSpPr>
        <p:spPr bwMode="auto">
          <a:xfrm>
            <a:off x="5148807" y="1609725"/>
            <a:ext cx="1474243" cy="219075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42"/>
          <p:cNvSpPr/>
          <p:nvPr/>
        </p:nvSpPr>
        <p:spPr bwMode="auto">
          <a:xfrm>
            <a:off x="1446756" y="4219892"/>
            <a:ext cx="2814093" cy="183833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42"/>
          <p:cNvSpPr/>
          <p:nvPr/>
        </p:nvSpPr>
        <p:spPr bwMode="auto">
          <a:xfrm>
            <a:off x="5148807" y="2112130"/>
            <a:ext cx="1474243" cy="219075"/>
          </a:xfrm>
          <a:prstGeom prst="rect">
            <a:avLst/>
          </a:prstGeom>
          <a:solidFill>
            <a:srgbClr val="00B05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42"/>
          <p:cNvSpPr/>
          <p:nvPr/>
        </p:nvSpPr>
        <p:spPr bwMode="auto">
          <a:xfrm>
            <a:off x="2511696" y="4437622"/>
            <a:ext cx="350567" cy="178034"/>
          </a:xfrm>
          <a:prstGeom prst="rect">
            <a:avLst/>
          </a:prstGeom>
          <a:solidFill>
            <a:srgbClr val="00B05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42"/>
          <p:cNvSpPr/>
          <p:nvPr/>
        </p:nvSpPr>
        <p:spPr bwMode="auto">
          <a:xfrm>
            <a:off x="5148807" y="2888965"/>
            <a:ext cx="1474243" cy="209835"/>
          </a:xfrm>
          <a:prstGeom prst="rect">
            <a:avLst/>
          </a:prstGeom>
          <a:solidFill>
            <a:srgbClr val="00206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42"/>
          <p:cNvSpPr/>
          <p:nvPr/>
        </p:nvSpPr>
        <p:spPr bwMode="auto">
          <a:xfrm>
            <a:off x="1804194" y="5580111"/>
            <a:ext cx="350567" cy="198671"/>
          </a:xfrm>
          <a:prstGeom prst="rect">
            <a:avLst/>
          </a:prstGeom>
          <a:solidFill>
            <a:srgbClr val="00206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42"/>
          <p:cNvSpPr/>
          <p:nvPr/>
        </p:nvSpPr>
        <p:spPr bwMode="auto">
          <a:xfrm>
            <a:off x="5148807" y="2647391"/>
            <a:ext cx="1474243" cy="19106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42"/>
          <p:cNvSpPr/>
          <p:nvPr/>
        </p:nvSpPr>
        <p:spPr bwMode="auto">
          <a:xfrm>
            <a:off x="1455216" y="5783546"/>
            <a:ext cx="2814093" cy="183833"/>
          </a:xfrm>
          <a:prstGeom prst="rect">
            <a:avLst/>
          </a:prstGeom>
          <a:solidFill>
            <a:srgbClr val="C00000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42"/>
          <p:cNvSpPr/>
          <p:nvPr/>
        </p:nvSpPr>
        <p:spPr bwMode="auto">
          <a:xfrm>
            <a:off x="5148807" y="1877355"/>
            <a:ext cx="1474243" cy="219075"/>
          </a:xfrm>
          <a:prstGeom prst="rect">
            <a:avLst/>
          </a:prstGeom>
          <a:solidFill>
            <a:srgbClr val="0000FF">
              <a:alpha val="2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42"/>
          <p:cNvSpPr/>
          <p:nvPr/>
        </p:nvSpPr>
        <p:spPr bwMode="auto">
          <a:xfrm>
            <a:off x="2862263" y="4437622"/>
            <a:ext cx="1757361" cy="194707"/>
          </a:xfrm>
          <a:prstGeom prst="rect">
            <a:avLst/>
          </a:prstGeom>
          <a:solidFill>
            <a:srgbClr val="0000FF">
              <a:alpha val="2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42"/>
          <p:cNvSpPr/>
          <p:nvPr/>
        </p:nvSpPr>
        <p:spPr bwMode="auto">
          <a:xfrm>
            <a:off x="4629169" y="4437623"/>
            <a:ext cx="2435841" cy="181655"/>
          </a:xfrm>
          <a:prstGeom prst="rect">
            <a:avLst/>
          </a:prstGeom>
          <a:solidFill>
            <a:srgbClr val="0000FF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42"/>
          <p:cNvSpPr/>
          <p:nvPr/>
        </p:nvSpPr>
        <p:spPr bwMode="auto">
          <a:xfrm>
            <a:off x="5148807" y="2369010"/>
            <a:ext cx="1474243" cy="219075"/>
          </a:xfrm>
          <a:prstGeom prst="rect">
            <a:avLst/>
          </a:prstGeom>
          <a:solidFill>
            <a:schemeClr val="accent1">
              <a:lumMod val="50000"/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2770" y="1343069"/>
            <a:ext cx="2467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FMMU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按位操作不影响报文中没有被映射到的其他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每个数据逻辑地址字节只能被一个</a:t>
            </a:r>
            <a:r>
              <a:rPr lang="en-US" altLang="zh-CN" dirty="0" smtClean="0"/>
              <a:t>FMMU</a:t>
            </a:r>
            <a:r>
              <a:rPr lang="zh-CN" altLang="en-US" dirty="0" smtClean="0"/>
              <a:t>进行读和另一个</a:t>
            </a:r>
            <a:r>
              <a:rPr lang="en-US" altLang="zh-CN" dirty="0" smtClean="0"/>
              <a:t>FMMU</a:t>
            </a:r>
            <a:r>
              <a:rPr lang="zh-CN" altLang="en-US" dirty="0" smtClean="0"/>
              <a:t>写或者一个</a:t>
            </a:r>
            <a:r>
              <a:rPr lang="en-US" altLang="zh-CN" dirty="0" smtClean="0"/>
              <a:t>FMMU</a:t>
            </a:r>
            <a:r>
              <a:rPr lang="zh-CN" altLang="en-US" dirty="0" smtClean="0"/>
              <a:t>读写交换操作</a:t>
            </a:r>
            <a:endParaRPr lang="en-US" altLang="zh-CN" dirty="0"/>
          </a:p>
        </p:txBody>
      </p:sp>
      <p:sp>
        <p:nvSpPr>
          <p:cNvPr id="21" name="Rectangle 142"/>
          <p:cNvSpPr/>
          <p:nvPr/>
        </p:nvSpPr>
        <p:spPr bwMode="auto">
          <a:xfrm>
            <a:off x="2154761" y="5584076"/>
            <a:ext cx="1757361" cy="194707"/>
          </a:xfrm>
          <a:prstGeom prst="rect">
            <a:avLst/>
          </a:prstGeom>
          <a:solidFill>
            <a:srgbClr val="0000FF">
              <a:alpha val="2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58CCC-A01F-4BAD-8893-F5EE8547F9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15" grpId="0"/>
      <p:bldP spid="21" grpId="0" animBg="1"/>
    </p:bldLst>
  </p:timing>
</p:sld>
</file>

<file path=ppt/theme/theme1.xml><?xml version="1.0" encoding="utf-8"?>
<a:theme xmlns:a="http://schemas.openxmlformats.org/drawingml/2006/main" name="Blank">
  <a:themeElements>
    <a:clrScheme name="default 14">
      <a:dk1>
        <a:srgbClr val="000000"/>
      </a:dk1>
      <a:lt1>
        <a:srgbClr val="FFFFFF"/>
      </a:lt1>
      <a:dk2>
        <a:srgbClr val="00319E"/>
      </a:dk2>
      <a:lt2>
        <a:srgbClr val="B2B2B2"/>
      </a:lt2>
      <a:accent1>
        <a:srgbClr val="4F8A10"/>
      </a:accent1>
      <a:accent2>
        <a:srgbClr val="00AEEF"/>
      </a:accent2>
      <a:accent3>
        <a:srgbClr val="FFFFFF"/>
      </a:accent3>
      <a:accent4>
        <a:srgbClr val="000000"/>
      </a:accent4>
      <a:accent5>
        <a:srgbClr val="B2C4AA"/>
      </a:accent5>
      <a:accent6>
        <a:srgbClr val="009DD9"/>
      </a:accent6>
      <a:hlink>
        <a:srgbClr val="30C1BE"/>
      </a:hlink>
      <a:folHlink>
        <a:srgbClr val="C10435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00A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D2AA"/>
        </a:accent5>
        <a:accent6>
          <a:srgbClr val="E7B900"/>
        </a:accent6>
        <a:hlink>
          <a:srgbClr val="3399FF"/>
        </a:hlink>
        <a:folHlink>
          <a:srgbClr val="E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529B"/>
        </a:dk2>
        <a:lt2>
          <a:srgbClr val="B2B2B2"/>
        </a:lt2>
        <a:accent1>
          <a:srgbClr val="4F8A10"/>
        </a:accent1>
        <a:accent2>
          <a:srgbClr val="FFF200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E7DB00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B6B4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5A3"/>
        </a:accent6>
        <a:hlink>
          <a:srgbClr val="00AEEF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00267F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30C1BE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2AAFAC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4">
        <a:dk1>
          <a:srgbClr val="000000"/>
        </a:dk1>
        <a:lt1>
          <a:srgbClr val="FFFFFF"/>
        </a:lt1>
        <a:dk2>
          <a:srgbClr val="00319E"/>
        </a:dk2>
        <a:lt2>
          <a:srgbClr val="B2B2B2"/>
        </a:lt2>
        <a:accent1>
          <a:srgbClr val="4F8A10"/>
        </a:accent1>
        <a:accent2>
          <a:srgbClr val="00AEEF"/>
        </a:accent2>
        <a:accent3>
          <a:srgbClr val="FFFFFF"/>
        </a:accent3>
        <a:accent4>
          <a:srgbClr val="000000"/>
        </a:accent4>
        <a:accent5>
          <a:srgbClr val="B2C4AA"/>
        </a:accent5>
        <a:accent6>
          <a:srgbClr val="009DD9"/>
        </a:accent6>
        <a:hlink>
          <a:srgbClr val="30C1BE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328</Words>
  <Application>Microsoft Office PowerPoint</Application>
  <PresentationFormat>全屏显示(4:3)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Arial Black</vt:lpstr>
      <vt:lpstr>Symbol</vt:lpstr>
      <vt:lpstr>Times New Roman</vt:lpstr>
      <vt:lpstr>Wingdings</vt:lpstr>
      <vt:lpstr>Blank</vt:lpstr>
      <vt:lpstr>Field Memory Management Unit (FMMU)</vt:lpstr>
      <vt:lpstr>Field Memory Management Unit (FMMU)</vt:lpstr>
      <vt:lpstr>Field Memory Management Unit (FMMU)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EtherCAT Slave Traning</dc:subject>
  <dc:creator/>
  <cp:lastModifiedBy/>
  <cp:revision>1</cp:revision>
  <dcterms:created xsi:type="dcterms:W3CDTF">2016-08-08T02:59:49Z</dcterms:created>
  <dcterms:modified xsi:type="dcterms:W3CDTF">2016-11-30T10:20:30Z</dcterms:modified>
  <cp:contentStatus/>
</cp:coreProperties>
</file>