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69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70" r:id="rId16"/>
    <p:sldId id="271" r:id="rId17"/>
    <p:sldId id="274" r:id="rId18"/>
    <p:sldId id="275" r:id="rId19"/>
    <p:sldId id="280" r:id="rId20"/>
    <p:sldId id="281" r:id="rId21"/>
    <p:sldId id="283" r:id="rId22"/>
    <p:sldId id="276" r:id="rId23"/>
    <p:sldId id="277" r:id="rId24"/>
    <p:sldId id="278" r:id="rId25"/>
    <p:sldId id="279" r:id="rId26"/>
    <p:sldId id="282" r:id="rId27"/>
    <p:sldId id="28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EFFC8D-91FB-4EA6-8496-C72C289C5756}" v="14" dt="2021-08-29T09:09:38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yi" userId="ee0da3638fa8ae8c" providerId="LiveId" clId="{BCEFFC8D-91FB-4EA6-8496-C72C289C5756}"/>
    <pc:docChg chg="undo custSel addSld delSld modSld sldOrd addMainMaster delMainMaster">
      <pc:chgData name="Baiyi" userId="ee0da3638fa8ae8c" providerId="LiveId" clId="{BCEFFC8D-91FB-4EA6-8496-C72C289C5756}" dt="2021-08-29T09:12:27.210" v="2505"/>
      <pc:docMkLst>
        <pc:docMk/>
      </pc:docMkLst>
      <pc:sldChg chg="addSp delSp modSp mod setBg modClrScheme setClrOvrMap chgLayout">
        <pc:chgData name="Baiyi" userId="ee0da3638fa8ae8c" providerId="LiveId" clId="{BCEFFC8D-91FB-4EA6-8496-C72C289C5756}" dt="2021-08-29T05:06:27.116" v="29" actId="20577"/>
        <pc:sldMkLst>
          <pc:docMk/>
          <pc:sldMk cId="3877371705" sldId="256"/>
        </pc:sldMkLst>
        <pc:spChg chg="mod">
          <ac:chgData name="Baiyi" userId="ee0da3638fa8ae8c" providerId="LiveId" clId="{BCEFFC8D-91FB-4EA6-8496-C72C289C5756}" dt="2021-08-29T05:05:49.588" v="21" actId="26606"/>
          <ac:spMkLst>
            <pc:docMk/>
            <pc:sldMk cId="3877371705" sldId="256"/>
            <ac:spMk id="2" creationId="{2988E89C-8327-4611-ACA6-2722652DFFB6}"/>
          </ac:spMkLst>
        </pc:spChg>
        <pc:spChg chg="mod">
          <ac:chgData name="Baiyi" userId="ee0da3638fa8ae8c" providerId="LiveId" clId="{BCEFFC8D-91FB-4EA6-8496-C72C289C5756}" dt="2021-08-29T05:06:27.116" v="29" actId="20577"/>
          <ac:spMkLst>
            <pc:docMk/>
            <pc:sldMk cId="3877371705" sldId="256"/>
            <ac:spMk id="3" creationId="{DBEEC7BE-BEDE-4831-BB0F-027EBBA4F93E}"/>
          </ac:spMkLst>
        </pc:spChg>
        <pc:spChg chg="add del">
          <ac:chgData name="Baiyi" userId="ee0da3638fa8ae8c" providerId="LiveId" clId="{BCEFFC8D-91FB-4EA6-8496-C72C289C5756}" dt="2021-08-29T05:01:51.883" v="6" actId="26606"/>
          <ac:spMkLst>
            <pc:docMk/>
            <pc:sldMk cId="3877371705" sldId="256"/>
            <ac:spMk id="10" creationId="{71B2258F-86CA-4D4D-8270-BC05FCDEBFB3}"/>
          </ac:spMkLst>
        </pc:spChg>
        <pc:spChg chg="add del">
          <ac:chgData name="Baiyi" userId="ee0da3638fa8ae8c" providerId="LiveId" clId="{BCEFFC8D-91FB-4EA6-8496-C72C289C5756}" dt="2021-08-29T05:05:49.588" v="21" actId="26606"/>
          <ac:spMkLst>
            <pc:docMk/>
            <pc:sldMk cId="3877371705" sldId="256"/>
            <ac:spMk id="12" creationId="{007891EC-4501-44ED-A8C8-B11B6DB767AB}"/>
          </ac:spMkLst>
        </pc:spChg>
        <pc:spChg chg="add del">
          <ac:chgData name="Baiyi" userId="ee0da3638fa8ae8c" providerId="LiveId" clId="{BCEFFC8D-91FB-4EA6-8496-C72C289C5756}" dt="2021-08-29T05:05:49.588" v="21" actId="26606"/>
          <ac:spMkLst>
            <pc:docMk/>
            <pc:sldMk cId="3877371705" sldId="256"/>
            <ac:spMk id="13" creationId="{C1DD1A8A-57D5-4A81-AD04-532B043C5611}"/>
          </ac:spMkLst>
        </pc:spChg>
        <pc:spChg chg="add">
          <ac:chgData name="Baiyi" userId="ee0da3638fa8ae8c" providerId="LiveId" clId="{BCEFFC8D-91FB-4EA6-8496-C72C289C5756}" dt="2021-08-29T05:05:49.588" v="21" actId="26606"/>
          <ac:spMkLst>
            <pc:docMk/>
            <pc:sldMk cId="3877371705" sldId="256"/>
            <ac:spMk id="15" creationId="{956C5C09-0043-4549-B800-2101B70D667D}"/>
          </ac:spMkLst>
        </pc:spChg>
        <pc:spChg chg="add">
          <ac:chgData name="Baiyi" userId="ee0da3638fa8ae8c" providerId="LiveId" clId="{BCEFFC8D-91FB-4EA6-8496-C72C289C5756}" dt="2021-08-29T05:05:49.588" v="21" actId="26606"/>
          <ac:spMkLst>
            <pc:docMk/>
            <pc:sldMk cId="3877371705" sldId="256"/>
            <ac:spMk id="16" creationId="{B2C335F7-F61C-4EB4-80F2-4B1438FE66BB}"/>
          </ac:spMkLst>
        </pc:spChg>
        <pc:spChg chg="add del">
          <ac:chgData name="Baiyi" userId="ee0da3638fa8ae8c" providerId="LiveId" clId="{BCEFFC8D-91FB-4EA6-8496-C72C289C5756}" dt="2021-08-29T05:05:35.523" v="19" actId="26606"/>
          <ac:spMkLst>
            <pc:docMk/>
            <pc:sldMk cId="3877371705" sldId="256"/>
            <ac:spMk id="18" creationId="{96C43541-2260-450F-94FF-322B705D7BD8}"/>
          </ac:spMkLst>
        </pc:spChg>
        <pc:spChg chg="add">
          <ac:chgData name="Baiyi" userId="ee0da3638fa8ae8c" providerId="LiveId" clId="{BCEFFC8D-91FB-4EA6-8496-C72C289C5756}" dt="2021-08-29T05:05:49.588" v="21" actId="26606"/>
          <ac:spMkLst>
            <pc:docMk/>
            <pc:sldMk cId="3877371705" sldId="256"/>
            <ac:spMk id="22" creationId="{D7F30350-89E1-48BF-9F61-291AB97768D0}"/>
          </ac:spMkLst>
        </pc:spChg>
        <pc:picChg chg="add mod ord modCrop">
          <ac:chgData name="Baiyi" userId="ee0da3638fa8ae8c" providerId="LiveId" clId="{BCEFFC8D-91FB-4EA6-8496-C72C289C5756}" dt="2021-08-29T05:06:21.502" v="27" actId="1076"/>
          <ac:picMkLst>
            <pc:docMk/>
            <pc:sldMk cId="3877371705" sldId="256"/>
            <ac:picMk id="5" creationId="{A2074285-7031-4B89-9661-A539EA6A23E4}"/>
          </ac:picMkLst>
        </pc:picChg>
        <pc:cxnChg chg="add del">
          <ac:chgData name="Baiyi" userId="ee0da3638fa8ae8c" providerId="LiveId" clId="{BCEFFC8D-91FB-4EA6-8496-C72C289C5756}" dt="2021-08-29T05:05:35.523" v="19" actId="26606"/>
          <ac:cxnSpMkLst>
            <pc:docMk/>
            <pc:sldMk cId="3877371705" sldId="256"/>
            <ac:cxnSpMk id="20" creationId="{B32E796E-8D19-4926-B7B8-653B01939010}"/>
          </ac:cxnSpMkLst>
        </pc:cxnChg>
      </pc:sldChg>
      <pc:sldChg chg="addSp modSp new mod modClrScheme chgLayout">
        <pc:chgData name="Baiyi" userId="ee0da3638fa8ae8c" providerId="LiveId" clId="{BCEFFC8D-91FB-4EA6-8496-C72C289C5756}" dt="2021-08-29T05:09:52.077" v="327" actId="14100"/>
        <pc:sldMkLst>
          <pc:docMk/>
          <pc:sldMk cId="2559427378" sldId="257"/>
        </pc:sldMkLst>
        <pc:spChg chg="add mod">
          <ac:chgData name="Baiyi" userId="ee0da3638fa8ae8c" providerId="LiveId" clId="{BCEFFC8D-91FB-4EA6-8496-C72C289C5756}" dt="2021-08-29T05:09:52.077" v="327" actId="14100"/>
          <ac:spMkLst>
            <pc:docMk/>
            <pc:sldMk cId="2559427378" sldId="257"/>
            <ac:spMk id="2" creationId="{DA220FA9-B9C5-46F6-A95B-83B85F82C123}"/>
          </ac:spMkLst>
        </pc:spChg>
        <pc:spChg chg="add mod ord">
          <ac:chgData name="Baiyi" userId="ee0da3638fa8ae8c" providerId="LiveId" clId="{BCEFFC8D-91FB-4EA6-8496-C72C289C5756}" dt="2021-08-29T05:09:17.421" v="318" actId="14100"/>
          <ac:spMkLst>
            <pc:docMk/>
            <pc:sldMk cId="2559427378" sldId="257"/>
            <ac:spMk id="3" creationId="{26B9E02A-E7FC-4008-9978-87DCF6B6C18C}"/>
          </ac:spMkLst>
        </pc:spChg>
      </pc:sldChg>
      <pc:sldChg chg="addSp modSp new mod">
        <pc:chgData name="Baiyi" userId="ee0da3638fa8ae8c" providerId="LiveId" clId="{BCEFFC8D-91FB-4EA6-8496-C72C289C5756}" dt="2021-08-29T06:19:19.776" v="788" actId="20577"/>
        <pc:sldMkLst>
          <pc:docMk/>
          <pc:sldMk cId="3708729985" sldId="258"/>
        </pc:sldMkLst>
        <pc:spChg chg="mod">
          <ac:chgData name="Baiyi" userId="ee0da3638fa8ae8c" providerId="LiveId" clId="{BCEFFC8D-91FB-4EA6-8496-C72C289C5756}" dt="2021-08-29T05:10:02.184" v="343" actId="20577"/>
          <ac:spMkLst>
            <pc:docMk/>
            <pc:sldMk cId="3708729985" sldId="258"/>
            <ac:spMk id="2" creationId="{5C44F633-05EB-44C1-8EE2-F52F12A67D03}"/>
          </ac:spMkLst>
        </pc:spChg>
        <pc:spChg chg="mod">
          <ac:chgData name="Baiyi" userId="ee0da3638fa8ae8c" providerId="LiveId" clId="{BCEFFC8D-91FB-4EA6-8496-C72C289C5756}" dt="2021-08-29T06:19:19.776" v="788" actId="20577"/>
          <ac:spMkLst>
            <pc:docMk/>
            <pc:sldMk cId="3708729985" sldId="258"/>
            <ac:spMk id="3" creationId="{8A2FE0C0-4190-4463-957F-61D5ED75A89C}"/>
          </ac:spMkLst>
        </pc:spChg>
        <pc:picChg chg="add mod">
          <ac:chgData name="Baiyi" userId="ee0da3638fa8ae8c" providerId="LiveId" clId="{BCEFFC8D-91FB-4EA6-8496-C72C289C5756}" dt="2021-08-29T06:19:10.275" v="781" actId="1076"/>
          <ac:picMkLst>
            <pc:docMk/>
            <pc:sldMk cId="3708729985" sldId="258"/>
            <ac:picMk id="5" creationId="{24274694-AF7A-4078-BCE7-EDEF2895FA9F}"/>
          </ac:picMkLst>
        </pc:picChg>
      </pc:sldChg>
      <pc:sldChg chg="addSp delSp modSp new mod setBg">
        <pc:chgData name="Baiyi" userId="ee0da3638fa8ae8c" providerId="LiveId" clId="{BCEFFC8D-91FB-4EA6-8496-C72C289C5756}" dt="2021-08-29T06:29:46.297" v="979" actId="404"/>
        <pc:sldMkLst>
          <pc:docMk/>
          <pc:sldMk cId="2561586568" sldId="259"/>
        </pc:sldMkLst>
        <pc:spChg chg="mod ord">
          <ac:chgData name="Baiyi" userId="ee0da3638fa8ae8c" providerId="LiveId" clId="{BCEFFC8D-91FB-4EA6-8496-C72C289C5756}" dt="2021-08-29T06:29:46.297" v="979" actId="404"/>
          <ac:spMkLst>
            <pc:docMk/>
            <pc:sldMk cId="2561586568" sldId="259"/>
            <ac:spMk id="2" creationId="{CD166139-160F-4CFA-918F-BE10A3133A82}"/>
          </ac:spMkLst>
        </pc:spChg>
        <pc:spChg chg="del mod">
          <ac:chgData name="Baiyi" userId="ee0da3638fa8ae8c" providerId="LiveId" clId="{BCEFFC8D-91FB-4EA6-8496-C72C289C5756}" dt="2021-08-29T06:29:14.556" v="953" actId="931"/>
          <ac:spMkLst>
            <pc:docMk/>
            <pc:sldMk cId="2561586568" sldId="259"/>
            <ac:spMk id="3" creationId="{4146E96F-1E42-479F-98A9-D77AC2199512}"/>
          </ac:spMkLst>
        </pc:spChg>
        <pc:spChg chg="add">
          <ac:chgData name="Baiyi" userId="ee0da3638fa8ae8c" providerId="LiveId" clId="{BCEFFC8D-91FB-4EA6-8496-C72C289C5756}" dt="2021-08-29T06:29:18.748" v="956" actId="26606"/>
          <ac:spMkLst>
            <pc:docMk/>
            <pc:sldMk cId="2561586568" sldId="259"/>
            <ac:spMk id="10" creationId="{ADE57300-C7FF-4578-99A0-42B0295B123C}"/>
          </ac:spMkLst>
        </pc:spChg>
        <pc:spChg chg="add">
          <ac:chgData name="Baiyi" userId="ee0da3638fa8ae8c" providerId="LiveId" clId="{BCEFFC8D-91FB-4EA6-8496-C72C289C5756}" dt="2021-08-29T06:29:18.748" v="956" actId="26606"/>
          <ac:spMkLst>
            <pc:docMk/>
            <pc:sldMk cId="2561586568" sldId="259"/>
            <ac:spMk id="12" creationId="{F3FF94B3-6D3E-44FE-BB02-A9027C0003C7}"/>
          </ac:spMkLst>
        </pc:spChg>
        <pc:spChg chg="add">
          <ac:chgData name="Baiyi" userId="ee0da3638fa8ae8c" providerId="LiveId" clId="{BCEFFC8D-91FB-4EA6-8496-C72C289C5756}" dt="2021-08-29T06:29:18.748" v="956" actId="26606"/>
          <ac:spMkLst>
            <pc:docMk/>
            <pc:sldMk cId="2561586568" sldId="259"/>
            <ac:spMk id="14" creationId="{E20BB609-EF92-42DB-836C-0699A590B5CF}"/>
          </ac:spMkLst>
        </pc:spChg>
        <pc:spChg chg="add">
          <ac:chgData name="Baiyi" userId="ee0da3638fa8ae8c" providerId="LiveId" clId="{BCEFFC8D-91FB-4EA6-8496-C72C289C5756}" dt="2021-08-29T06:29:18.748" v="956" actId="26606"/>
          <ac:spMkLst>
            <pc:docMk/>
            <pc:sldMk cId="2561586568" sldId="259"/>
            <ac:spMk id="16" creationId="{4D71E64B-9F70-4956-A351-D707CAB0AF3A}"/>
          </ac:spMkLst>
        </pc:spChg>
        <pc:spChg chg="add">
          <ac:chgData name="Baiyi" userId="ee0da3638fa8ae8c" providerId="LiveId" clId="{BCEFFC8D-91FB-4EA6-8496-C72C289C5756}" dt="2021-08-29T06:29:18.748" v="956" actId="26606"/>
          <ac:spMkLst>
            <pc:docMk/>
            <pc:sldMk cId="2561586568" sldId="259"/>
            <ac:spMk id="18" creationId="{B2C335F7-F61C-4EB4-80F2-4B1438FE66BB}"/>
          </ac:spMkLst>
        </pc:spChg>
        <pc:spChg chg="add">
          <ac:chgData name="Baiyi" userId="ee0da3638fa8ae8c" providerId="LiveId" clId="{BCEFFC8D-91FB-4EA6-8496-C72C289C5756}" dt="2021-08-29T06:29:18.748" v="956" actId="26606"/>
          <ac:spMkLst>
            <pc:docMk/>
            <pc:sldMk cId="2561586568" sldId="259"/>
            <ac:spMk id="20" creationId="{F1189494-2B67-46D2-93D6-A122A09BF6B2}"/>
          </ac:spMkLst>
        </pc:spChg>
        <pc:picChg chg="add mod ord">
          <ac:chgData name="Baiyi" userId="ee0da3638fa8ae8c" providerId="LiveId" clId="{BCEFFC8D-91FB-4EA6-8496-C72C289C5756}" dt="2021-08-29T06:29:18.748" v="956" actId="26606"/>
          <ac:picMkLst>
            <pc:docMk/>
            <pc:sldMk cId="2561586568" sldId="259"/>
            <ac:picMk id="5" creationId="{9B4CAD24-5376-4F79-B16F-66A1DD108768}"/>
          </ac:picMkLst>
        </pc:picChg>
      </pc:sldChg>
      <pc:sldChg chg="addSp modSp new mod setBg addAnim">
        <pc:chgData name="Baiyi" userId="ee0da3638fa8ae8c" providerId="LiveId" clId="{BCEFFC8D-91FB-4EA6-8496-C72C289C5756}" dt="2021-08-29T09:12:18.677" v="2502"/>
        <pc:sldMkLst>
          <pc:docMk/>
          <pc:sldMk cId="1188363443" sldId="260"/>
        </pc:sldMkLst>
        <pc:spChg chg="mod">
          <ac:chgData name="Baiyi" userId="ee0da3638fa8ae8c" providerId="LiveId" clId="{BCEFFC8D-91FB-4EA6-8496-C72C289C5756}" dt="2021-08-29T09:12:18.676" v="2500" actId="26606"/>
          <ac:spMkLst>
            <pc:docMk/>
            <pc:sldMk cId="1188363443" sldId="260"/>
            <ac:spMk id="2" creationId="{AD77526E-BA8F-4232-BA49-D8DD2959A207}"/>
          </ac:spMkLst>
        </pc:spChg>
        <pc:spChg chg="mod">
          <ac:chgData name="Baiyi" userId="ee0da3638fa8ae8c" providerId="LiveId" clId="{BCEFFC8D-91FB-4EA6-8496-C72C289C5756}" dt="2021-08-29T09:12:18.676" v="2500" actId="26606"/>
          <ac:spMkLst>
            <pc:docMk/>
            <pc:sldMk cId="1188363443" sldId="260"/>
            <ac:spMk id="3" creationId="{9519B113-9BA8-44BA-A1E4-CAF16E3F741A}"/>
          </ac:spMkLst>
        </pc:spChg>
        <pc:spChg chg="add">
          <ac:chgData name="Baiyi" userId="ee0da3638fa8ae8c" providerId="LiveId" clId="{BCEFFC8D-91FB-4EA6-8496-C72C289C5756}" dt="2021-08-29T09:12:18.676" v="2500" actId="26606"/>
          <ac:spMkLst>
            <pc:docMk/>
            <pc:sldMk cId="1188363443" sldId="260"/>
            <ac:spMk id="8" creationId="{E20BB609-EF92-42DB-836C-0699A590B5CF}"/>
          </ac:spMkLst>
        </pc:spChg>
        <pc:spChg chg="add">
          <ac:chgData name="Baiyi" userId="ee0da3638fa8ae8c" providerId="LiveId" clId="{BCEFFC8D-91FB-4EA6-8496-C72C289C5756}" dt="2021-08-29T09:12:18.676" v="2500" actId="26606"/>
          <ac:spMkLst>
            <pc:docMk/>
            <pc:sldMk cId="1188363443" sldId="260"/>
            <ac:spMk id="10" creationId="{421EDC21-3D08-490A-844B-25347DAF1F87}"/>
          </ac:spMkLst>
        </pc:spChg>
        <pc:spChg chg="add">
          <ac:chgData name="Baiyi" userId="ee0da3638fa8ae8c" providerId="LiveId" clId="{BCEFFC8D-91FB-4EA6-8496-C72C289C5756}" dt="2021-08-29T09:12:18.676" v="2500" actId="26606"/>
          <ac:spMkLst>
            <pc:docMk/>
            <pc:sldMk cId="1188363443" sldId="260"/>
            <ac:spMk id="12" creationId="{B2C335F7-F61C-4EB4-80F2-4B1438FE66BB}"/>
          </ac:spMkLst>
        </pc:spChg>
      </pc:sldChg>
      <pc:sldChg chg="addSp delSp modSp add mod ord setBg modClrScheme addAnim chgLayout">
        <pc:chgData name="Baiyi" userId="ee0da3638fa8ae8c" providerId="LiveId" clId="{BCEFFC8D-91FB-4EA6-8496-C72C289C5756}" dt="2021-08-29T09:12:27.210" v="2505"/>
        <pc:sldMkLst>
          <pc:docMk/>
          <pc:sldMk cId="3864370553" sldId="261"/>
        </pc:sldMkLst>
        <pc:spChg chg="mod ord">
          <ac:chgData name="Baiyi" userId="ee0da3638fa8ae8c" providerId="LiveId" clId="{BCEFFC8D-91FB-4EA6-8496-C72C289C5756}" dt="2021-08-29T09:12:27.209" v="2503" actId="26606"/>
          <ac:spMkLst>
            <pc:docMk/>
            <pc:sldMk cId="3864370553" sldId="261"/>
            <ac:spMk id="2" creationId="{AD77526E-BA8F-4232-BA49-D8DD2959A207}"/>
          </ac:spMkLst>
        </pc:spChg>
        <pc:spChg chg="del mod ord">
          <ac:chgData name="Baiyi" userId="ee0da3638fa8ae8c" providerId="LiveId" clId="{BCEFFC8D-91FB-4EA6-8496-C72C289C5756}" dt="2021-08-29T07:55:48.600" v="1660" actId="700"/>
          <ac:spMkLst>
            <pc:docMk/>
            <pc:sldMk cId="3864370553" sldId="261"/>
            <ac:spMk id="3" creationId="{9519B113-9BA8-44BA-A1E4-CAF16E3F741A}"/>
          </ac:spMkLst>
        </pc:spChg>
        <pc:spChg chg="add del mod ord">
          <ac:chgData name="Baiyi" userId="ee0da3638fa8ae8c" providerId="LiveId" clId="{BCEFFC8D-91FB-4EA6-8496-C72C289C5756}" dt="2021-08-29T07:56:04.029" v="1665" actId="700"/>
          <ac:spMkLst>
            <pc:docMk/>
            <pc:sldMk cId="3864370553" sldId="261"/>
            <ac:spMk id="4" creationId="{10FA7A59-82E2-4233-9643-A6FCE31DCA46}"/>
          </ac:spMkLst>
        </pc:spChg>
        <pc:spChg chg="add mod ord">
          <ac:chgData name="Baiyi" userId="ee0da3638fa8ae8c" providerId="LiveId" clId="{BCEFFC8D-91FB-4EA6-8496-C72C289C5756}" dt="2021-08-29T09:12:27.209" v="2503" actId="26606"/>
          <ac:spMkLst>
            <pc:docMk/>
            <pc:sldMk cId="3864370553" sldId="261"/>
            <ac:spMk id="5" creationId="{92204A12-77D5-4DE5-BB0B-FA2EA62E7F74}"/>
          </ac:spMkLst>
        </pc:spChg>
        <pc:spChg chg="add">
          <ac:chgData name="Baiyi" userId="ee0da3638fa8ae8c" providerId="LiveId" clId="{BCEFFC8D-91FB-4EA6-8496-C72C289C5756}" dt="2021-08-29T09:12:27.209" v="2503" actId="26606"/>
          <ac:spMkLst>
            <pc:docMk/>
            <pc:sldMk cId="3864370553" sldId="261"/>
            <ac:spMk id="10" creationId="{E20BB609-EF92-42DB-836C-0699A590B5CF}"/>
          </ac:spMkLst>
        </pc:spChg>
        <pc:spChg chg="add">
          <ac:chgData name="Baiyi" userId="ee0da3638fa8ae8c" providerId="LiveId" clId="{BCEFFC8D-91FB-4EA6-8496-C72C289C5756}" dt="2021-08-29T09:12:27.209" v="2503" actId="26606"/>
          <ac:spMkLst>
            <pc:docMk/>
            <pc:sldMk cId="3864370553" sldId="261"/>
            <ac:spMk id="12" creationId="{421EDC21-3D08-490A-844B-25347DAF1F87}"/>
          </ac:spMkLst>
        </pc:spChg>
        <pc:spChg chg="add">
          <ac:chgData name="Baiyi" userId="ee0da3638fa8ae8c" providerId="LiveId" clId="{BCEFFC8D-91FB-4EA6-8496-C72C289C5756}" dt="2021-08-29T09:12:27.209" v="2503" actId="26606"/>
          <ac:spMkLst>
            <pc:docMk/>
            <pc:sldMk cId="3864370553" sldId="261"/>
            <ac:spMk id="14" creationId="{B2C335F7-F61C-4EB4-80F2-4B1438FE66BB}"/>
          </ac:spMkLst>
        </pc:spChg>
      </pc:sldChg>
      <pc:sldChg chg="addSp delSp modSp new mod">
        <pc:chgData name="Baiyi" userId="ee0da3638fa8ae8c" providerId="LiveId" clId="{BCEFFC8D-91FB-4EA6-8496-C72C289C5756}" dt="2021-08-29T07:32:23.163" v="1413" actId="13822"/>
        <pc:sldMkLst>
          <pc:docMk/>
          <pc:sldMk cId="582766996" sldId="262"/>
        </pc:sldMkLst>
        <pc:spChg chg="mod">
          <ac:chgData name="Baiyi" userId="ee0da3638fa8ae8c" providerId="LiveId" clId="{BCEFFC8D-91FB-4EA6-8496-C72C289C5756}" dt="2021-08-29T07:26:20.599" v="1117" actId="20577"/>
          <ac:spMkLst>
            <pc:docMk/>
            <pc:sldMk cId="582766996" sldId="262"/>
            <ac:spMk id="2" creationId="{41EF7FBB-70A7-4B54-98EC-B3C0530CD559}"/>
          </ac:spMkLst>
        </pc:spChg>
        <pc:spChg chg="del">
          <ac:chgData name="Baiyi" userId="ee0da3638fa8ae8c" providerId="LiveId" clId="{BCEFFC8D-91FB-4EA6-8496-C72C289C5756}" dt="2021-08-29T07:25:18.866" v="1030" actId="931"/>
          <ac:spMkLst>
            <pc:docMk/>
            <pc:sldMk cId="582766996" sldId="262"/>
            <ac:spMk id="3" creationId="{F102AEF9-A151-4A1E-9412-FC2681EC4392}"/>
          </ac:spMkLst>
        </pc:spChg>
        <pc:spChg chg="add mod">
          <ac:chgData name="Baiyi" userId="ee0da3638fa8ae8c" providerId="LiveId" clId="{BCEFFC8D-91FB-4EA6-8496-C72C289C5756}" dt="2021-08-29T07:27:18.642" v="1137" actId="13822"/>
          <ac:spMkLst>
            <pc:docMk/>
            <pc:sldMk cId="582766996" sldId="262"/>
            <ac:spMk id="6" creationId="{625E3973-B43C-4661-A01D-189863379D6C}"/>
          </ac:spMkLst>
        </pc:spChg>
        <pc:spChg chg="add mod">
          <ac:chgData name="Baiyi" userId="ee0da3638fa8ae8c" providerId="LiveId" clId="{BCEFFC8D-91FB-4EA6-8496-C72C289C5756}" dt="2021-08-29T07:32:23.163" v="1413" actId="13822"/>
          <ac:spMkLst>
            <pc:docMk/>
            <pc:sldMk cId="582766996" sldId="262"/>
            <ac:spMk id="7" creationId="{F332A8CB-E972-4DE9-93DF-E5A57A99D7F2}"/>
          </ac:spMkLst>
        </pc:spChg>
        <pc:spChg chg="add mod">
          <ac:chgData name="Baiyi" userId="ee0da3638fa8ae8c" providerId="LiveId" clId="{BCEFFC8D-91FB-4EA6-8496-C72C289C5756}" dt="2021-08-29T07:32:15.649" v="1412" actId="13822"/>
          <ac:spMkLst>
            <pc:docMk/>
            <pc:sldMk cId="582766996" sldId="262"/>
            <ac:spMk id="8" creationId="{8B8C4FA4-8ED4-479D-8AFC-AEADF1AEA466}"/>
          </ac:spMkLst>
        </pc:spChg>
        <pc:spChg chg="add mod">
          <ac:chgData name="Baiyi" userId="ee0da3638fa8ae8c" providerId="LiveId" clId="{BCEFFC8D-91FB-4EA6-8496-C72C289C5756}" dt="2021-08-29T07:29:35.060" v="1318" actId="14100"/>
          <ac:spMkLst>
            <pc:docMk/>
            <pc:sldMk cId="582766996" sldId="262"/>
            <ac:spMk id="9" creationId="{5AE72389-83AB-40CA-883B-216580744CE7}"/>
          </ac:spMkLst>
        </pc:spChg>
        <pc:picChg chg="add mod ord modCrop">
          <ac:chgData name="Baiyi" userId="ee0da3638fa8ae8c" providerId="LiveId" clId="{BCEFFC8D-91FB-4EA6-8496-C72C289C5756}" dt="2021-08-29T07:26:16.350" v="1097" actId="1076"/>
          <ac:picMkLst>
            <pc:docMk/>
            <pc:sldMk cId="582766996" sldId="262"/>
            <ac:picMk id="5" creationId="{7E920C33-F409-4E82-B0F6-D9D896947F94}"/>
          </ac:picMkLst>
        </pc:picChg>
      </pc:sldChg>
      <pc:sldChg chg="addSp delSp modSp add mod">
        <pc:chgData name="Baiyi" userId="ee0da3638fa8ae8c" providerId="LiveId" clId="{BCEFFC8D-91FB-4EA6-8496-C72C289C5756}" dt="2021-08-29T07:32:10.071" v="1411" actId="13822"/>
        <pc:sldMkLst>
          <pc:docMk/>
          <pc:sldMk cId="2172924215" sldId="263"/>
        </pc:sldMkLst>
        <pc:spChg chg="del">
          <ac:chgData name="Baiyi" userId="ee0da3638fa8ae8c" providerId="LiveId" clId="{BCEFFC8D-91FB-4EA6-8496-C72C289C5756}" dt="2021-08-29T07:30:54.764" v="1321" actId="478"/>
          <ac:spMkLst>
            <pc:docMk/>
            <pc:sldMk cId="2172924215" sldId="263"/>
            <ac:spMk id="6" creationId="{625E3973-B43C-4661-A01D-189863379D6C}"/>
          </ac:spMkLst>
        </pc:spChg>
        <pc:spChg chg="del">
          <ac:chgData name="Baiyi" userId="ee0da3638fa8ae8c" providerId="LiveId" clId="{BCEFFC8D-91FB-4EA6-8496-C72C289C5756}" dt="2021-08-29T07:30:55.284" v="1322" actId="478"/>
          <ac:spMkLst>
            <pc:docMk/>
            <pc:sldMk cId="2172924215" sldId="263"/>
            <ac:spMk id="7" creationId="{F332A8CB-E972-4DE9-93DF-E5A57A99D7F2}"/>
          </ac:spMkLst>
        </pc:spChg>
        <pc:spChg chg="del mod">
          <ac:chgData name="Baiyi" userId="ee0da3638fa8ae8c" providerId="LiveId" clId="{BCEFFC8D-91FB-4EA6-8496-C72C289C5756}" dt="2021-08-29T07:30:56.815" v="1324" actId="478"/>
          <ac:spMkLst>
            <pc:docMk/>
            <pc:sldMk cId="2172924215" sldId="263"/>
            <ac:spMk id="8" creationId="{8B8C4FA4-8ED4-479D-8AFC-AEADF1AEA466}"/>
          </ac:spMkLst>
        </pc:spChg>
        <pc:spChg chg="mod">
          <ac:chgData name="Baiyi" userId="ee0da3638fa8ae8c" providerId="LiveId" clId="{BCEFFC8D-91FB-4EA6-8496-C72C289C5756}" dt="2021-08-29T07:31:29.351" v="1359" actId="14100"/>
          <ac:spMkLst>
            <pc:docMk/>
            <pc:sldMk cId="2172924215" sldId="263"/>
            <ac:spMk id="9" creationId="{5AE72389-83AB-40CA-883B-216580744CE7}"/>
          </ac:spMkLst>
        </pc:spChg>
        <pc:spChg chg="add mod">
          <ac:chgData name="Baiyi" userId="ee0da3638fa8ae8c" providerId="LiveId" clId="{BCEFFC8D-91FB-4EA6-8496-C72C289C5756}" dt="2021-08-29T07:32:10.071" v="1411" actId="13822"/>
          <ac:spMkLst>
            <pc:docMk/>
            <pc:sldMk cId="2172924215" sldId="263"/>
            <ac:spMk id="10" creationId="{A998A3C1-CA62-4500-9E12-8900428933BB}"/>
          </ac:spMkLst>
        </pc:spChg>
        <pc:picChg chg="mod">
          <ac:chgData name="Baiyi" userId="ee0da3638fa8ae8c" providerId="LiveId" clId="{BCEFFC8D-91FB-4EA6-8496-C72C289C5756}" dt="2021-08-29T07:30:47.603" v="1320" actId="14826"/>
          <ac:picMkLst>
            <pc:docMk/>
            <pc:sldMk cId="2172924215" sldId="263"/>
            <ac:picMk id="5" creationId="{7E920C33-F409-4E82-B0F6-D9D896947F94}"/>
          </ac:picMkLst>
        </pc:picChg>
      </pc:sldChg>
      <pc:sldChg chg="addSp delSp modSp add mod">
        <pc:chgData name="Baiyi" userId="ee0da3638fa8ae8c" providerId="LiveId" clId="{BCEFFC8D-91FB-4EA6-8496-C72C289C5756}" dt="2021-08-29T07:42:32.746" v="1658" actId="14100"/>
        <pc:sldMkLst>
          <pc:docMk/>
          <pc:sldMk cId="2297715178" sldId="264"/>
        </pc:sldMkLst>
        <pc:spChg chg="mod">
          <ac:chgData name="Baiyi" userId="ee0da3638fa8ae8c" providerId="LiveId" clId="{BCEFFC8D-91FB-4EA6-8496-C72C289C5756}" dt="2021-08-29T07:41:30.575" v="1531" actId="20577"/>
          <ac:spMkLst>
            <pc:docMk/>
            <pc:sldMk cId="2297715178" sldId="264"/>
            <ac:spMk id="2" creationId="{41EF7FBB-70A7-4B54-98EC-B3C0530CD559}"/>
          </ac:spMkLst>
        </pc:spChg>
        <pc:spChg chg="add mod">
          <ac:chgData name="Baiyi" userId="ee0da3638fa8ae8c" providerId="LiveId" clId="{BCEFFC8D-91FB-4EA6-8496-C72C289C5756}" dt="2021-08-29T07:41:16.999" v="1509" actId="14100"/>
          <ac:spMkLst>
            <pc:docMk/>
            <pc:sldMk cId="2297715178" sldId="264"/>
            <ac:spMk id="6" creationId="{0EF9CB0A-EBB9-48F8-8443-735E6443F846}"/>
          </ac:spMkLst>
        </pc:spChg>
        <pc:spChg chg="del">
          <ac:chgData name="Baiyi" userId="ee0da3638fa8ae8c" providerId="LiveId" clId="{BCEFFC8D-91FB-4EA6-8496-C72C289C5756}" dt="2021-08-29T07:40:02.966" v="1468" actId="478"/>
          <ac:spMkLst>
            <pc:docMk/>
            <pc:sldMk cId="2297715178" sldId="264"/>
            <ac:spMk id="9" creationId="{5AE72389-83AB-40CA-883B-216580744CE7}"/>
          </ac:spMkLst>
        </pc:spChg>
        <pc:spChg chg="del">
          <ac:chgData name="Baiyi" userId="ee0da3638fa8ae8c" providerId="LiveId" clId="{BCEFFC8D-91FB-4EA6-8496-C72C289C5756}" dt="2021-08-29T07:40:03.829" v="1469" actId="478"/>
          <ac:spMkLst>
            <pc:docMk/>
            <pc:sldMk cId="2297715178" sldId="264"/>
            <ac:spMk id="10" creationId="{A998A3C1-CA62-4500-9E12-8900428933BB}"/>
          </ac:spMkLst>
        </pc:spChg>
        <pc:spChg chg="add mod">
          <ac:chgData name="Baiyi" userId="ee0da3638fa8ae8c" providerId="LiveId" clId="{BCEFFC8D-91FB-4EA6-8496-C72C289C5756}" dt="2021-08-29T07:42:32.746" v="1658" actId="14100"/>
          <ac:spMkLst>
            <pc:docMk/>
            <pc:sldMk cId="2297715178" sldId="264"/>
            <ac:spMk id="11" creationId="{7545C5F9-2381-4BBE-A737-0493CE5E8FCD}"/>
          </ac:spMkLst>
        </pc:spChg>
        <pc:picChg chg="add mod">
          <ac:chgData name="Baiyi" userId="ee0da3638fa8ae8c" providerId="LiveId" clId="{BCEFFC8D-91FB-4EA6-8496-C72C289C5756}" dt="2021-08-29T07:42:17.097" v="1652" actId="1076"/>
          <ac:picMkLst>
            <pc:docMk/>
            <pc:sldMk cId="2297715178" sldId="264"/>
            <ac:picMk id="4" creationId="{A01ADB64-0CC5-402E-9385-A14AF6CACBC9}"/>
          </ac:picMkLst>
        </pc:picChg>
        <pc:picChg chg="mod modCrop">
          <ac:chgData name="Baiyi" userId="ee0da3638fa8ae8c" providerId="LiveId" clId="{BCEFFC8D-91FB-4EA6-8496-C72C289C5756}" dt="2021-08-29T07:40:36.647" v="1481" actId="732"/>
          <ac:picMkLst>
            <pc:docMk/>
            <pc:sldMk cId="2297715178" sldId="264"/>
            <ac:picMk id="5" creationId="{7E920C33-F409-4E82-B0F6-D9D896947F94}"/>
          </ac:picMkLst>
        </pc:picChg>
      </pc:sldChg>
      <pc:sldChg chg="addSp modSp new mod setBg addAnim">
        <pc:chgData name="Baiyi" userId="ee0da3638fa8ae8c" providerId="LiveId" clId="{BCEFFC8D-91FB-4EA6-8496-C72C289C5756}" dt="2021-08-29T09:12:00.324" v="2493"/>
        <pc:sldMkLst>
          <pc:docMk/>
          <pc:sldMk cId="1026214354" sldId="265"/>
        </pc:sldMkLst>
        <pc:spChg chg="mod">
          <ac:chgData name="Baiyi" userId="ee0da3638fa8ae8c" providerId="LiveId" clId="{BCEFFC8D-91FB-4EA6-8496-C72C289C5756}" dt="2021-08-29T09:12:00.323" v="2491" actId="26606"/>
          <ac:spMkLst>
            <pc:docMk/>
            <pc:sldMk cId="1026214354" sldId="265"/>
            <ac:spMk id="2" creationId="{D3D9E400-B5B2-42B0-8689-212A7ADED765}"/>
          </ac:spMkLst>
        </pc:spChg>
        <pc:spChg chg="mod">
          <ac:chgData name="Baiyi" userId="ee0da3638fa8ae8c" providerId="LiveId" clId="{BCEFFC8D-91FB-4EA6-8496-C72C289C5756}" dt="2021-08-29T09:12:00.323" v="2491" actId="26606"/>
          <ac:spMkLst>
            <pc:docMk/>
            <pc:sldMk cId="1026214354" sldId="265"/>
            <ac:spMk id="3" creationId="{CFD184CA-C911-4374-8795-E1B4B217403F}"/>
          </ac:spMkLst>
        </pc:spChg>
        <pc:spChg chg="add">
          <ac:chgData name="Baiyi" userId="ee0da3638fa8ae8c" providerId="LiveId" clId="{BCEFFC8D-91FB-4EA6-8496-C72C289C5756}" dt="2021-08-29T09:12:00.323" v="2491" actId="26606"/>
          <ac:spMkLst>
            <pc:docMk/>
            <pc:sldMk cId="1026214354" sldId="265"/>
            <ac:spMk id="8" creationId="{E20BB609-EF92-42DB-836C-0699A590B5CF}"/>
          </ac:spMkLst>
        </pc:spChg>
        <pc:spChg chg="add">
          <ac:chgData name="Baiyi" userId="ee0da3638fa8ae8c" providerId="LiveId" clId="{BCEFFC8D-91FB-4EA6-8496-C72C289C5756}" dt="2021-08-29T09:12:00.323" v="2491" actId="26606"/>
          <ac:spMkLst>
            <pc:docMk/>
            <pc:sldMk cId="1026214354" sldId="265"/>
            <ac:spMk id="10" creationId="{421EDC21-3D08-490A-844B-25347DAF1F87}"/>
          </ac:spMkLst>
        </pc:spChg>
        <pc:spChg chg="add">
          <ac:chgData name="Baiyi" userId="ee0da3638fa8ae8c" providerId="LiveId" clId="{BCEFFC8D-91FB-4EA6-8496-C72C289C5756}" dt="2021-08-29T09:12:00.323" v="2491" actId="26606"/>
          <ac:spMkLst>
            <pc:docMk/>
            <pc:sldMk cId="1026214354" sldId="265"/>
            <ac:spMk id="12" creationId="{B2C335F7-F61C-4EB4-80F2-4B1438FE66BB}"/>
          </ac:spMkLst>
        </pc:spChg>
      </pc:sldChg>
      <pc:sldChg chg="addSp delSp modSp new mod">
        <pc:chgData name="Baiyi" userId="ee0da3638fa8ae8c" providerId="LiveId" clId="{BCEFFC8D-91FB-4EA6-8496-C72C289C5756}" dt="2021-08-29T09:11:15.738" v="2411" actId="1076"/>
        <pc:sldMkLst>
          <pc:docMk/>
          <pc:sldMk cId="2924244206" sldId="266"/>
        </pc:sldMkLst>
        <pc:spChg chg="mod">
          <ac:chgData name="Baiyi" userId="ee0da3638fa8ae8c" providerId="LiveId" clId="{BCEFFC8D-91FB-4EA6-8496-C72C289C5756}" dt="2021-08-29T07:57:05.521" v="1723" actId="20577"/>
          <ac:spMkLst>
            <pc:docMk/>
            <pc:sldMk cId="2924244206" sldId="266"/>
            <ac:spMk id="2" creationId="{25A1C27B-8FC8-41E6-8631-7733B99DCEE3}"/>
          </ac:spMkLst>
        </pc:spChg>
        <pc:spChg chg="del">
          <ac:chgData name="Baiyi" userId="ee0da3638fa8ae8c" providerId="LiveId" clId="{BCEFFC8D-91FB-4EA6-8496-C72C289C5756}" dt="2021-08-29T07:56:52.415" v="1701" actId="931"/>
          <ac:spMkLst>
            <pc:docMk/>
            <pc:sldMk cId="2924244206" sldId="266"/>
            <ac:spMk id="3" creationId="{3679CA5E-A845-4DDA-84D1-AC70A4FBDD69}"/>
          </ac:spMkLst>
        </pc:spChg>
        <pc:picChg chg="add mod ord">
          <ac:chgData name="Baiyi" userId="ee0da3638fa8ae8c" providerId="LiveId" clId="{BCEFFC8D-91FB-4EA6-8496-C72C289C5756}" dt="2021-08-29T09:11:15.738" v="2411" actId="1076"/>
          <ac:picMkLst>
            <pc:docMk/>
            <pc:sldMk cId="2924244206" sldId="266"/>
            <ac:picMk id="5" creationId="{DAD4E954-F5F8-4AFB-9B8D-6E7DB12D375C}"/>
          </ac:picMkLst>
        </pc:picChg>
      </pc:sldChg>
      <pc:sldChg chg="new del">
        <pc:chgData name="Baiyi" userId="ee0da3638fa8ae8c" providerId="LiveId" clId="{BCEFFC8D-91FB-4EA6-8496-C72C289C5756}" dt="2021-08-29T07:59:44.953" v="1729" actId="2696"/>
        <pc:sldMkLst>
          <pc:docMk/>
          <pc:sldMk cId="1548628482" sldId="267"/>
        </pc:sldMkLst>
      </pc:sldChg>
      <pc:sldChg chg="new del">
        <pc:chgData name="Baiyi" userId="ee0da3638fa8ae8c" providerId="LiveId" clId="{BCEFFC8D-91FB-4EA6-8496-C72C289C5756}" dt="2021-08-29T07:57:51.686" v="1728" actId="2696"/>
        <pc:sldMkLst>
          <pc:docMk/>
          <pc:sldMk cId="3537982191" sldId="268"/>
        </pc:sldMkLst>
      </pc:sldChg>
      <pc:sldChg chg="modSp new mod">
        <pc:chgData name="Baiyi" userId="ee0da3638fa8ae8c" providerId="LiveId" clId="{BCEFFC8D-91FB-4EA6-8496-C72C289C5756}" dt="2021-08-29T07:57:46.225" v="1727"/>
        <pc:sldMkLst>
          <pc:docMk/>
          <pc:sldMk cId="2902189664" sldId="269"/>
        </pc:sldMkLst>
        <pc:spChg chg="mod">
          <ac:chgData name="Baiyi" userId="ee0da3638fa8ae8c" providerId="LiveId" clId="{BCEFFC8D-91FB-4EA6-8496-C72C289C5756}" dt="2021-08-29T07:57:46.225" v="1727"/>
          <ac:spMkLst>
            <pc:docMk/>
            <pc:sldMk cId="2902189664" sldId="269"/>
            <ac:spMk id="2" creationId="{944B6395-522D-4E7B-8C66-A03B077A9030}"/>
          </ac:spMkLst>
        </pc:spChg>
      </pc:sldChg>
      <pc:sldChg chg="addSp modSp new mod setBg addAnim">
        <pc:chgData name="Baiyi" userId="ee0da3638fa8ae8c" providerId="LiveId" clId="{BCEFFC8D-91FB-4EA6-8496-C72C289C5756}" dt="2021-08-29T09:12:10.082" v="2499"/>
        <pc:sldMkLst>
          <pc:docMk/>
          <pc:sldMk cId="4221691322" sldId="270"/>
        </pc:sldMkLst>
        <pc:spChg chg="mod">
          <ac:chgData name="Baiyi" userId="ee0da3638fa8ae8c" providerId="LiveId" clId="{BCEFFC8D-91FB-4EA6-8496-C72C289C5756}" dt="2021-08-29T09:12:10.081" v="2497" actId="26606"/>
          <ac:spMkLst>
            <pc:docMk/>
            <pc:sldMk cId="4221691322" sldId="270"/>
            <ac:spMk id="2" creationId="{A6493E7B-B064-480F-B2BF-1DC4EB8A1CDA}"/>
          </ac:spMkLst>
        </pc:spChg>
        <pc:spChg chg="mod">
          <ac:chgData name="Baiyi" userId="ee0da3638fa8ae8c" providerId="LiveId" clId="{BCEFFC8D-91FB-4EA6-8496-C72C289C5756}" dt="2021-08-29T09:12:10.081" v="2497" actId="26606"/>
          <ac:spMkLst>
            <pc:docMk/>
            <pc:sldMk cId="4221691322" sldId="270"/>
            <ac:spMk id="3" creationId="{D585689E-9DC8-4515-AC8D-525B56625EFC}"/>
          </ac:spMkLst>
        </pc:spChg>
        <pc:spChg chg="add">
          <ac:chgData name="Baiyi" userId="ee0da3638fa8ae8c" providerId="LiveId" clId="{BCEFFC8D-91FB-4EA6-8496-C72C289C5756}" dt="2021-08-29T09:12:10.081" v="2497" actId="26606"/>
          <ac:spMkLst>
            <pc:docMk/>
            <pc:sldMk cId="4221691322" sldId="270"/>
            <ac:spMk id="8" creationId="{E20BB609-EF92-42DB-836C-0699A590B5CF}"/>
          </ac:spMkLst>
        </pc:spChg>
        <pc:spChg chg="add">
          <ac:chgData name="Baiyi" userId="ee0da3638fa8ae8c" providerId="LiveId" clId="{BCEFFC8D-91FB-4EA6-8496-C72C289C5756}" dt="2021-08-29T09:12:10.081" v="2497" actId="26606"/>
          <ac:spMkLst>
            <pc:docMk/>
            <pc:sldMk cId="4221691322" sldId="270"/>
            <ac:spMk id="10" creationId="{421EDC21-3D08-490A-844B-25347DAF1F87}"/>
          </ac:spMkLst>
        </pc:spChg>
        <pc:spChg chg="add">
          <ac:chgData name="Baiyi" userId="ee0da3638fa8ae8c" providerId="LiveId" clId="{BCEFFC8D-91FB-4EA6-8496-C72C289C5756}" dt="2021-08-29T09:12:10.081" v="2497" actId="26606"/>
          <ac:spMkLst>
            <pc:docMk/>
            <pc:sldMk cId="4221691322" sldId="270"/>
            <ac:spMk id="12" creationId="{B2C335F7-F61C-4EB4-80F2-4B1438FE66BB}"/>
          </ac:spMkLst>
        </pc:spChg>
      </pc:sldChg>
      <pc:sldChg chg="addSp delSp modSp new mod">
        <pc:chgData name="Baiyi" userId="ee0da3638fa8ae8c" providerId="LiveId" clId="{BCEFFC8D-91FB-4EA6-8496-C72C289C5756}" dt="2021-08-29T09:07:39.952" v="2207" actId="962"/>
        <pc:sldMkLst>
          <pc:docMk/>
          <pc:sldMk cId="2988142640" sldId="271"/>
        </pc:sldMkLst>
        <pc:spChg chg="mod">
          <ac:chgData name="Baiyi" userId="ee0da3638fa8ae8c" providerId="LiveId" clId="{BCEFFC8D-91FB-4EA6-8496-C72C289C5756}" dt="2021-08-29T09:07:23.722" v="2204" actId="20577"/>
          <ac:spMkLst>
            <pc:docMk/>
            <pc:sldMk cId="2988142640" sldId="271"/>
            <ac:spMk id="2" creationId="{F8664645-682F-4D0E-804F-9A330658AE77}"/>
          </ac:spMkLst>
        </pc:spChg>
        <pc:spChg chg="del">
          <ac:chgData name="Baiyi" userId="ee0da3638fa8ae8c" providerId="LiveId" clId="{BCEFFC8D-91FB-4EA6-8496-C72C289C5756}" dt="2021-08-29T09:07:39.150" v="2205" actId="931"/>
          <ac:spMkLst>
            <pc:docMk/>
            <pc:sldMk cId="2988142640" sldId="271"/>
            <ac:spMk id="3" creationId="{CE9EFAD5-07E6-4C21-AF2A-34F094DBC0A3}"/>
          </ac:spMkLst>
        </pc:spChg>
        <pc:picChg chg="add mod ord">
          <ac:chgData name="Baiyi" userId="ee0da3638fa8ae8c" providerId="LiveId" clId="{BCEFFC8D-91FB-4EA6-8496-C72C289C5756}" dt="2021-08-29T09:07:39.952" v="2207" actId="962"/>
          <ac:picMkLst>
            <pc:docMk/>
            <pc:sldMk cId="2988142640" sldId="271"/>
            <ac:picMk id="5" creationId="{956A43EE-3509-4098-A8C1-895E62B2C31F}"/>
          </ac:picMkLst>
        </pc:picChg>
      </pc:sldChg>
      <pc:sldChg chg="addSp modSp new mod setBg addAnim">
        <pc:chgData name="Baiyi" userId="ee0da3638fa8ae8c" providerId="LiveId" clId="{BCEFFC8D-91FB-4EA6-8496-C72C289C5756}" dt="2021-08-29T09:12:06.602" v="2496"/>
        <pc:sldMkLst>
          <pc:docMk/>
          <pc:sldMk cId="2707668171" sldId="272"/>
        </pc:sldMkLst>
        <pc:spChg chg="mod">
          <ac:chgData name="Baiyi" userId="ee0da3638fa8ae8c" providerId="LiveId" clId="{BCEFFC8D-91FB-4EA6-8496-C72C289C5756}" dt="2021-08-29T09:12:06.601" v="2494" actId="26606"/>
          <ac:spMkLst>
            <pc:docMk/>
            <pc:sldMk cId="2707668171" sldId="272"/>
            <ac:spMk id="2" creationId="{26C48122-4D1F-4AB5-A9E4-581D6D09E781}"/>
          </ac:spMkLst>
        </pc:spChg>
        <pc:spChg chg="mod">
          <ac:chgData name="Baiyi" userId="ee0da3638fa8ae8c" providerId="LiveId" clId="{BCEFFC8D-91FB-4EA6-8496-C72C289C5756}" dt="2021-08-29T09:12:06.601" v="2494" actId="26606"/>
          <ac:spMkLst>
            <pc:docMk/>
            <pc:sldMk cId="2707668171" sldId="272"/>
            <ac:spMk id="3" creationId="{6FA8CBDF-85FF-4CCC-A2F8-7D6DBC5C55DB}"/>
          </ac:spMkLst>
        </pc:spChg>
        <pc:spChg chg="add">
          <ac:chgData name="Baiyi" userId="ee0da3638fa8ae8c" providerId="LiveId" clId="{BCEFFC8D-91FB-4EA6-8496-C72C289C5756}" dt="2021-08-29T09:12:06.601" v="2494" actId="26606"/>
          <ac:spMkLst>
            <pc:docMk/>
            <pc:sldMk cId="2707668171" sldId="272"/>
            <ac:spMk id="8" creationId="{E20BB609-EF92-42DB-836C-0699A590B5CF}"/>
          </ac:spMkLst>
        </pc:spChg>
        <pc:spChg chg="add">
          <ac:chgData name="Baiyi" userId="ee0da3638fa8ae8c" providerId="LiveId" clId="{BCEFFC8D-91FB-4EA6-8496-C72C289C5756}" dt="2021-08-29T09:12:06.601" v="2494" actId="26606"/>
          <ac:spMkLst>
            <pc:docMk/>
            <pc:sldMk cId="2707668171" sldId="272"/>
            <ac:spMk id="10" creationId="{421EDC21-3D08-490A-844B-25347DAF1F87}"/>
          </ac:spMkLst>
        </pc:spChg>
        <pc:spChg chg="add">
          <ac:chgData name="Baiyi" userId="ee0da3638fa8ae8c" providerId="LiveId" clId="{BCEFFC8D-91FB-4EA6-8496-C72C289C5756}" dt="2021-08-29T09:12:06.601" v="2494" actId="26606"/>
          <ac:spMkLst>
            <pc:docMk/>
            <pc:sldMk cId="2707668171" sldId="272"/>
            <ac:spMk id="12" creationId="{B2C335F7-F61C-4EB4-80F2-4B1438FE66BB}"/>
          </ac:spMkLst>
        </pc:spChg>
      </pc:sldChg>
      <pc:sldChg chg="addSp delSp modSp new mod">
        <pc:chgData name="Baiyi" userId="ee0da3638fa8ae8c" providerId="LiveId" clId="{BCEFFC8D-91FB-4EA6-8496-C72C289C5756}" dt="2021-08-29T08:18:48.672" v="2176" actId="14100"/>
        <pc:sldMkLst>
          <pc:docMk/>
          <pc:sldMk cId="3809914969" sldId="273"/>
        </pc:sldMkLst>
        <pc:spChg chg="mod">
          <ac:chgData name="Baiyi" userId="ee0da3638fa8ae8c" providerId="LiveId" clId="{BCEFFC8D-91FB-4EA6-8496-C72C289C5756}" dt="2021-08-29T08:09:54.246" v="1918" actId="20577"/>
          <ac:spMkLst>
            <pc:docMk/>
            <pc:sldMk cId="3809914969" sldId="273"/>
            <ac:spMk id="2" creationId="{6B7B30F7-62D3-4216-9C06-E52270C71FB5}"/>
          </ac:spMkLst>
        </pc:spChg>
        <pc:spChg chg="del">
          <ac:chgData name="Baiyi" userId="ee0da3638fa8ae8c" providerId="LiveId" clId="{BCEFFC8D-91FB-4EA6-8496-C72C289C5756}" dt="2021-08-29T08:15:31.505" v="1919" actId="931"/>
          <ac:spMkLst>
            <pc:docMk/>
            <pc:sldMk cId="3809914969" sldId="273"/>
            <ac:spMk id="3" creationId="{31506732-CA98-4918-89B2-30661997124D}"/>
          </ac:spMkLst>
        </pc:spChg>
        <pc:spChg chg="add mod">
          <ac:chgData name="Baiyi" userId="ee0da3638fa8ae8c" providerId="LiveId" clId="{BCEFFC8D-91FB-4EA6-8496-C72C289C5756}" dt="2021-08-29T08:17:33.784" v="2032" actId="13822"/>
          <ac:spMkLst>
            <pc:docMk/>
            <pc:sldMk cId="3809914969" sldId="273"/>
            <ac:spMk id="8" creationId="{914274E4-864D-4BC3-B574-B5CF45BD0036}"/>
          </ac:spMkLst>
        </pc:spChg>
        <pc:spChg chg="add mod">
          <ac:chgData name="Baiyi" userId="ee0da3638fa8ae8c" providerId="LiveId" clId="{BCEFFC8D-91FB-4EA6-8496-C72C289C5756}" dt="2021-08-29T08:18:48.672" v="2176" actId="14100"/>
          <ac:spMkLst>
            <pc:docMk/>
            <pc:sldMk cId="3809914969" sldId="273"/>
            <ac:spMk id="9" creationId="{1755AD4D-3334-4A15-9B89-F4BB85DBC40F}"/>
          </ac:spMkLst>
        </pc:spChg>
        <pc:picChg chg="add mod ord">
          <ac:chgData name="Baiyi" userId="ee0da3638fa8ae8c" providerId="LiveId" clId="{BCEFFC8D-91FB-4EA6-8496-C72C289C5756}" dt="2021-08-29T08:15:46.061" v="1931" actId="14100"/>
          <ac:picMkLst>
            <pc:docMk/>
            <pc:sldMk cId="3809914969" sldId="273"/>
            <ac:picMk id="5" creationId="{371B7436-FC59-406E-89EF-4F5615618231}"/>
          </ac:picMkLst>
        </pc:picChg>
        <pc:picChg chg="add mod">
          <ac:chgData name="Baiyi" userId="ee0da3638fa8ae8c" providerId="LiveId" clId="{BCEFFC8D-91FB-4EA6-8496-C72C289C5756}" dt="2021-08-29T08:15:40.721" v="1929" actId="1076"/>
          <ac:picMkLst>
            <pc:docMk/>
            <pc:sldMk cId="3809914969" sldId="273"/>
            <ac:picMk id="7" creationId="{DC7362B0-7007-4434-89DF-84B3E0D95DDA}"/>
          </ac:picMkLst>
        </pc:picChg>
      </pc:sldChg>
      <pc:sldChg chg="addSp delSp modSp new mod">
        <pc:chgData name="Baiyi" userId="ee0da3638fa8ae8c" providerId="LiveId" clId="{BCEFFC8D-91FB-4EA6-8496-C72C289C5756}" dt="2021-08-29T09:09:24.515" v="2270" actId="1076"/>
        <pc:sldMkLst>
          <pc:docMk/>
          <pc:sldMk cId="1704118956" sldId="274"/>
        </pc:sldMkLst>
        <pc:spChg chg="mod">
          <ac:chgData name="Baiyi" userId="ee0da3638fa8ae8c" providerId="LiveId" clId="{BCEFFC8D-91FB-4EA6-8496-C72C289C5756}" dt="2021-08-29T09:07:57.565" v="2264" actId="20577"/>
          <ac:spMkLst>
            <pc:docMk/>
            <pc:sldMk cId="1704118956" sldId="274"/>
            <ac:spMk id="2" creationId="{49300AA9-45AF-4B2F-B5DA-298B56A0D48E}"/>
          </ac:spMkLst>
        </pc:spChg>
        <pc:spChg chg="del">
          <ac:chgData name="Baiyi" userId="ee0da3638fa8ae8c" providerId="LiveId" clId="{BCEFFC8D-91FB-4EA6-8496-C72C289C5756}" dt="2021-08-29T09:09:18.470" v="2265" actId="931"/>
          <ac:spMkLst>
            <pc:docMk/>
            <pc:sldMk cId="1704118956" sldId="274"/>
            <ac:spMk id="3" creationId="{F7ACEAAF-1DDB-43EC-A525-A995D59D600E}"/>
          </ac:spMkLst>
        </pc:spChg>
        <pc:picChg chg="add mod ord">
          <ac:chgData name="Baiyi" userId="ee0da3638fa8ae8c" providerId="LiveId" clId="{BCEFFC8D-91FB-4EA6-8496-C72C289C5756}" dt="2021-08-29T09:09:24.515" v="2270" actId="1076"/>
          <ac:picMkLst>
            <pc:docMk/>
            <pc:sldMk cId="1704118956" sldId="274"/>
            <ac:picMk id="5" creationId="{5C581A4C-FF05-4395-987D-BDEDCD07A806}"/>
          </ac:picMkLst>
        </pc:picChg>
      </pc:sldChg>
      <pc:sldChg chg="modSp add mod">
        <pc:chgData name="Baiyi" userId="ee0da3638fa8ae8c" providerId="LiveId" clId="{BCEFFC8D-91FB-4EA6-8496-C72C289C5756}" dt="2021-08-29T09:09:47.177" v="2272"/>
        <pc:sldMkLst>
          <pc:docMk/>
          <pc:sldMk cId="3083803596" sldId="275"/>
        </pc:sldMkLst>
        <pc:spChg chg="mod">
          <ac:chgData name="Baiyi" userId="ee0da3638fa8ae8c" providerId="LiveId" clId="{BCEFFC8D-91FB-4EA6-8496-C72C289C5756}" dt="2021-08-29T09:09:47.177" v="2272"/>
          <ac:spMkLst>
            <pc:docMk/>
            <pc:sldMk cId="3083803596" sldId="275"/>
            <ac:spMk id="2" creationId="{944B6395-522D-4E7B-8C66-A03B077A9030}"/>
          </ac:spMkLst>
        </pc:spChg>
      </pc:sldChg>
      <pc:sldChg chg="modSp add mod">
        <pc:chgData name="Baiyi" userId="ee0da3638fa8ae8c" providerId="LiveId" clId="{BCEFFC8D-91FB-4EA6-8496-C72C289C5756}" dt="2021-08-29T09:09:57.229" v="2274"/>
        <pc:sldMkLst>
          <pc:docMk/>
          <pc:sldMk cId="2129066617" sldId="276"/>
        </pc:sldMkLst>
        <pc:spChg chg="mod">
          <ac:chgData name="Baiyi" userId="ee0da3638fa8ae8c" providerId="LiveId" clId="{BCEFFC8D-91FB-4EA6-8496-C72C289C5756}" dt="2021-08-29T09:09:57.229" v="2274"/>
          <ac:spMkLst>
            <pc:docMk/>
            <pc:sldMk cId="2129066617" sldId="276"/>
            <ac:spMk id="2" creationId="{944B6395-522D-4E7B-8C66-A03B077A9030}"/>
          </ac:spMkLst>
        </pc:spChg>
      </pc:sldChg>
      <pc:sldMasterChg chg="add del addSldLayout delSldLayout">
        <pc:chgData name="Baiyi" userId="ee0da3638fa8ae8c" providerId="LiveId" clId="{BCEFFC8D-91FB-4EA6-8496-C72C289C5756}" dt="2021-08-29T05:05:49.588" v="21" actId="26606"/>
        <pc:sldMasterMkLst>
          <pc:docMk/>
          <pc:sldMasterMk cId="1424967983" sldId="2147483648"/>
        </pc:sldMasterMkLst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2878583767" sldId="2147483649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2852078491" sldId="2147483650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4077946910" sldId="2147483651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2485228114" sldId="2147483652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2527362260" sldId="2147483653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2139608834" sldId="2147483654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476627766" sldId="2147483655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39726488" sldId="2147483656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1232098712" sldId="2147483657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4133908965" sldId="2147483658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1446839627" sldId="2147483659"/>
          </pc:sldLayoutMkLst>
        </pc:sldLayoutChg>
      </pc:sldMasterChg>
      <pc:sldMasterChg chg="add addSldLayout">
        <pc:chgData name="Baiyi" userId="ee0da3638fa8ae8c" providerId="LiveId" clId="{BCEFFC8D-91FB-4EA6-8496-C72C289C5756}" dt="2021-08-29T05:05:49.588" v="21" actId="26606"/>
        <pc:sldMasterMkLst>
          <pc:docMk/>
          <pc:sldMasterMk cId="2146086949" sldId="2147483722"/>
        </pc:sldMasterMkLst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2593445415" sldId="2147483711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2600473394" sldId="2147483712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3179981520" sldId="2147483713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1672869799" sldId="2147483714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2896914789" sldId="2147483715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1197979562" sldId="2147483716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485543973" sldId="2147483717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3105193017" sldId="2147483718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3155374150" sldId="2147483719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2938725808" sldId="2147483720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2168198218" sldId="2147483721"/>
          </pc:sldLayoutMkLst>
        </pc:sldLayoutChg>
      </pc:sldMasterChg>
      <pc:sldMasterChg chg="add del addSldLayout delSldLayout">
        <pc:chgData name="Baiyi" userId="ee0da3638fa8ae8c" providerId="LiveId" clId="{BCEFFC8D-91FB-4EA6-8496-C72C289C5756}" dt="2021-08-29T05:05:35.523" v="19" actId="26606"/>
        <pc:sldMasterMkLst>
          <pc:docMk/>
          <pc:sldMasterMk cId="3721428021" sldId="2147483748"/>
        </pc:sldMasterMkLst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403660273" sldId="2147483737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2383503736" sldId="2147483738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174249581" sldId="2147483739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2588504035" sldId="2147483740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2529356827" sldId="2147483741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402098489" sldId="2147483742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2569909684" sldId="2147483743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2627770076" sldId="2147483744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1094070479" sldId="2147483745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3508654873" sldId="2147483746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2663755256" sldId="214748374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4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6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7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7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2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9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1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4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8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8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000" kern="1200" spc="16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16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1800" kern="1200" spc="16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600" kern="1200" spc="16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1600" kern="1200" spc="1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88E89C-8327-4611-ACA6-2722652DF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5000" dirty="0" err="1"/>
              <a:t>unknownOS</a:t>
            </a:r>
            <a:r>
              <a:rPr lang="zh-CN" altLang="en-US" sz="5000" dirty="0"/>
              <a:t>：</a:t>
            </a:r>
            <a:br>
              <a:rPr lang="en-US" altLang="zh-CN" sz="5000" dirty="0"/>
            </a:br>
            <a:r>
              <a:rPr lang="zh-CN" altLang="en-US" sz="5000" dirty="0"/>
              <a:t>一个操作系统的实现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EEC7BE-BEDE-4831-BB0F-027EBBA4F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1400" dirty="0"/>
              <a:t>黄茂森</a:t>
            </a: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zh-CN" altLang="en-US" sz="1400" dirty="0"/>
              <a:t>申  博</a:t>
            </a: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zh-CN" altLang="en-US" sz="1400" dirty="0"/>
              <a:t>余世璇</a:t>
            </a: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zh-CN" altLang="en-US" sz="1400" dirty="0"/>
              <a:t>徐道晟</a:t>
            </a: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en-US" altLang="zh-CN" sz="1400" dirty="0"/>
              <a:t>1952060 </a:t>
            </a:r>
            <a:r>
              <a:rPr lang="zh-CN" altLang="en-US" sz="1400" dirty="0"/>
              <a:t>张佰一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A2074285-7031-4B89-9661-A539EA6A23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5" t="39279" r="25430" b="20421"/>
          <a:stretch/>
        </p:blipFill>
        <p:spPr>
          <a:xfrm>
            <a:off x="5229352" y="2580635"/>
            <a:ext cx="6959600" cy="427736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F30350-89E1-48BF-9F61-291AB9776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7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7FBB-70A7-4B54-98EC-B3C0530C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软盘内容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920C33-F409-4E82-B0F6-D9D89694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3" t="554" r="34093" b="57772"/>
          <a:stretch/>
        </p:blipFill>
        <p:spPr>
          <a:xfrm>
            <a:off x="6451600" y="987901"/>
            <a:ext cx="4858623" cy="2313581"/>
          </a:xfrm>
        </p:spPr>
      </p:pic>
      <p:pic>
        <p:nvPicPr>
          <p:cNvPr id="4" name="图片 3" descr="文本&#10;&#10;低可信度描述已自动生成">
            <a:extLst>
              <a:ext uri="{FF2B5EF4-FFF2-40B4-BE49-F238E27FC236}">
                <a16:creationId xmlns:a16="http://schemas.microsoft.com/office/drawing/2014/main" id="{A01ADB64-0CC5-402E-9385-A14AF6CAC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47" y="4800970"/>
            <a:ext cx="9098469" cy="1609093"/>
          </a:xfrm>
          <a:prstGeom prst="rect">
            <a:avLst/>
          </a:prstGeom>
        </p:spPr>
      </p:pic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0EF9CB0A-EBB9-48F8-8443-735E6443F846}"/>
              </a:ext>
            </a:extLst>
          </p:cNvPr>
          <p:cNvSpPr/>
          <p:nvPr/>
        </p:nvSpPr>
        <p:spPr>
          <a:xfrm>
            <a:off x="4505739" y="2144691"/>
            <a:ext cx="1489587" cy="362646"/>
          </a:xfrm>
          <a:prstGeom prst="wedgeRectCallout">
            <a:avLst>
              <a:gd name="adj1" fmla="val 172718"/>
              <a:gd name="adj2" fmla="val -10519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软盘内容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7545C5F9-2381-4BBE-A737-0493CE5E8FCD}"/>
              </a:ext>
            </a:extLst>
          </p:cNvPr>
          <p:cNvSpPr/>
          <p:nvPr/>
        </p:nvSpPr>
        <p:spPr>
          <a:xfrm>
            <a:off x="517870" y="2507337"/>
            <a:ext cx="2221983" cy="2103345"/>
          </a:xfrm>
          <a:prstGeom prst="wedgeRectCallout">
            <a:avLst>
              <a:gd name="adj1" fmla="val 144866"/>
              <a:gd name="adj2" fmla="val 7852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 err="1"/>
              <a:t>Makefile</a:t>
            </a:r>
            <a:r>
              <a:rPr lang="zh-CN" altLang="en-US" dirty="0"/>
              <a:t>的</a:t>
            </a:r>
            <a:r>
              <a:rPr lang="en-US" altLang="zh-CN" dirty="0"/>
              <a:t>make </a:t>
            </a:r>
            <a:r>
              <a:rPr lang="en-US" altLang="zh-CN" dirty="0" err="1"/>
              <a:t>buildimg</a:t>
            </a:r>
            <a:r>
              <a:rPr lang="zh-CN" altLang="en-US" dirty="0"/>
              <a:t>，可以将引导扇区、</a:t>
            </a:r>
            <a:r>
              <a:rPr lang="en-US" altLang="zh-CN" dirty="0" err="1"/>
              <a:t>loader.bin</a:t>
            </a:r>
            <a:r>
              <a:rPr lang="zh-CN" altLang="en-US" dirty="0"/>
              <a:t>和</a:t>
            </a:r>
            <a:r>
              <a:rPr lang="en-US" altLang="zh-CN" dirty="0" err="1"/>
              <a:t>kernel.bin</a:t>
            </a:r>
            <a:r>
              <a:rPr lang="zh-CN" altLang="en-US" dirty="0"/>
              <a:t>直接写入虚拟软盘</a:t>
            </a:r>
          </a:p>
        </p:txBody>
      </p:sp>
    </p:spTree>
    <p:extLst>
      <p:ext uri="{BB962C8B-B14F-4D97-AF65-F5344CB8AC3E}">
        <p14:creationId xmlns:p14="http://schemas.microsoft.com/office/powerpoint/2010/main" val="229771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D9E400-B5B2-42B0-8689-212A7ADED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编译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D184CA-C911-4374-8795-E1B4B217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展示</a:t>
            </a:r>
            <a:r>
              <a:rPr lang="en-US" altLang="zh-CN">
                <a:solidFill>
                  <a:srgbClr val="000000"/>
                </a:solidFill>
              </a:rPr>
              <a:t>Makefile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1C27B-8FC8-41E6-8631-7733B99D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endParaRPr lang="zh-CN" altLang="en-US" dirty="0"/>
          </a:p>
        </p:txBody>
      </p:sp>
      <p:pic>
        <p:nvPicPr>
          <p:cNvPr id="5" name="内容占位符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DAD4E954-F5F8-4AFB-9B8D-6E7DB12D3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22" y="978408"/>
            <a:ext cx="6260062" cy="5318282"/>
          </a:xfrm>
        </p:spPr>
      </p:pic>
    </p:spTree>
    <p:extLst>
      <p:ext uri="{BB962C8B-B14F-4D97-AF65-F5344CB8AC3E}">
        <p14:creationId xmlns:p14="http://schemas.microsoft.com/office/powerpoint/2010/main" val="292424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C48122-4D1F-4AB5-A9E4-581D6D09E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汇编语言与</a:t>
            </a:r>
            <a:r>
              <a:rPr lang="en-US" altLang="zh-CN">
                <a:solidFill>
                  <a:srgbClr val="000000"/>
                </a:solidFill>
              </a:rPr>
              <a:t>C</a:t>
            </a:r>
            <a:r>
              <a:rPr lang="zh-CN" altLang="en-US">
                <a:solidFill>
                  <a:srgbClr val="000000"/>
                </a:solidFill>
              </a:rPr>
              <a:t>语言的相互转换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A8CBDF-85FF-4CCC-A2F8-7D6DBC5C5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展示内核的实现关键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6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B30F7-62D3-4216-9C06-E52270C7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</a:t>
            </a:r>
            <a:r>
              <a:rPr lang="zh-CN" altLang="en-US" dirty="0"/>
              <a:t>和</a:t>
            </a:r>
            <a:r>
              <a:rPr lang="en-US" altLang="zh-CN" dirty="0"/>
              <a:t>extern</a:t>
            </a:r>
            <a:r>
              <a:rPr lang="zh-CN" altLang="en-US" dirty="0"/>
              <a:t>关键字</a:t>
            </a:r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371B7436-FC59-406E-89EF-4F5615618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1" y="2582695"/>
            <a:ext cx="5490855" cy="2314425"/>
          </a:xfrm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DC7362B0-7007-4434-89DF-84B3E0D95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1" y="708702"/>
            <a:ext cx="5488940" cy="1770338"/>
          </a:xfrm>
          <a:prstGeom prst="rect">
            <a:avLst/>
          </a:prstGeom>
        </p:spPr>
      </p:pic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914274E4-864D-4BC3-B574-B5CF45BD0036}"/>
              </a:ext>
            </a:extLst>
          </p:cNvPr>
          <p:cNvSpPr/>
          <p:nvPr/>
        </p:nvSpPr>
        <p:spPr>
          <a:xfrm>
            <a:off x="3139440" y="3291839"/>
            <a:ext cx="1948754" cy="1250663"/>
          </a:xfrm>
          <a:prstGeom prst="wedgeRectCallout">
            <a:avLst>
              <a:gd name="adj1" fmla="val 124853"/>
              <a:gd name="adj2" fmla="val -16568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global</a:t>
            </a:r>
            <a:r>
              <a:rPr lang="zh-CN" altLang="en-US" dirty="0"/>
              <a:t>关键字：便于</a:t>
            </a:r>
            <a:r>
              <a:rPr lang="en-US" altLang="zh-CN" dirty="0"/>
              <a:t>C</a:t>
            </a:r>
            <a:r>
              <a:rPr lang="zh-CN" altLang="en-US" dirty="0"/>
              <a:t>程序使用汇编语言的代码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1755AD4D-3334-4A15-9B89-F4BB85DBC40F}"/>
              </a:ext>
            </a:extLst>
          </p:cNvPr>
          <p:cNvSpPr/>
          <p:nvPr/>
        </p:nvSpPr>
        <p:spPr>
          <a:xfrm>
            <a:off x="1551530" y="4742097"/>
            <a:ext cx="2150315" cy="1850432"/>
          </a:xfrm>
          <a:prstGeom prst="wedgeRectCallout">
            <a:avLst>
              <a:gd name="adj1" fmla="val 188296"/>
              <a:gd name="adj2" fmla="val -8478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extern</a:t>
            </a:r>
            <a:r>
              <a:rPr lang="zh-CN" altLang="en-US" dirty="0"/>
              <a:t>关键字：对于</a:t>
            </a:r>
            <a:r>
              <a:rPr lang="en-US" altLang="zh-CN" dirty="0"/>
              <a:t>.</a:t>
            </a:r>
            <a:r>
              <a:rPr lang="en-US" altLang="zh-CN" dirty="0" err="1"/>
              <a:t>asm</a:t>
            </a:r>
            <a:r>
              <a:rPr lang="zh-CN" altLang="en-US" dirty="0"/>
              <a:t>文件来说，</a:t>
            </a:r>
            <a:r>
              <a:rPr lang="en-US" altLang="zh-CN" dirty="0"/>
              <a:t>extern</a:t>
            </a:r>
            <a:r>
              <a:rPr lang="zh-CN" altLang="en-US" dirty="0"/>
              <a:t>后的函数时本文件外定义的函数，需要声明。</a:t>
            </a:r>
          </a:p>
        </p:txBody>
      </p:sp>
    </p:spTree>
    <p:extLst>
      <p:ext uri="{BB962C8B-B14F-4D97-AF65-F5344CB8AC3E}">
        <p14:creationId xmlns:p14="http://schemas.microsoft.com/office/powerpoint/2010/main" val="380991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493E7B-B064-480F-B2BF-1DC4EB8A1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输入输出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85689E-9DC8-4515-AC8D-525B56625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分别展示输入输出的实现方法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64645-682F-4D0E-804F-9A330658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输出：</a:t>
            </a:r>
            <a:br>
              <a:rPr lang="en-US" altLang="zh-CN" dirty="0"/>
            </a:br>
            <a:r>
              <a:rPr lang="en-US" altLang="zh-CN" dirty="0" err="1"/>
              <a:t>printf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956A43EE-3509-4098-A8C1-895E62B2C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38" y="1252302"/>
            <a:ext cx="5021262" cy="4305772"/>
          </a:xfrm>
        </p:spPr>
      </p:pic>
    </p:spTree>
    <p:extLst>
      <p:ext uri="{BB962C8B-B14F-4D97-AF65-F5344CB8AC3E}">
        <p14:creationId xmlns:p14="http://schemas.microsoft.com/office/powerpoint/2010/main" val="298814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00AA9-45AF-4B2F-B5DA-298B56A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输入：利用文件系统与</a:t>
            </a:r>
            <a:r>
              <a:rPr lang="en-US" altLang="zh-CN" dirty="0"/>
              <a:t>TTY</a:t>
            </a:r>
            <a:r>
              <a:rPr lang="zh-CN" altLang="en-US" dirty="0"/>
              <a:t>相结合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5C581A4C-FF05-4395-987D-BDEDCD07A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92" y="127000"/>
            <a:ext cx="6278385" cy="6604000"/>
          </a:xfrm>
        </p:spPr>
      </p:pic>
    </p:spTree>
    <p:extLst>
      <p:ext uri="{BB962C8B-B14F-4D97-AF65-F5344CB8AC3E}">
        <p14:creationId xmlns:p14="http://schemas.microsoft.com/office/powerpoint/2010/main" val="170411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B6395-522D-4E7B-8C66-A03B077A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Part 2 – </a:t>
            </a:r>
            <a:r>
              <a:rPr lang="zh-CN" altLang="en-US" sz="5400" dirty="0"/>
              <a:t>系统级应用的演示、实现和说明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308380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BA890-55CD-450A-A5ED-F7FB812D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系统级应用：</a:t>
            </a:r>
            <a:br>
              <a:rPr lang="en-US" altLang="zh-CN" dirty="0"/>
            </a:br>
            <a:r>
              <a:rPr lang="zh-CN" altLang="en-US" dirty="0"/>
              <a:t>进程管理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5340E5-2FD9-4AD2-9362-B9C6867A6953}"/>
              </a:ext>
            </a:extLst>
          </p:cNvPr>
          <p:cNvSpPr txBox="1"/>
          <p:nvPr/>
        </p:nvSpPr>
        <p:spPr>
          <a:xfrm>
            <a:off x="5395650" y="1169093"/>
            <a:ext cx="5021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process</a:t>
            </a:r>
            <a:r>
              <a:rPr lang="zh-CN" altLang="en-US" dirty="0"/>
              <a:t>进入进程管理，展示欢迎页，提示用户各项指令名和功能。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/>
              <a:t>show</a:t>
            </a:r>
            <a:r>
              <a:rPr lang="zh-CN" altLang="en-US" dirty="0"/>
              <a:t>，展示本系统当前所有进程的</a:t>
            </a:r>
            <a:r>
              <a:rPr lang="en-US" altLang="zh-CN" dirty="0"/>
              <a:t>id</a:t>
            </a:r>
            <a:r>
              <a:rPr lang="zh-CN" altLang="en-US" dirty="0"/>
              <a:t>，进程名，优先级和是否在运行。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925BC6-2DD8-4707-B03F-9FC53E36A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62" y="3019425"/>
            <a:ext cx="69056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4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220FA9-B9C5-46F6-A95B-83B85F82C123}"/>
              </a:ext>
            </a:extLst>
          </p:cNvPr>
          <p:cNvSpPr txBox="1"/>
          <p:nvPr/>
        </p:nvSpPr>
        <p:spPr>
          <a:xfrm>
            <a:off x="463277" y="2353828"/>
            <a:ext cx="77185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Part 1 – </a:t>
            </a:r>
            <a:r>
              <a:rPr lang="zh-CN" altLang="en-US" sz="3200" dirty="0"/>
              <a:t>项目简要介绍和环境、内核简介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Part 2 – </a:t>
            </a:r>
            <a:r>
              <a:rPr lang="zh-CN" altLang="en-US" sz="3200" dirty="0"/>
              <a:t>系统级应用的演示、实现和说明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Part 3 – </a:t>
            </a:r>
            <a:r>
              <a:rPr lang="zh-CN" altLang="en-US" sz="3200" dirty="0"/>
              <a:t>用户及应用的演示、实现和说明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6B9E02A-E7FC-4008-9978-87DCF6B6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78" y="841930"/>
            <a:ext cx="5021182" cy="1287121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55942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065B930-D3BB-49C2-A54A-5AE642688FEC}"/>
              </a:ext>
            </a:extLst>
          </p:cNvPr>
          <p:cNvSpPr txBox="1"/>
          <p:nvPr/>
        </p:nvSpPr>
        <p:spPr>
          <a:xfrm>
            <a:off x="452761" y="838031"/>
            <a:ext cx="48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各项功能：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93B5B-D861-4F42-954D-66846B91B9FD}"/>
              </a:ext>
            </a:extLst>
          </p:cNvPr>
          <p:cNvSpPr txBox="1"/>
          <p:nvPr/>
        </p:nvSpPr>
        <p:spPr>
          <a:xfrm>
            <a:off x="452760" y="1274411"/>
            <a:ext cx="48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pause id</a:t>
            </a:r>
            <a:r>
              <a:rPr lang="zh-CN" altLang="en-US" dirty="0"/>
              <a:t>：暂停目标进程。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6C934C-4D92-4F80-93F2-88AFD0B474BD}"/>
              </a:ext>
            </a:extLst>
          </p:cNvPr>
          <p:cNvSpPr txBox="1"/>
          <p:nvPr/>
        </p:nvSpPr>
        <p:spPr>
          <a:xfrm>
            <a:off x="452760" y="4088153"/>
            <a:ext cx="589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id</a:t>
            </a:r>
            <a:r>
              <a:rPr lang="zh-CN" altLang="en-US" dirty="0"/>
              <a:t>：启动目标进程。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1D83222-1A33-4CA1-9425-BDB7F99B4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490" y="3776579"/>
            <a:ext cx="6877050" cy="26860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897E240-9D39-4B24-B03D-838A85201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965" y="928771"/>
            <a:ext cx="68865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7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065B930-D3BB-49C2-A54A-5AE642688FEC}"/>
              </a:ext>
            </a:extLst>
          </p:cNvPr>
          <p:cNvSpPr txBox="1"/>
          <p:nvPr/>
        </p:nvSpPr>
        <p:spPr>
          <a:xfrm>
            <a:off x="452761" y="838031"/>
            <a:ext cx="48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各项功能：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C762E3-74F5-4108-B70B-3C77BEF78BFB}"/>
              </a:ext>
            </a:extLst>
          </p:cNvPr>
          <p:cNvSpPr txBox="1"/>
          <p:nvPr/>
        </p:nvSpPr>
        <p:spPr>
          <a:xfrm>
            <a:off x="452759" y="1536145"/>
            <a:ext cx="303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kill id</a:t>
            </a:r>
            <a:r>
              <a:rPr lang="zh-CN" altLang="en-US" dirty="0"/>
              <a:t>：结束目标进程。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71D84D-0E67-4070-87A0-478D077D60D2}"/>
              </a:ext>
            </a:extLst>
          </p:cNvPr>
          <p:cNvSpPr txBox="1"/>
          <p:nvPr/>
        </p:nvSpPr>
        <p:spPr>
          <a:xfrm>
            <a:off x="452758" y="4490859"/>
            <a:ext cx="5566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exit</a:t>
            </a:r>
            <a:r>
              <a:rPr lang="zh-CN" altLang="en-US" dirty="0"/>
              <a:t>：退出进程管理系统。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clear</a:t>
            </a:r>
            <a:r>
              <a:rPr lang="zh-CN" altLang="en-US" dirty="0"/>
              <a:t>：清空屏幕当前内容。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2A4BBB-7CDB-4D07-92BC-D845193F5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908" y="1354345"/>
            <a:ext cx="68389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B6395-522D-4E7B-8C66-A03B077A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Part 3 – </a:t>
            </a:r>
            <a:r>
              <a:rPr lang="zh-CN" altLang="en-US" sz="5400" dirty="0"/>
              <a:t>用户及应用的演示、实现和说明</a:t>
            </a:r>
          </a:p>
        </p:txBody>
      </p:sp>
    </p:spTree>
    <p:extLst>
      <p:ext uri="{BB962C8B-B14F-4D97-AF65-F5344CB8AC3E}">
        <p14:creationId xmlns:p14="http://schemas.microsoft.com/office/powerpoint/2010/main" val="2129066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BA890-55CD-450A-A5ED-F7FB812D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用户级应用：</a:t>
            </a:r>
            <a:br>
              <a:rPr lang="en-US" altLang="zh-CN" dirty="0"/>
            </a:br>
            <a:r>
              <a:rPr lang="zh-CN" altLang="en-US" dirty="0"/>
              <a:t>日历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B6FD92-9D0B-405E-85BE-2A022D78F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44" y="3668698"/>
            <a:ext cx="7097338" cy="23170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5340E5-2FD9-4AD2-9362-B9C6867A6953}"/>
              </a:ext>
            </a:extLst>
          </p:cNvPr>
          <p:cNvSpPr txBox="1"/>
          <p:nvPr/>
        </p:nvSpPr>
        <p:spPr>
          <a:xfrm>
            <a:off x="6652950" y="1759643"/>
            <a:ext cx="4208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输入指令 </a:t>
            </a:r>
            <a:r>
              <a:rPr lang="en-US" altLang="zh-CN" dirty="0" err="1"/>
              <a:t>cal</a:t>
            </a:r>
            <a:r>
              <a:rPr lang="en-US" altLang="zh-CN" dirty="0"/>
              <a:t> </a:t>
            </a:r>
            <a:r>
              <a:rPr lang="zh-CN" altLang="en-US" dirty="0"/>
              <a:t>加上年份</a:t>
            </a:r>
            <a:r>
              <a:rPr lang="en-US" altLang="zh-CN" dirty="0"/>
              <a:t>/</a:t>
            </a:r>
            <a:r>
              <a:rPr lang="zh-CN" altLang="en-US" dirty="0"/>
              <a:t>月份，即可输出该月的日历</a:t>
            </a:r>
          </a:p>
        </p:txBody>
      </p:sp>
    </p:spTree>
    <p:extLst>
      <p:ext uri="{BB962C8B-B14F-4D97-AF65-F5344CB8AC3E}">
        <p14:creationId xmlns:p14="http://schemas.microsoft.com/office/powerpoint/2010/main" val="379520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065B930-D3BB-49C2-A54A-5AE642688FEC}"/>
              </a:ext>
            </a:extLst>
          </p:cNvPr>
          <p:cNvSpPr txBox="1"/>
          <p:nvPr/>
        </p:nvSpPr>
        <p:spPr>
          <a:xfrm>
            <a:off x="452761" y="838031"/>
            <a:ext cx="48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错误检测：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93B5B-D861-4F42-954D-66846B91B9FD}"/>
              </a:ext>
            </a:extLst>
          </p:cNvPr>
          <p:cNvSpPr txBox="1"/>
          <p:nvPr/>
        </p:nvSpPr>
        <p:spPr>
          <a:xfrm>
            <a:off x="452760" y="1274411"/>
            <a:ext cx="48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当输入的年份有误时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ACCA01-EDBB-4047-AFB4-4BBAD7A45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0" y="1733704"/>
            <a:ext cx="7270812" cy="7680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E6C934C-4D92-4F80-93F2-88AFD0B474BD}"/>
              </a:ext>
            </a:extLst>
          </p:cNvPr>
          <p:cNvSpPr txBox="1"/>
          <p:nvPr/>
        </p:nvSpPr>
        <p:spPr>
          <a:xfrm>
            <a:off x="452760" y="2701245"/>
            <a:ext cx="589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当输入的月份有误时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80BDF34-A975-4DF3-836C-17554B074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0" y="3122035"/>
            <a:ext cx="7235301" cy="105658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7C762E3-74F5-4108-B70B-3C77BEF78BFB}"/>
              </a:ext>
            </a:extLst>
          </p:cNvPr>
          <p:cNvSpPr txBox="1"/>
          <p:nvPr/>
        </p:nvSpPr>
        <p:spPr>
          <a:xfrm>
            <a:off x="452760" y="4230077"/>
            <a:ext cx="303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当输入一团乱码时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F8B2434-E918-4F1F-8443-9E8EC96D8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59" y="4599409"/>
            <a:ext cx="7235302" cy="76804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471D84D-0E67-4070-87A0-478D077D60D2}"/>
              </a:ext>
            </a:extLst>
          </p:cNvPr>
          <p:cNvSpPr txBox="1"/>
          <p:nvPr/>
        </p:nvSpPr>
        <p:spPr>
          <a:xfrm>
            <a:off x="452759" y="5487232"/>
            <a:ext cx="55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当只输入指令，未输入参数时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FB863E7-9F5E-4FF4-8A49-23F6B1497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59" y="5856564"/>
            <a:ext cx="7235302" cy="897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5F3014F-1D69-49D5-A7B5-61C3802F2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1969" y="3299449"/>
            <a:ext cx="2088061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A617F-7B10-4BC3-9FED-F7B1D313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用户级应用：</a:t>
            </a:r>
            <a:r>
              <a:rPr lang="en-US" altLang="zh-CN" dirty="0"/>
              <a:t>2048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952D33-8713-45F9-8F41-9C7D6A6D3AE5}"/>
              </a:ext>
            </a:extLst>
          </p:cNvPr>
          <p:cNvSpPr txBox="1"/>
          <p:nvPr/>
        </p:nvSpPr>
        <p:spPr>
          <a:xfrm>
            <a:off x="6445188" y="923278"/>
            <a:ext cx="3675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输入指令</a:t>
            </a:r>
            <a:r>
              <a:rPr lang="en-US" altLang="zh-CN" dirty="0"/>
              <a:t> play -2048</a:t>
            </a:r>
            <a:r>
              <a:rPr lang="zh-CN" altLang="en-US" dirty="0"/>
              <a:t>后，即可初始化游戏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EDE5B5-2DC2-4640-A0FC-C76AB3353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867" y="1826727"/>
            <a:ext cx="6572435" cy="35801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77AF00-C6D3-4BF0-BDEB-12F9576D0560}"/>
              </a:ext>
            </a:extLst>
          </p:cNvPr>
          <p:cNvSpPr txBox="1"/>
          <p:nvPr/>
        </p:nvSpPr>
        <p:spPr>
          <a:xfrm>
            <a:off x="5992427" y="5663953"/>
            <a:ext cx="553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 err="1"/>
              <a:t>wasd</a:t>
            </a:r>
            <a:r>
              <a:rPr lang="zh-CN" altLang="en-US" dirty="0"/>
              <a:t>即可控制方向进行合并，按</a:t>
            </a:r>
            <a:r>
              <a:rPr lang="en-US" altLang="zh-CN" dirty="0"/>
              <a:t>q</a:t>
            </a:r>
            <a:r>
              <a:rPr lang="zh-CN" altLang="en-US" dirty="0"/>
              <a:t>可以退出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AFC8C2-A5CF-4E2D-8B1C-E520F98FCDE3}"/>
              </a:ext>
            </a:extLst>
          </p:cNvPr>
          <p:cNvSpPr txBox="1"/>
          <p:nvPr/>
        </p:nvSpPr>
        <p:spPr>
          <a:xfrm>
            <a:off x="5619565" y="6105738"/>
            <a:ext cx="657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错误处理：输入除</a:t>
            </a:r>
            <a:r>
              <a:rPr lang="en-US" altLang="zh-CN" dirty="0" err="1"/>
              <a:t>wasdq</a:t>
            </a:r>
            <a:r>
              <a:rPr lang="zh-CN" altLang="en-US" dirty="0"/>
              <a:t>之外的字符，不会对游戏产生影响</a:t>
            </a:r>
          </a:p>
        </p:txBody>
      </p:sp>
    </p:spTree>
    <p:extLst>
      <p:ext uri="{BB962C8B-B14F-4D97-AF65-F5344CB8AC3E}">
        <p14:creationId xmlns:p14="http://schemas.microsoft.com/office/powerpoint/2010/main" val="331020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A617F-7B10-4BC3-9FED-F7B1D313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用户级应用：</a:t>
            </a:r>
            <a:r>
              <a:rPr lang="en-US" altLang="zh-CN" dirty="0"/>
              <a:t>KFC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952D33-8713-45F9-8F41-9C7D6A6D3AE5}"/>
              </a:ext>
            </a:extLst>
          </p:cNvPr>
          <p:cNvSpPr txBox="1"/>
          <p:nvPr/>
        </p:nvSpPr>
        <p:spPr>
          <a:xfrm>
            <a:off x="5271375" y="1224680"/>
            <a:ext cx="471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输入指令</a:t>
            </a:r>
            <a:r>
              <a:rPr lang="en-US" altLang="zh-CN" dirty="0"/>
              <a:t> play -KFC</a:t>
            </a:r>
            <a:r>
              <a:rPr lang="zh-CN" altLang="en-US" dirty="0"/>
              <a:t>后，即可进入本应用。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77AF00-C6D3-4BF0-BDEB-12F9576D0560}"/>
              </a:ext>
            </a:extLst>
          </p:cNvPr>
          <p:cNvSpPr txBox="1"/>
          <p:nvPr/>
        </p:nvSpPr>
        <p:spPr>
          <a:xfrm>
            <a:off x="517870" y="3429000"/>
            <a:ext cx="4444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输入点餐的指令，若正确会显示详细订单和总价格，若错误会进行提示。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点餐内容包含套餐时，会优先按照套餐的较低价格来计算总价。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80A4F7-C7E6-4C58-BB6B-1ACC129B4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375" y="1624739"/>
            <a:ext cx="6308007" cy="401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A617F-7B10-4BC3-9FED-F7B1D313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用户级应用：推箱子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952D33-8713-45F9-8F41-9C7D6A6D3AE5}"/>
              </a:ext>
            </a:extLst>
          </p:cNvPr>
          <p:cNvSpPr txBox="1"/>
          <p:nvPr/>
        </p:nvSpPr>
        <p:spPr>
          <a:xfrm>
            <a:off x="6445188" y="923278"/>
            <a:ext cx="3675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输入指令</a:t>
            </a:r>
            <a:r>
              <a:rPr lang="en-US" altLang="zh-CN" dirty="0"/>
              <a:t> play -box</a:t>
            </a:r>
            <a:r>
              <a:rPr lang="zh-CN" altLang="en-US" dirty="0"/>
              <a:t>后，即可初始化游戏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77AF00-C6D3-4BF0-BDEB-12F9576D0560}"/>
              </a:ext>
            </a:extLst>
          </p:cNvPr>
          <p:cNvSpPr txBox="1"/>
          <p:nvPr/>
        </p:nvSpPr>
        <p:spPr>
          <a:xfrm>
            <a:off x="5992427" y="5663953"/>
            <a:ext cx="553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 err="1"/>
              <a:t>wasd</a:t>
            </a:r>
            <a:r>
              <a:rPr lang="zh-CN" altLang="en-US" dirty="0"/>
              <a:t>即可控制方向进行移动，按</a:t>
            </a:r>
            <a:r>
              <a:rPr lang="en-US" altLang="zh-CN" dirty="0"/>
              <a:t>q</a:t>
            </a:r>
            <a:r>
              <a:rPr lang="zh-CN" altLang="en-US" dirty="0"/>
              <a:t>可以退出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AFC8C2-A5CF-4E2D-8B1C-E520F98FCDE3}"/>
              </a:ext>
            </a:extLst>
          </p:cNvPr>
          <p:cNvSpPr txBox="1"/>
          <p:nvPr/>
        </p:nvSpPr>
        <p:spPr>
          <a:xfrm>
            <a:off x="5619565" y="6105738"/>
            <a:ext cx="657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错误处理：输入除</a:t>
            </a:r>
            <a:r>
              <a:rPr lang="en-US" altLang="zh-CN" dirty="0" err="1"/>
              <a:t>wasdq</a:t>
            </a:r>
            <a:r>
              <a:rPr lang="zh-CN" altLang="en-US" dirty="0"/>
              <a:t>之外的字符，不会对游戏产生影响</a:t>
            </a:r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18E8DDF5-6567-4E95-B7AA-EED489127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89" y="1642062"/>
            <a:ext cx="6790019" cy="378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6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B6395-522D-4E7B-8C66-A03B077A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Part 1 – </a:t>
            </a:r>
            <a:r>
              <a:rPr lang="zh-CN" altLang="en-US" sz="5400" dirty="0"/>
              <a:t>项目简要介绍和环境、内核简介</a:t>
            </a:r>
            <a:br>
              <a:rPr lang="en-US" altLang="zh-CN" sz="5400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18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77526E-BA8F-4232-BA49-D8DD2959A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项目框架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204A12-77D5-4DE5-BB0B-FA2EA62E7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展示项目简介和开发环境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4F633-05EB-44C1-8EE2-F52F12A6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FE0C0-4190-4463-957F-61D5ED75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371344"/>
            <a:ext cx="5021182" cy="4870457"/>
          </a:xfrm>
        </p:spPr>
        <p:txBody>
          <a:bodyPr/>
          <a:lstStyle/>
          <a:p>
            <a:r>
              <a:rPr lang="zh-CN" altLang="en-US" sz="2800" dirty="0"/>
              <a:t>本项目基于</a:t>
            </a:r>
            <a:r>
              <a:rPr lang="en-US" altLang="zh-CN" sz="2800" dirty="0"/>
              <a:t>《Oranges</a:t>
            </a:r>
            <a:r>
              <a:rPr lang="zh-CN" altLang="en-US" sz="2800" dirty="0"/>
              <a:t>：一个操作系统的实现</a:t>
            </a:r>
            <a:r>
              <a:rPr lang="en-US" altLang="zh-CN" sz="2800" dirty="0"/>
              <a:t>》</a:t>
            </a:r>
            <a:r>
              <a:rPr lang="zh-CN" altLang="en-US" sz="2800" dirty="0"/>
              <a:t>。以</a:t>
            </a:r>
            <a:r>
              <a:rPr lang="en-US" altLang="zh-CN" sz="2800" dirty="0" err="1"/>
              <a:t>Bochs</a:t>
            </a:r>
            <a:r>
              <a:rPr lang="zh-CN" altLang="en-US" sz="2800" dirty="0"/>
              <a:t>虚拟机为环境，以</a:t>
            </a:r>
            <a:r>
              <a:rPr lang="en-US" altLang="zh-CN" sz="2800" dirty="0"/>
              <a:t>NASM</a:t>
            </a:r>
            <a:r>
              <a:rPr lang="zh-CN" altLang="en-US" sz="2800" dirty="0"/>
              <a:t>（</a:t>
            </a:r>
            <a:r>
              <a:rPr lang="en-US" altLang="zh-CN" sz="2800" dirty="0"/>
              <a:t>Netwide Assembler</a:t>
            </a:r>
            <a:r>
              <a:rPr lang="zh-CN" altLang="en-US" sz="2800" dirty="0"/>
              <a:t>）为编译器，采用保护模式进行调试、</a:t>
            </a:r>
            <a:r>
              <a:rPr lang="en-US" altLang="zh-CN" sz="2800" dirty="0"/>
              <a:t>Make</a:t>
            </a:r>
            <a:r>
              <a:rPr lang="zh-CN" altLang="en-US" sz="2800" dirty="0"/>
              <a:t>方法完成统一编译。</a:t>
            </a:r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24274694-AF7A-4078-BCE7-EDEF2895F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52" y="1178560"/>
            <a:ext cx="6498485" cy="470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2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9B4CAD24-5376-4F79-B16F-66A1DD108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33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71E64B-9F70-4956-A351-D707CAB0A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166139-160F-4CFA-918F-BE10A313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496850" cy="33497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solidFill>
                  <a:srgbClr val="FFFFFF"/>
                </a:solidFill>
              </a:rPr>
              <a:t>开发环境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Ubuntu20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Bochs2.6.11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NASM-2.15</a:t>
            </a:r>
            <a:br>
              <a:rPr lang="en-US" altLang="zh-CN" sz="3200" dirty="0">
                <a:solidFill>
                  <a:srgbClr val="FFFFFF"/>
                </a:solidFill>
              </a:rPr>
            </a:br>
            <a:endParaRPr lang="en-US" altLang="zh-CN" sz="32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77526E-BA8F-4232-BA49-D8DD2959A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项目结构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19B113-9BA8-44BA-A1E4-CAF16E3F7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展示主要文件、软盘内容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7FBB-70A7-4B54-98EC-B3C0530C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7E920C33-F409-4E82-B0F6-D9D89694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91"/>
          <a:stretch/>
        </p:blipFill>
        <p:spPr>
          <a:xfrm>
            <a:off x="6096000" y="328019"/>
            <a:ext cx="5021183" cy="5551573"/>
          </a:xfrm>
        </p:spPr>
      </p:pic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625E3973-B43C-4661-A01D-189863379D6C}"/>
              </a:ext>
            </a:extLst>
          </p:cNvPr>
          <p:cNvSpPr/>
          <p:nvPr/>
        </p:nvSpPr>
        <p:spPr>
          <a:xfrm>
            <a:off x="3282662" y="2531972"/>
            <a:ext cx="1318834" cy="395584"/>
          </a:xfrm>
          <a:prstGeom prst="wedgeRectCallout">
            <a:avLst>
              <a:gd name="adj1" fmla="val 220674"/>
              <a:gd name="adj2" fmla="val -50391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硬盘</a:t>
            </a: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F332A8CB-E972-4DE9-93DF-E5A57A99D7F2}"/>
              </a:ext>
            </a:extLst>
          </p:cNvPr>
          <p:cNvSpPr/>
          <p:nvPr/>
        </p:nvSpPr>
        <p:spPr>
          <a:xfrm>
            <a:off x="1406880" y="2684952"/>
            <a:ext cx="1318834" cy="395584"/>
          </a:xfrm>
          <a:prstGeom prst="wedgeRectCallout">
            <a:avLst>
              <a:gd name="adj1" fmla="val 371643"/>
              <a:gd name="adj2" fmla="val -392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软盘</a:t>
            </a: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8B8C4FA4-8ED4-479D-8AFC-AEADF1AEA466}"/>
              </a:ext>
            </a:extLst>
          </p:cNvPr>
          <p:cNvSpPr/>
          <p:nvPr/>
        </p:nvSpPr>
        <p:spPr>
          <a:xfrm>
            <a:off x="1933561" y="3429000"/>
            <a:ext cx="2070626" cy="793224"/>
          </a:xfrm>
          <a:prstGeom prst="wedgeRectCallout">
            <a:avLst>
              <a:gd name="adj1" fmla="val 173633"/>
              <a:gd name="adj2" fmla="val -1698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Bochs</a:t>
            </a:r>
            <a:r>
              <a:rPr lang="zh-CN" altLang="en-US" dirty="0"/>
              <a:t>设置和基本输入输出配置（</a:t>
            </a:r>
            <a:r>
              <a:rPr lang="en-US" altLang="zh-CN" dirty="0"/>
              <a:t>BIOS</a:t>
            </a:r>
            <a:r>
              <a:rPr lang="zh-CN" altLang="en-US" dirty="0"/>
              <a:t>）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5AE72389-83AB-40CA-883B-216580744CE7}"/>
              </a:ext>
            </a:extLst>
          </p:cNvPr>
          <p:cNvSpPr/>
          <p:nvPr/>
        </p:nvSpPr>
        <p:spPr>
          <a:xfrm>
            <a:off x="2461669" y="4837751"/>
            <a:ext cx="1623634" cy="626525"/>
          </a:xfrm>
          <a:prstGeom prst="wedgeRectCallout">
            <a:avLst>
              <a:gd name="adj1" fmla="val 214479"/>
              <a:gd name="adj2" fmla="val -3350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启动程序</a:t>
            </a:r>
          </a:p>
        </p:txBody>
      </p:sp>
    </p:spTree>
    <p:extLst>
      <p:ext uri="{BB962C8B-B14F-4D97-AF65-F5344CB8AC3E}">
        <p14:creationId xmlns:p14="http://schemas.microsoft.com/office/powerpoint/2010/main" val="58276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7FBB-70A7-4B54-98EC-B3C0530C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920C33-F409-4E82-B0F6-D9D89694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8" r="7748"/>
          <a:stretch/>
        </p:blipFill>
        <p:spPr>
          <a:xfrm>
            <a:off x="6096000" y="328019"/>
            <a:ext cx="5021183" cy="5551573"/>
          </a:xfrm>
        </p:spPr>
      </p:pic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5AE72389-83AB-40CA-883B-216580744CE7}"/>
              </a:ext>
            </a:extLst>
          </p:cNvPr>
          <p:cNvSpPr/>
          <p:nvPr/>
        </p:nvSpPr>
        <p:spPr>
          <a:xfrm>
            <a:off x="2778758" y="2367395"/>
            <a:ext cx="2161950" cy="1651539"/>
          </a:xfrm>
          <a:prstGeom prst="wedgeRectCallout">
            <a:avLst>
              <a:gd name="adj1" fmla="val 113526"/>
              <a:gd name="adj2" fmla="val -1545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系统内核程序</a:t>
            </a: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A998A3C1-CA62-4500-9E12-8900428933BB}"/>
              </a:ext>
            </a:extLst>
          </p:cNvPr>
          <p:cNvSpPr/>
          <p:nvPr/>
        </p:nvSpPr>
        <p:spPr>
          <a:xfrm>
            <a:off x="1316336" y="4479469"/>
            <a:ext cx="2161950" cy="908861"/>
          </a:xfrm>
          <a:prstGeom prst="wedgeRectCallout">
            <a:avLst>
              <a:gd name="adj1" fmla="val 184132"/>
              <a:gd name="adj2" fmla="val 809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编译后的二进制内核文件</a:t>
            </a:r>
          </a:p>
        </p:txBody>
      </p:sp>
    </p:spTree>
    <p:extLst>
      <p:ext uri="{BB962C8B-B14F-4D97-AF65-F5344CB8AC3E}">
        <p14:creationId xmlns:p14="http://schemas.microsoft.com/office/powerpoint/2010/main" val="217292421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568</Words>
  <Application>Microsoft Office PowerPoint</Application>
  <PresentationFormat>宽屏</PresentationFormat>
  <Paragraphs>77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Microsoft YaHei</vt:lpstr>
      <vt:lpstr>Arial</vt:lpstr>
      <vt:lpstr>GestaltVTI</vt:lpstr>
      <vt:lpstr>unknownOS： 一个操作系统的实现</vt:lpstr>
      <vt:lpstr>目录</vt:lpstr>
      <vt:lpstr>Part 1 – 项目简要介绍和环境、内核简介 </vt:lpstr>
      <vt:lpstr>项目框架</vt:lpstr>
      <vt:lpstr>项目简介</vt:lpstr>
      <vt:lpstr>开发环境 Ubuntu20 Bochs2.6.11 NASM-2.15 </vt:lpstr>
      <vt:lpstr>项目结构</vt:lpstr>
      <vt:lpstr>项目结构</vt:lpstr>
      <vt:lpstr>项目结构</vt:lpstr>
      <vt:lpstr>软盘内容</vt:lpstr>
      <vt:lpstr>编译</vt:lpstr>
      <vt:lpstr>Makefile</vt:lpstr>
      <vt:lpstr>汇编语言与C语言的相互转换</vt:lpstr>
      <vt:lpstr>global和extern关键字</vt:lpstr>
      <vt:lpstr>输入输出</vt:lpstr>
      <vt:lpstr>输出： printf()函数</vt:lpstr>
      <vt:lpstr>输入：利用文件系统与TTY相结合</vt:lpstr>
      <vt:lpstr>Part 2 – 系统级应用的演示、实现和说明</vt:lpstr>
      <vt:lpstr>系统级应用： 进程管理</vt:lpstr>
      <vt:lpstr>PowerPoint 演示文稿</vt:lpstr>
      <vt:lpstr>PowerPoint 演示文稿</vt:lpstr>
      <vt:lpstr>Part 3 – 用户及应用的演示、实现和说明</vt:lpstr>
      <vt:lpstr>用户级应用： 日历</vt:lpstr>
      <vt:lpstr>PowerPoint 演示文稿</vt:lpstr>
      <vt:lpstr>用户级应用：2048</vt:lpstr>
      <vt:lpstr>用户级应用：KFC</vt:lpstr>
      <vt:lpstr>用户级应用：推箱子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unknownOS： 一个操作系统的实现</dc:title>
  <dc:creator>Baiyi</dc:creator>
  <cp:lastModifiedBy>Zhang Baiyi</cp:lastModifiedBy>
  <cp:revision>3</cp:revision>
  <dcterms:created xsi:type="dcterms:W3CDTF">2021-08-28T13:58:26Z</dcterms:created>
  <dcterms:modified xsi:type="dcterms:W3CDTF">2021-08-31T04:13:11Z</dcterms:modified>
</cp:coreProperties>
</file>