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8" r:id="rId4"/>
    <p:sldId id="259" r:id="rId5"/>
    <p:sldId id="263" r:id="rId6"/>
    <p:sldId id="264" r:id="rId7"/>
    <p:sldId id="276" r:id="rId8"/>
    <p:sldId id="265" r:id="rId9"/>
    <p:sldId id="266" r:id="rId10"/>
    <p:sldId id="267" r:id="rId11"/>
    <p:sldId id="268" r:id="rId12"/>
    <p:sldId id="269" r:id="rId13"/>
    <p:sldId id="270" r:id="rId14"/>
    <p:sldId id="271" r:id="rId15"/>
    <p:sldId id="272" r:id="rId16"/>
    <p:sldId id="274" r:id="rId17"/>
    <p:sldId id="273" r:id="rId18"/>
    <p:sldId id="275" r:id="rId19"/>
    <p:sldId id="260" r:id="rId20"/>
    <p:sldId id="261" r:id="rId21"/>
    <p:sldId id="277" r:id="rId22"/>
    <p:sldId id="278" r:id="rId23"/>
    <p:sldId id="279" r:id="rId24"/>
    <p:sldId id="280" r:id="rId25"/>
    <p:sldId id="281" r:id="rId26"/>
    <p:sldId id="282" r:id="rId27"/>
    <p:sldId id="283"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B49D29-32D1-45A8-A8C7-A725964CD9C5}"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zh-CN" altLang="en-US"/>
        </a:p>
      </dgm:t>
    </dgm:pt>
    <dgm:pt modelId="{51554592-1DF4-4094-8227-41CCB12A2264}">
      <dgm:prSet phldrT="[文本]"/>
      <dgm:spPr/>
      <dgm:t>
        <a:bodyPr/>
        <a:lstStyle/>
        <a:p>
          <a:r>
            <a:rPr lang="en-US" altLang="zh-CN" dirty="0"/>
            <a:t>1.</a:t>
          </a:r>
          <a:r>
            <a:rPr lang="zh-CN" altLang="en-US" dirty="0"/>
            <a:t>压缩技术的分类</a:t>
          </a:r>
        </a:p>
      </dgm:t>
    </dgm:pt>
    <dgm:pt modelId="{9618EF11-F13C-484F-89B8-277465D25311}" type="parTrans" cxnId="{BBCB4993-F9DE-4A71-8E63-7CCF2D9D1BCA}">
      <dgm:prSet/>
      <dgm:spPr/>
      <dgm:t>
        <a:bodyPr/>
        <a:lstStyle/>
        <a:p>
          <a:endParaRPr lang="zh-CN" altLang="en-US"/>
        </a:p>
      </dgm:t>
    </dgm:pt>
    <dgm:pt modelId="{94CF23B4-3342-4954-A4BB-D506C706BC06}" type="sibTrans" cxnId="{BBCB4993-F9DE-4A71-8E63-7CCF2D9D1BCA}">
      <dgm:prSet/>
      <dgm:spPr/>
      <dgm:t>
        <a:bodyPr/>
        <a:lstStyle/>
        <a:p>
          <a:endParaRPr lang="zh-CN" altLang="en-US"/>
        </a:p>
      </dgm:t>
    </dgm:pt>
    <dgm:pt modelId="{A3B2516B-8A8F-4F26-B56F-6CF0762B0365}">
      <dgm:prSet phldrT="[文本]"/>
      <dgm:spPr/>
      <dgm:t>
        <a:bodyPr/>
        <a:lstStyle/>
        <a:p>
          <a:r>
            <a:rPr lang="en-US" altLang="zh-CN" dirty="0"/>
            <a:t>3.HUFFMAN</a:t>
          </a:r>
          <a:r>
            <a:rPr lang="zh-CN" altLang="en-US" dirty="0"/>
            <a:t>编码介绍</a:t>
          </a:r>
        </a:p>
      </dgm:t>
    </dgm:pt>
    <dgm:pt modelId="{075D2B2A-1FB6-4B71-9A80-576B5269FD1D}" type="parTrans" cxnId="{3F90E4DB-C3AA-48EF-9483-1E54E930FCF6}">
      <dgm:prSet/>
      <dgm:spPr/>
      <dgm:t>
        <a:bodyPr/>
        <a:lstStyle/>
        <a:p>
          <a:endParaRPr lang="zh-CN" altLang="en-US"/>
        </a:p>
      </dgm:t>
    </dgm:pt>
    <dgm:pt modelId="{15E81FC9-C9A7-48B0-A8F9-D75B1684D26C}" type="sibTrans" cxnId="{3F90E4DB-C3AA-48EF-9483-1E54E930FCF6}">
      <dgm:prSet/>
      <dgm:spPr/>
      <dgm:t>
        <a:bodyPr/>
        <a:lstStyle/>
        <a:p>
          <a:endParaRPr lang="zh-CN" altLang="en-US"/>
        </a:p>
      </dgm:t>
    </dgm:pt>
    <dgm:pt modelId="{70809D6D-139C-4409-A649-0ABE6947907D}">
      <dgm:prSet/>
      <dgm:spPr/>
      <dgm:t>
        <a:bodyPr/>
        <a:lstStyle/>
        <a:p>
          <a:r>
            <a:rPr lang="en-US" altLang="zh-CN" dirty="0"/>
            <a:t>2.HUFFMAN</a:t>
          </a:r>
          <a:r>
            <a:rPr lang="zh-CN" altLang="en-US" dirty="0"/>
            <a:t>编码的产生</a:t>
          </a:r>
        </a:p>
      </dgm:t>
    </dgm:pt>
    <dgm:pt modelId="{E1E8136D-C3F7-4F31-960A-78ABBF257E32}" type="parTrans" cxnId="{C5093187-682E-4B74-8668-816AEDDD98BC}">
      <dgm:prSet/>
      <dgm:spPr/>
      <dgm:t>
        <a:bodyPr/>
        <a:lstStyle/>
        <a:p>
          <a:endParaRPr lang="zh-CN" altLang="en-US"/>
        </a:p>
      </dgm:t>
    </dgm:pt>
    <dgm:pt modelId="{E772BA89-7491-4F63-943B-0D43D19D2998}" type="sibTrans" cxnId="{C5093187-682E-4B74-8668-816AEDDD98BC}">
      <dgm:prSet/>
      <dgm:spPr/>
      <dgm:t>
        <a:bodyPr/>
        <a:lstStyle/>
        <a:p>
          <a:endParaRPr lang="zh-CN" altLang="en-US"/>
        </a:p>
      </dgm:t>
    </dgm:pt>
    <dgm:pt modelId="{76605A48-AAEF-48B2-89F2-4FA8FDC21365}" type="pres">
      <dgm:prSet presAssocID="{51B49D29-32D1-45A8-A8C7-A725964CD9C5}" presName="linear" presStyleCnt="0">
        <dgm:presLayoutVars>
          <dgm:dir/>
          <dgm:animLvl val="lvl"/>
          <dgm:resizeHandles val="exact"/>
        </dgm:presLayoutVars>
      </dgm:prSet>
      <dgm:spPr/>
    </dgm:pt>
    <dgm:pt modelId="{1D0A6965-8130-4810-BD42-92CF553FA432}" type="pres">
      <dgm:prSet presAssocID="{51554592-1DF4-4094-8227-41CCB12A2264}" presName="parentLin" presStyleCnt="0"/>
      <dgm:spPr/>
    </dgm:pt>
    <dgm:pt modelId="{DCC3DEC1-434B-4A4D-BCCD-B914FA4F6AA8}" type="pres">
      <dgm:prSet presAssocID="{51554592-1DF4-4094-8227-41CCB12A2264}" presName="parentLeftMargin" presStyleLbl="node1" presStyleIdx="0" presStyleCnt="3"/>
      <dgm:spPr/>
    </dgm:pt>
    <dgm:pt modelId="{A58519E4-E0D8-41A7-BBF0-5EF1EECB95C7}" type="pres">
      <dgm:prSet presAssocID="{51554592-1DF4-4094-8227-41CCB12A2264}" presName="parentText" presStyleLbl="node1" presStyleIdx="0" presStyleCnt="3">
        <dgm:presLayoutVars>
          <dgm:chMax val="0"/>
          <dgm:bulletEnabled val="1"/>
        </dgm:presLayoutVars>
      </dgm:prSet>
      <dgm:spPr/>
    </dgm:pt>
    <dgm:pt modelId="{05940F0A-8A7F-4AE5-9390-B9D857ED2D09}" type="pres">
      <dgm:prSet presAssocID="{51554592-1DF4-4094-8227-41CCB12A2264}" presName="negativeSpace" presStyleCnt="0"/>
      <dgm:spPr/>
    </dgm:pt>
    <dgm:pt modelId="{D86D069D-3A9A-4CB4-947B-E3A83053E3E0}" type="pres">
      <dgm:prSet presAssocID="{51554592-1DF4-4094-8227-41CCB12A2264}" presName="childText" presStyleLbl="conFgAcc1" presStyleIdx="0" presStyleCnt="3">
        <dgm:presLayoutVars>
          <dgm:bulletEnabled val="1"/>
        </dgm:presLayoutVars>
      </dgm:prSet>
      <dgm:spPr/>
    </dgm:pt>
    <dgm:pt modelId="{22733394-4F21-43D0-8C22-0A9A5A1BF20F}" type="pres">
      <dgm:prSet presAssocID="{94CF23B4-3342-4954-A4BB-D506C706BC06}" presName="spaceBetweenRectangles" presStyleCnt="0"/>
      <dgm:spPr/>
    </dgm:pt>
    <dgm:pt modelId="{0120162C-B09F-4728-8257-4738387D5880}" type="pres">
      <dgm:prSet presAssocID="{70809D6D-139C-4409-A649-0ABE6947907D}" presName="parentLin" presStyleCnt="0"/>
      <dgm:spPr/>
    </dgm:pt>
    <dgm:pt modelId="{38E38756-D8E2-4D8D-B4D8-0B52C2DDF7F1}" type="pres">
      <dgm:prSet presAssocID="{70809D6D-139C-4409-A649-0ABE6947907D}" presName="parentLeftMargin" presStyleLbl="node1" presStyleIdx="0" presStyleCnt="3"/>
      <dgm:spPr/>
    </dgm:pt>
    <dgm:pt modelId="{AC5FD278-9EC5-476D-8619-85225B181C04}" type="pres">
      <dgm:prSet presAssocID="{70809D6D-139C-4409-A649-0ABE6947907D}" presName="parentText" presStyleLbl="node1" presStyleIdx="1" presStyleCnt="3">
        <dgm:presLayoutVars>
          <dgm:chMax val="0"/>
          <dgm:bulletEnabled val="1"/>
        </dgm:presLayoutVars>
      </dgm:prSet>
      <dgm:spPr/>
    </dgm:pt>
    <dgm:pt modelId="{AFE30545-31A1-478D-9E5F-B5E32471C23E}" type="pres">
      <dgm:prSet presAssocID="{70809D6D-139C-4409-A649-0ABE6947907D}" presName="negativeSpace" presStyleCnt="0"/>
      <dgm:spPr/>
    </dgm:pt>
    <dgm:pt modelId="{B8AFAE2A-8A92-4652-B50C-2978B7102A99}" type="pres">
      <dgm:prSet presAssocID="{70809D6D-139C-4409-A649-0ABE6947907D}" presName="childText" presStyleLbl="conFgAcc1" presStyleIdx="1" presStyleCnt="3">
        <dgm:presLayoutVars>
          <dgm:bulletEnabled val="1"/>
        </dgm:presLayoutVars>
      </dgm:prSet>
      <dgm:spPr/>
    </dgm:pt>
    <dgm:pt modelId="{937BBA79-6BD0-47E5-804B-2ECA47B52377}" type="pres">
      <dgm:prSet presAssocID="{E772BA89-7491-4F63-943B-0D43D19D2998}" presName="spaceBetweenRectangles" presStyleCnt="0"/>
      <dgm:spPr/>
    </dgm:pt>
    <dgm:pt modelId="{92905111-5DD3-437F-B80F-5F00710D8951}" type="pres">
      <dgm:prSet presAssocID="{A3B2516B-8A8F-4F26-B56F-6CF0762B0365}" presName="parentLin" presStyleCnt="0"/>
      <dgm:spPr/>
    </dgm:pt>
    <dgm:pt modelId="{75FBA7E8-86DC-44F5-925E-700734A16168}" type="pres">
      <dgm:prSet presAssocID="{A3B2516B-8A8F-4F26-B56F-6CF0762B0365}" presName="parentLeftMargin" presStyleLbl="node1" presStyleIdx="1" presStyleCnt="3"/>
      <dgm:spPr/>
    </dgm:pt>
    <dgm:pt modelId="{4EE48DC0-CD33-4A69-815A-748CEC6D9172}" type="pres">
      <dgm:prSet presAssocID="{A3B2516B-8A8F-4F26-B56F-6CF0762B0365}" presName="parentText" presStyleLbl="node1" presStyleIdx="2" presStyleCnt="3">
        <dgm:presLayoutVars>
          <dgm:chMax val="0"/>
          <dgm:bulletEnabled val="1"/>
        </dgm:presLayoutVars>
      </dgm:prSet>
      <dgm:spPr/>
    </dgm:pt>
    <dgm:pt modelId="{AE309D0F-837D-4C60-9DD2-60FE5E60A79F}" type="pres">
      <dgm:prSet presAssocID="{A3B2516B-8A8F-4F26-B56F-6CF0762B0365}" presName="negativeSpace" presStyleCnt="0"/>
      <dgm:spPr/>
    </dgm:pt>
    <dgm:pt modelId="{7A5EE5C5-0B44-45EC-A321-D8E4F3D2F451}" type="pres">
      <dgm:prSet presAssocID="{A3B2516B-8A8F-4F26-B56F-6CF0762B0365}" presName="childText" presStyleLbl="conFgAcc1" presStyleIdx="2" presStyleCnt="3">
        <dgm:presLayoutVars>
          <dgm:bulletEnabled val="1"/>
        </dgm:presLayoutVars>
      </dgm:prSet>
      <dgm:spPr/>
    </dgm:pt>
  </dgm:ptLst>
  <dgm:cxnLst>
    <dgm:cxn modelId="{C5093187-682E-4B74-8668-816AEDDD98BC}" srcId="{51B49D29-32D1-45A8-A8C7-A725964CD9C5}" destId="{70809D6D-139C-4409-A649-0ABE6947907D}" srcOrd="1" destOrd="0" parTransId="{E1E8136D-C3F7-4F31-960A-78ABBF257E32}" sibTransId="{E772BA89-7491-4F63-943B-0D43D19D2998}"/>
    <dgm:cxn modelId="{BBCB4993-F9DE-4A71-8E63-7CCF2D9D1BCA}" srcId="{51B49D29-32D1-45A8-A8C7-A725964CD9C5}" destId="{51554592-1DF4-4094-8227-41CCB12A2264}" srcOrd="0" destOrd="0" parTransId="{9618EF11-F13C-484F-89B8-277465D25311}" sibTransId="{94CF23B4-3342-4954-A4BB-D506C706BC06}"/>
    <dgm:cxn modelId="{98A219B1-72F6-4E4C-808A-3D7664835D7F}" type="presOf" srcId="{51554592-1DF4-4094-8227-41CCB12A2264}" destId="{A58519E4-E0D8-41A7-BBF0-5EF1EECB95C7}" srcOrd="1" destOrd="0" presId="urn:microsoft.com/office/officeart/2005/8/layout/list1"/>
    <dgm:cxn modelId="{98564BB8-55D1-4F37-9F9A-B563E4515308}" type="presOf" srcId="{70809D6D-139C-4409-A649-0ABE6947907D}" destId="{38E38756-D8E2-4D8D-B4D8-0B52C2DDF7F1}" srcOrd="0" destOrd="0" presId="urn:microsoft.com/office/officeart/2005/8/layout/list1"/>
    <dgm:cxn modelId="{D1EEC3BC-A6D4-4323-B762-A72228D3B8A5}" type="presOf" srcId="{51B49D29-32D1-45A8-A8C7-A725964CD9C5}" destId="{76605A48-AAEF-48B2-89F2-4FA8FDC21365}" srcOrd="0" destOrd="0" presId="urn:microsoft.com/office/officeart/2005/8/layout/list1"/>
    <dgm:cxn modelId="{930F09C1-9AC0-4CD1-B861-EF025276C5B5}" type="presOf" srcId="{51554592-1DF4-4094-8227-41CCB12A2264}" destId="{DCC3DEC1-434B-4A4D-BCCD-B914FA4F6AA8}" srcOrd="0" destOrd="0" presId="urn:microsoft.com/office/officeart/2005/8/layout/list1"/>
    <dgm:cxn modelId="{49C95BCD-401E-4660-8C78-E8F7C3EE4DB8}" type="presOf" srcId="{A3B2516B-8A8F-4F26-B56F-6CF0762B0365}" destId="{75FBA7E8-86DC-44F5-925E-700734A16168}" srcOrd="0" destOrd="0" presId="urn:microsoft.com/office/officeart/2005/8/layout/list1"/>
    <dgm:cxn modelId="{3F90E4DB-C3AA-48EF-9483-1E54E930FCF6}" srcId="{51B49D29-32D1-45A8-A8C7-A725964CD9C5}" destId="{A3B2516B-8A8F-4F26-B56F-6CF0762B0365}" srcOrd="2" destOrd="0" parTransId="{075D2B2A-1FB6-4B71-9A80-576B5269FD1D}" sibTransId="{15E81FC9-C9A7-48B0-A8F9-D75B1684D26C}"/>
    <dgm:cxn modelId="{313639E9-BBCF-47A9-BD51-7A7D68031EC4}" type="presOf" srcId="{A3B2516B-8A8F-4F26-B56F-6CF0762B0365}" destId="{4EE48DC0-CD33-4A69-815A-748CEC6D9172}" srcOrd="1" destOrd="0" presId="urn:microsoft.com/office/officeart/2005/8/layout/list1"/>
    <dgm:cxn modelId="{E9404BF7-FAB7-4E57-A346-4CBE4F945045}" type="presOf" srcId="{70809D6D-139C-4409-A649-0ABE6947907D}" destId="{AC5FD278-9EC5-476D-8619-85225B181C04}" srcOrd="1" destOrd="0" presId="urn:microsoft.com/office/officeart/2005/8/layout/list1"/>
    <dgm:cxn modelId="{3A2357AA-2B7E-47CC-8110-80CB63EBC745}" type="presParOf" srcId="{76605A48-AAEF-48B2-89F2-4FA8FDC21365}" destId="{1D0A6965-8130-4810-BD42-92CF553FA432}" srcOrd="0" destOrd="0" presId="urn:microsoft.com/office/officeart/2005/8/layout/list1"/>
    <dgm:cxn modelId="{26BB18B6-5FF7-4F3F-BBAE-5F8409D74A7B}" type="presParOf" srcId="{1D0A6965-8130-4810-BD42-92CF553FA432}" destId="{DCC3DEC1-434B-4A4D-BCCD-B914FA4F6AA8}" srcOrd="0" destOrd="0" presId="urn:microsoft.com/office/officeart/2005/8/layout/list1"/>
    <dgm:cxn modelId="{EDED8C14-9FC1-43D6-BF42-7C9040A134C1}" type="presParOf" srcId="{1D0A6965-8130-4810-BD42-92CF553FA432}" destId="{A58519E4-E0D8-41A7-BBF0-5EF1EECB95C7}" srcOrd="1" destOrd="0" presId="urn:microsoft.com/office/officeart/2005/8/layout/list1"/>
    <dgm:cxn modelId="{67FF3896-B3D7-49AE-870B-D1EEB3DA8DD6}" type="presParOf" srcId="{76605A48-AAEF-48B2-89F2-4FA8FDC21365}" destId="{05940F0A-8A7F-4AE5-9390-B9D857ED2D09}" srcOrd="1" destOrd="0" presId="urn:microsoft.com/office/officeart/2005/8/layout/list1"/>
    <dgm:cxn modelId="{5BBFF4ED-709E-4A1D-A219-BE65BA4AA19C}" type="presParOf" srcId="{76605A48-AAEF-48B2-89F2-4FA8FDC21365}" destId="{D86D069D-3A9A-4CB4-947B-E3A83053E3E0}" srcOrd="2" destOrd="0" presId="urn:microsoft.com/office/officeart/2005/8/layout/list1"/>
    <dgm:cxn modelId="{D1AD2974-C627-4ADD-B007-01442460D901}" type="presParOf" srcId="{76605A48-AAEF-48B2-89F2-4FA8FDC21365}" destId="{22733394-4F21-43D0-8C22-0A9A5A1BF20F}" srcOrd="3" destOrd="0" presId="urn:microsoft.com/office/officeart/2005/8/layout/list1"/>
    <dgm:cxn modelId="{A02BEAB2-656C-4BB7-9BAB-49B91B2C0C41}" type="presParOf" srcId="{76605A48-AAEF-48B2-89F2-4FA8FDC21365}" destId="{0120162C-B09F-4728-8257-4738387D5880}" srcOrd="4" destOrd="0" presId="urn:microsoft.com/office/officeart/2005/8/layout/list1"/>
    <dgm:cxn modelId="{03940649-0291-4C13-A2B7-A453BEC4EED3}" type="presParOf" srcId="{0120162C-B09F-4728-8257-4738387D5880}" destId="{38E38756-D8E2-4D8D-B4D8-0B52C2DDF7F1}" srcOrd="0" destOrd="0" presId="urn:microsoft.com/office/officeart/2005/8/layout/list1"/>
    <dgm:cxn modelId="{E2A413FE-0D2E-4156-8D7F-64D6FDFCEBA1}" type="presParOf" srcId="{0120162C-B09F-4728-8257-4738387D5880}" destId="{AC5FD278-9EC5-476D-8619-85225B181C04}" srcOrd="1" destOrd="0" presId="urn:microsoft.com/office/officeart/2005/8/layout/list1"/>
    <dgm:cxn modelId="{5F80864A-87BD-436E-B76D-ABD57EB2475A}" type="presParOf" srcId="{76605A48-AAEF-48B2-89F2-4FA8FDC21365}" destId="{AFE30545-31A1-478D-9E5F-B5E32471C23E}" srcOrd="5" destOrd="0" presId="urn:microsoft.com/office/officeart/2005/8/layout/list1"/>
    <dgm:cxn modelId="{F6AF97E9-D118-4626-8043-4028BE5CB8D1}" type="presParOf" srcId="{76605A48-AAEF-48B2-89F2-4FA8FDC21365}" destId="{B8AFAE2A-8A92-4652-B50C-2978B7102A99}" srcOrd="6" destOrd="0" presId="urn:microsoft.com/office/officeart/2005/8/layout/list1"/>
    <dgm:cxn modelId="{362C5EAF-D63F-446F-B9AF-B7A880E18C14}" type="presParOf" srcId="{76605A48-AAEF-48B2-89F2-4FA8FDC21365}" destId="{937BBA79-6BD0-47E5-804B-2ECA47B52377}" srcOrd="7" destOrd="0" presId="urn:microsoft.com/office/officeart/2005/8/layout/list1"/>
    <dgm:cxn modelId="{70F57AEC-8DBD-4953-8E0B-21F0C71B9701}" type="presParOf" srcId="{76605A48-AAEF-48B2-89F2-4FA8FDC21365}" destId="{92905111-5DD3-437F-B80F-5F00710D8951}" srcOrd="8" destOrd="0" presId="urn:microsoft.com/office/officeart/2005/8/layout/list1"/>
    <dgm:cxn modelId="{CB2A7C0A-D823-4217-99CB-72EDC033A9A0}" type="presParOf" srcId="{92905111-5DD3-437F-B80F-5F00710D8951}" destId="{75FBA7E8-86DC-44F5-925E-700734A16168}" srcOrd="0" destOrd="0" presId="urn:microsoft.com/office/officeart/2005/8/layout/list1"/>
    <dgm:cxn modelId="{DAA948FE-EA00-4E54-8096-9C0DE756D059}" type="presParOf" srcId="{92905111-5DD3-437F-B80F-5F00710D8951}" destId="{4EE48DC0-CD33-4A69-815A-748CEC6D9172}" srcOrd="1" destOrd="0" presId="urn:microsoft.com/office/officeart/2005/8/layout/list1"/>
    <dgm:cxn modelId="{437C0653-F604-49D7-AD79-018D3792FAD0}" type="presParOf" srcId="{76605A48-AAEF-48B2-89F2-4FA8FDC21365}" destId="{AE309D0F-837D-4C60-9DD2-60FE5E60A79F}" srcOrd="9" destOrd="0" presId="urn:microsoft.com/office/officeart/2005/8/layout/list1"/>
    <dgm:cxn modelId="{CC0608E7-3229-40C0-B6CB-B2F40795A58B}" type="presParOf" srcId="{76605A48-AAEF-48B2-89F2-4FA8FDC21365}" destId="{7A5EE5C5-0B44-45EC-A321-D8E4F3D2F45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651B6CC-0F27-46E6-ADB8-72FA39C8765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7F59F842-8574-4E16-9D97-7C3DE5DEFD92}">
      <dgm:prSet phldrT="[文本]"/>
      <dgm:spPr/>
      <dgm:t>
        <a:bodyPr/>
        <a:lstStyle/>
        <a:p>
          <a:r>
            <a:rPr lang="en-US" altLang="zh-CN" dirty="0"/>
            <a:t>1.</a:t>
          </a:r>
          <a:r>
            <a:rPr lang="zh-CN" altLang="en-US" dirty="0"/>
            <a:t>编码</a:t>
          </a:r>
        </a:p>
      </dgm:t>
    </dgm:pt>
    <dgm:pt modelId="{11783C12-EDC1-453A-A001-38E2A6323A62}" type="parTrans" cxnId="{8F7856D4-321E-4546-97F1-0F0DA93B2771}">
      <dgm:prSet/>
      <dgm:spPr/>
      <dgm:t>
        <a:bodyPr/>
        <a:lstStyle/>
        <a:p>
          <a:endParaRPr lang="zh-CN" altLang="en-US"/>
        </a:p>
      </dgm:t>
    </dgm:pt>
    <dgm:pt modelId="{A9253D77-5E6E-47E4-B1E0-239610998273}" type="sibTrans" cxnId="{8F7856D4-321E-4546-97F1-0F0DA93B2771}">
      <dgm:prSet/>
      <dgm:spPr/>
      <dgm:t>
        <a:bodyPr/>
        <a:lstStyle/>
        <a:p>
          <a:endParaRPr lang="zh-CN" altLang="en-US"/>
        </a:p>
      </dgm:t>
    </dgm:pt>
    <dgm:pt modelId="{DDDB8B86-3745-4A8D-9FDF-9CD9BE190023}">
      <dgm:prSet phldrT="[文本]"/>
      <dgm:spPr/>
      <dgm:t>
        <a:bodyPr/>
        <a:lstStyle/>
        <a:p>
          <a:r>
            <a:rPr lang="en-US" altLang="zh-CN" dirty="0"/>
            <a:t>2.</a:t>
          </a:r>
          <a:r>
            <a:rPr lang="zh-CN" altLang="en-US" dirty="0"/>
            <a:t>压缩</a:t>
          </a:r>
        </a:p>
      </dgm:t>
    </dgm:pt>
    <dgm:pt modelId="{3B9EBBF0-571B-4FCF-9B3D-07C8CD4FFBF6}" type="parTrans" cxnId="{18FA89C8-4044-42ED-A6BE-FB32C3E28D75}">
      <dgm:prSet/>
      <dgm:spPr/>
      <dgm:t>
        <a:bodyPr/>
        <a:lstStyle/>
        <a:p>
          <a:endParaRPr lang="zh-CN" altLang="en-US"/>
        </a:p>
      </dgm:t>
    </dgm:pt>
    <dgm:pt modelId="{CC804264-6AB7-4732-A6B6-EF039B6C107D}" type="sibTrans" cxnId="{18FA89C8-4044-42ED-A6BE-FB32C3E28D75}">
      <dgm:prSet/>
      <dgm:spPr/>
      <dgm:t>
        <a:bodyPr/>
        <a:lstStyle/>
        <a:p>
          <a:endParaRPr lang="zh-CN" altLang="en-US"/>
        </a:p>
      </dgm:t>
    </dgm:pt>
    <dgm:pt modelId="{FB9C9BFC-87E6-4AAA-9E40-576EA3BBB630}">
      <dgm:prSet phldrT="[文本]"/>
      <dgm:spPr/>
      <dgm:t>
        <a:bodyPr/>
        <a:lstStyle/>
        <a:p>
          <a:r>
            <a:rPr lang="en-US" altLang="zh-CN" dirty="0"/>
            <a:t>3.</a:t>
          </a:r>
          <a:r>
            <a:rPr lang="zh-CN" altLang="en-US" dirty="0"/>
            <a:t>解压缩</a:t>
          </a:r>
        </a:p>
      </dgm:t>
    </dgm:pt>
    <dgm:pt modelId="{0BD57AE5-DEEC-447E-8DEF-DFA455323FC6}" type="parTrans" cxnId="{0E91C8A9-FAEC-4EBC-96C8-C9F631995916}">
      <dgm:prSet/>
      <dgm:spPr/>
      <dgm:t>
        <a:bodyPr/>
        <a:lstStyle/>
        <a:p>
          <a:endParaRPr lang="zh-CN" altLang="en-US"/>
        </a:p>
      </dgm:t>
    </dgm:pt>
    <dgm:pt modelId="{ED42869F-0282-4937-945D-B3407C8CBCCE}" type="sibTrans" cxnId="{0E91C8A9-FAEC-4EBC-96C8-C9F631995916}">
      <dgm:prSet/>
      <dgm:spPr/>
      <dgm:t>
        <a:bodyPr/>
        <a:lstStyle/>
        <a:p>
          <a:endParaRPr lang="zh-CN" altLang="en-US"/>
        </a:p>
      </dgm:t>
    </dgm:pt>
    <dgm:pt modelId="{C885366B-2953-4E61-94C9-0D6D595E7FE0}" type="pres">
      <dgm:prSet presAssocID="{1651B6CC-0F27-46E6-ADB8-72FA39C8765C}" presName="Name0" presStyleCnt="0">
        <dgm:presLayoutVars>
          <dgm:chMax val="7"/>
          <dgm:chPref val="7"/>
          <dgm:dir/>
        </dgm:presLayoutVars>
      </dgm:prSet>
      <dgm:spPr/>
    </dgm:pt>
    <dgm:pt modelId="{B6FEB75E-F4CA-4228-906D-1B7878C9CCD3}" type="pres">
      <dgm:prSet presAssocID="{1651B6CC-0F27-46E6-ADB8-72FA39C8765C}" presName="Name1" presStyleCnt="0"/>
      <dgm:spPr/>
    </dgm:pt>
    <dgm:pt modelId="{EDACDE90-133C-4F97-B9D8-30897C9704FD}" type="pres">
      <dgm:prSet presAssocID="{1651B6CC-0F27-46E6-ADB8-72FA39C8765C}" presName="cycle" presStyleCnt="0"/>
      <dgm:spPr/>
    </dgm:pt>
    <dgm:pt modelId="{8917E757-A60A-44A2-9435-CE31CA271AC9}" type="pres">
      <dgm:prSet presAssocID="{1651B6CC-0F27-46E6-ADB8-72FA39C8765C}" presName="srcNode" presStyleLbl="node1" presStyleIdx="0" presStyleCnt="3"/>
      <dgm:spPr/>
    </dgm:pt>
    <dgm:pt modelId="{F34AA51D-8C2D-421D-B984-2F94B9A1C805}" type="pres">
      <dgm:prSet presAssocID="{1651B6CC-0F27-46E6-ADB8-72FA39C8765C}" presName="conn" presStyleLbl="parChTrans1D2" presStyleIdx="0" presStyleCnt="1"/>
      <dgm:spPr/>
    </dgm:pt>
    <dgm:pt modelId="{7D972F8D-81B7-47F7-9F6A-4110701D9679}" type="pres">
      <dgm:prSet presAssocID="{1651B6CC-0F27-46E6-ADB8-72FA39C8765C}" presName="extraNode" presStyleLbl="node1" presStyleIdx="0" presStyleCnt="3"/>
      <dgm:spPr/>
    </dgm:pt>
    <dgm:pt modelId="{238803C5-2BAC-491D-BE86-E35D7D7BC629}" type="pres">
      <dgm:prSet presAssocID="{1651B6CC-0F27-46E6-ADB8-72FA39C8765C}" presName="dstNode" presStyleLbl="node1" presStyleIdx="0" presStyleCnt="3"/>
      <dgm:spPr/>
    </dgm:pt>
    <dgm:pt modelId="{D426393D-C2C6-4B68-A08D-B16D9B12DE9B}" type="pres">
      <dgm:prSet presAssocID="{7F59F842-8574-4E16-9D97-7C3DE5DEFD92}" presName="text_1" presStyleLbl="node1" presStyleIdx="0" presStyleCnt="3">
        <dgm:presLayoutVars>
          <dgm:bulletEnabled val="1"/>
        </dgm:presLayoutVars>
      </dgm:prSet>
      <dgm:spPr/>
    </dgm:pt>
    <dgm:pt modelId="{3DDB93A6-9BC8-4EED-89E7-A9A34449F791}" type="pres">
      <dgm:prSet presAssocID="{7F59F842-8574-4E16-9D97-7C3DE5DEFD92}" presName="accent_1" presStyleCnt="0"/>
      <dgm:spPr/>
    </dgm:pt>
    <dgm:pt modelId="{8AD85998-C494-4778-B34A-32182FD9234B}" type="pres">
      <dgm:prSet presAssocID="{7F59F842-8574-4E16-9D97-7C3DE5DEFD92}" presName="accentRepeatNode" presStyleLbl="solidFgAcc1" presStyleIdx="0" presStyleCnt="3"/>
      <dgm:spPr/>
    </dgm:pt>
    <dgm:pt modelId="{EA54A069-89C4-42AF-A8CF-D2DDFE3BEAEB}" type="pres">
      <dgm:prSet presAssocID="{DDDB8B86-3745-4A8D-9FDF-9CD9BE190023}" presName="text_2" presStyleLbl="node1" presStyleIdx="1" presStyleCnt="3">
        <dgm:presLayoutVars>
          <dgm:bulletEnabled val="1"/>
        </dgm:presLayoutVars>
      </dgm:prSet>
      <dgm:spPr/>
    </dgm:pt>
    <dgm:pt modelId="{F8E054E6-9BAF-491C-8FBD-919D1EF01270}" type="pres">
      <dgm:prSet presAssocID="{DDDB8B86-3745-4A8D-9FDF-9CD9BE190023}" presName="accent_2" presStyleCnt="0"/>
      <dgm:spPr/>
    </dgm:pt>
    <dgm:pt modelId="{709DD2DD-3C58-4FA4-8DFE-9895A1912B84}" type="pres">
      <dgm:prSet presAssocID="{DDDB8B86-3745-4A8D-9FDF-9CD9BE190023}" presName="accentRepeatNode" presStyleLbl="solidFgAcc1" presStyleIdx="1" presStyleCnt="3"/>
      <dgm:spPr/>
    </dgm:pt>
    <dgm:pt modelId="{6092A341-7FE3-40E3-8742-2E45C1208948}" type="pres">
      <dgm:prSet presAssocID="{FB9C9BFC-87E6-4AAA-9E40-576EA3BBB630}" presName="text_3" presStyleLbl="node1" presStyleIdx="2" presStyleCnt="3">
        <dgm:presLayoutVars>
          <dgm:bulletEnabled val="1"/>
        </dgm:presLayoutVars>
      </dgm:prSet>
      <dgm:spPr/>
    </dgm:pt>
    <dgm:pt modelId="{7FC25E8D-07D0-4048-A2FD-D23C017E56DD}" type="pres">
      <dgm:prSet presAssocID="{FB9C9BFC-87E6-4AAA-9E40-576EA3BBB630}" presName="accent_3" presStyleCnt="0"/>
      <dgm:spPr/>
    </dgm:pt>
    <dgm:pt modelId="{21ECCC20-0CBD-4937-8F23-689654D930D9}" type="pres">
      <dgm:prSet presAssocID="{FB9C9BFC-87E6-4AAA-9E40-576EA3BBB630}" presName="accentRepeatNode" presStyleLbl="solidFgAcc1" presStyleIdx="2" presStyleCnt="3"/>
      <dgm:spPr/>
    </dgm:pt>
  </dgm:ptLst>
  <dgm:cxnLst>
    <dgm:cxn modelId="{A4A49F29-CD4B-45D2-BBF3-493C5FF1A1C9}" type="presOf" srcId="{1651B6CC-0F27-46E6-ADB8-72FA39C8765C}" destId="{C885366B-2953-4E61-94C9-0D6D595E7FE0}" srcOrd="0" destOrd="0" presId="urn:microsoft.com/office/officeart/2008/layout/VerticalCurvedList"/>
    <dgm:cxn modelId="{55D34040-D20E-4818-8153-37A52394D3F3}" type="presOf" srcId="{7F59F842-8574-4E16-9D97-7C3DE5DEFD92}" destId="{D426393D-C2C6-4B68-A08D-B16D9B12DE9B}" srcOrd="0" destOrd="0" presId="urn:microsoft.com/office/officeart/2008/layout/VerticalCurvedList"/>
    <dgm:cxn modelId="{0E91C8A9-FAEC-4EBC-96C8-C9F631995916}" srcId="{1651B6CC-0F27-46E6-ADB8-72FA39C8765C}" destId="{FB9C9BFC-87E6-4AAA-9E40-576EA3BBB630}" srcOrd="2" destOrd="0" parTransId="{0BD57AE5-DEEC-447E-8DEF-DFA455323FC6}" sibTransId="{ED42869F-0282-4937-945D-B3407C8CBCCE}"/>
    <dgm:cxn modelId="{400D2EC2-6889-43DA-804E-D7924EAE5238}" type="presOf" srcId="{FB9C9BFC-87E6-4AAA-9E40-576EA3BBB630}" destId="{6092A341-7FE3-40E3-8742-2E45C1208948}" srcOrd="0" destOrd="0" presId="urn:microsoft.com/office/officeart/2008/layout/VerticalCurvedList"/>
    <dgm:cxn modelId="{18FA89C8-4044-42ED-A6BE-FB32C3E28D75}" srcId="{1651B6CC-0F27-46E6-ADB8-72FA39C8765C}" destId="{DDDB8B86-3745-4A8D-9FDF-9CD9BE190023}" srcOrd="1" destOrd="0" parTransId="{3B9EBBF0-571B-4FCF-9B3D-07C8CD4FFBF6}" sibTransId="{CC804264-6AB7-4732-A6B6-EF039B6C107D}"/>
    <dgm:cxn modelId="{8F7856D4-321E-4546-97F1-0F0DA93B2771}" srcId="{1651B6CC-0F27-46E6-ADB8-72FA39C8765C}" destId="{7F59F842-8574-4E16-9D97-7C3DE5DEFD92}" srcOrd="0" destOrd="0" parTransId="{11783C12-EDC1-453A-A001-38E2A6323A62}" sibTransId="{A9253D77-5E6E-47E4-B1E0-239610998273}"/>
    <dgm:cxn modelId="{81161DE4-E109-4795-861E-D73590D1DED9}" type="presOf" srcId="{A9253D77-5E6E-47E4-B1E0-239610998273}" destId="{F34AA51D-8C2D-421D-B984-2F94B9A1C805}" srcOrd="0" destOrd="0" presId="urn:microsoft.com/office/officeart/2008/layout/VerticalCurvedList"/>
    <dgm:cxn modelId="{DF4C71F3-FBCE-4EEC-BB81-89D8D93DD652}" type="presOf" srcId="{DDDB8B86-3745-4A8D-9FDF-9CD9BE190023}" destId="{EA54A069-89C4-42AF-A8CF-D2DDFE3BEAEB}" srcOrd="0" destOrd="0" presId="urn:microsoft.com/office/officeart/2008/layout/VerticalCurvedList"/>
    <dgm:cxn modelId="{99EF92E6-F9FA-4B6F-9D4C-5C544AB8B2DC}" type="presParOf" srcId="{C885366B-2953-4E61-94C9-0D6D595E7FE0}" destId="{B6FEB75E-F4CA-4228-906D-1B7878C9CCD3}" srcOrd="0" destOrd="0" presId="urn:microsoft.com/office/officeart/2008/layout/VerticalCurvedList"/>
    <dgm:cxn modelId="{204E2C91-D313-44AD-B90B-C7DEC479EC11}" type="presParOf" srcId="{B6FEB75E-F4CA-4228-906D-1B7878C9CCD3}" destId="{EDACDE90-133C-4F97-B9D8-30897C9704FD}" srcOrd="0" destOrd="0" presId="urn:microsoft.com/office/officeart/2008/layout/VerticalCurvedList"/>
    <dgm:cxn modelId="{E5685810-747E-45B7-B448-D3DDA11CD38A}" type="presParOf" srcId="{EDACDE90-133C-4F97-B9D8-30897C9704FD}" destId="{8917E757-A60A-44A2-9435-CE31CA271AC9}" srcOrd="0" destOrd="0" presId="urn:microsoft.com/office/officeart/2008/layout/VerticalCurvedList"/>
    <dgm:cxn modelId="{139DE362-DD9E-4ADE-BA54-4A2052BDFDCE}" type="presParOf" srcId="{EDACDE90-133C-4F97-B9D8-30897C9704FD}" destId="{F34AA51D-8C2D-421D-B984-2F94B9A1C805}" srcOrd="1" destOrd="0" presId="urn:microsoft.com/office/officeart/2008/layout/VerticalCurvedList"/>
    <dgm:cxn modelId="{EFC6DA36-CF27-4318-A776-61AD200B09B0}" type="presParOf" srcId="{EDACDE90-133C-4F97-B9D8-30897C9704FD}" destId="{7D972F8D-81B7-47F7-9F6A-4110701D9679}" srcOrd="2" destOrd="0" presId="urn:microsoft.com/office/officeart/2008/layout/VerticalCurvedList"/>
    <dgm:cxn modelId="{7A80653E-14BF-41BD-B6CE-6FA83CF9A35C}" type="presParOf" srcId="{EDACDE90-133C-4F97-B9D8-30897C9704FD}" destId="{238803C5-2BAC-491D-BE86-E35D7D7BC629}" srcOrd="3" destOrd="0" presId="urn:microsoft.com/office/officeart/2008/layout/VerticalCurvedList"/>
    <dgm:cxn modelId="{C2933551-AD3A-4395-84AD-0B9AE4519AC0}" type="presParOf" srcId="{B6FEB75E-F4CA-4228-906D-1B7878C9CCD3}" destId="{D426393D-C2C6-4B68-A08D-B16D9B12DE9B}" srcOrd="1" destOrd="0" presId="urn:microsoft.com/office/officeart/2008/layout/VerticalCurvedList"/>
    <dgm:cxn modelId="{E0AFBC68-9B1C-443D-A1A4-4A7C374981F0}" type="presParOf" srcId="{B6FEB75E-F4CA-4228-906D-1B7878C9CCD3}" destId="{3DDB93A6-9BC8-4EED-89E7-A9A34449F791}" srcOrd="2" destOrd="0" presId="urn:microsoft.com/office/officeart/2008/layout/VerticalCurvedList"/>
    <dgm:cxn modelId="{9486252C-CDF6-45C7-9D7A-5B653157CC46}" type="presParOf" srcId="{3DDB93A6-9BC8-4EED-89E7-A9A34449F791}" destId="{8AD85998-C494-4778-B34A-32182FD9234B}" srcOrd="0" destOrd="0" presId="urn:microsoft.com/office/officeart/2008/layout/VerticalCurvedList"/>
    <dgm:cxn modelId="{BB61A890-5355-44CB-8F54-2107665803E1}" type="presParOf" srcId="{B6FEB75E-F4CA-4228-906D-1B7878C9CCD3}" destId="{EA54A069-89C4-42AF-A8CF-D2DDFE3BEAEB}" srcOrd="3" destOrd="0" presId="urn:microsoft.com/office/officeart/2008/layout/VerticalCurvedList"/>
    <dgm:cxn modelId="{A798F12C-56F3-4C35-88B1-396F54CF0348}" type="presParOf" srcId="{B6FEB75E-F4CA-4228-906D-1B7878C9CCD3}" destId="{F8E054E6-9BAF-491C-8FBD-919D1EF01270}" srcOrd="4" destOrd="0" presId="urn:microsoft.com/office/officeart/2008/layout/VerticalCurvedList"/>
    <dgm:cxn modelId="{5A7F93E6-7738-4BBB-AD32-6082918116F6}" type="presParOf" srcId="{F8E054E6-9BAF-491C-8FBD-919D1EF01270}" destId="{709DD2DD-3C58-4FA4-8DFE-9895A1912B84}" srcOrd="0" destOrd="0" presId="urn:microsoft.com/office/officeart/2008/layout/VerticalCurvedList"/>
    <dgm:cxn modelId="{0E530269-8A31-44B8-837A-857524929589}" type="presParOf" srcId="{B6FEB75E-F4CA-4228-906D-1B7878C9CCD3}" destId="{6092A341-7FE3-40E3-8742-2E45C1208948}" srcOrd="5" destOrd="0" presId="urn:microsoft.com/office/officeart/2008/layout/VerticalCurvedList"/>
    <dgm:cxn modelId="{D19E203F-3C4B-4133-A6EF-572ACE6E0E4B}" type="presParOf" srcId="{B6FEB75E-F4CA-4228-906D-1B7878C9CCD3}" destId="{7FC25E8D-07D0-4048-A2FD-D23C017E56DD}" srcOrd="6" destOrd="0" presId="urn:microsoft.com/office/officeart/2008/layout/VerticalCurvedList"/>
    <dgm:cxn modelId="{E0CB0F05-88B7-445B-AAAB-0E6D30AD79AD}" type="presParOf" srcId="{7FC25E8D-07D0-4048-A2FD-D23C017E56DD}" destId="{21ECCC20-0CBD-4937-8F23-689654D930D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97ECDB-D49B-42D0-A189-4BFCEE2FFAF5}"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7271879B-28E4-4DD9-951A-B72CCC22CD43}">
      <dgm:prSet phldrT="[文本]"/>
      <dgm:spPr/>
      <dgm:t>
        <a:bodyPr/>
        <a:lstStyle/>
        <a:p>
          <a:r>
            <a:rPr lang="zh-CN" altLang="en-US" dirty="0"/>
            <a:t>数据压缩</a:t>
          </a:r>
        </a:p>
      </dgm:t>
    </dgm:pt>
    <dgm:pt modelId="{8BDE2A25-6C41-4FC3-9363-6C22893B1072}" type="parTrans" cxnId="{4FF16CEB-97FD-4427-AA31-1AB702DDEDE7}">
      <dgm:prSet/>
      <dgm:spPr/>
      <dgm:t>
        <a:bodyPr/>
        <a:lstStyle/>
        <a:p>
          <a:endParaRPr lang="zh-CN" altLang="en-US"/>
        </a:p>
      </dgm:t>
    </dgm:pt>
    <dgm:pt modelId="{207BE752-42C9-47B1-815E-96C594EEF35C}" type="sibTrans" cxnId="{4FF16CEB-97FD-4427-AA31-1AB702DDEDE7}">
      <dgm:prSet/>
      <dgm:spPr/>
      <dgm:t>
        <a:bodyPr/>
        <a:lstStyle/>
        <a:p>
          <a:endParaRPr lang="zh-CN" altLang="en-US"/>
        </a:p>
      </dgm:t>
    </dgm:pt>
    <dgm:pt modelId="{956C9A04-B0B7-49A3-9FB1-25D29DBC2CAB}">
      <dgm:prSet phldrT="[文本]"/>
      <dgm:spPr/>
      <dgm:t>
        <a:bodyPr/>
        <a:lstStyle/>
        <a:p>
          <a:r>
            <a:rPr lang="zh-CN" altLang="en-US" dirty="0"/>
            <a:t>可逆压缩</a:t>
          </a:r>
        </a:p>
      </dgm:t>
    </dgm:pt>
    <dgm:pt modelId="{48328CA4-504A-452D-A26A-1CF36F3CA14F}" type="parTrans" cxnId="{A14A4BD4-1702-4F5E-9DA5-7A8F608ECB4C}">
      <dgm:prSet/>
      <dgm:spPr/>
      <dgm:t>
        <a:bodyPr/>
        <a:lstStyle/>
        <a:p>
          <a:endParaRPr lang="zh-CN" altLang="en-US"/>
        </a:p>
      </dgm:t>
    </dgm:pt>
    <dgm:pt modelId="{86002D88-FBCB-42BB-872D-E811EECA1E2A}" type="sibTrans" cxnId="{A14A4BD4-1702-4F5E-9DA5-7A8F608ECB4C}">
      <dgm:prSet/>
      <dgm:spPr/>
      <dgm:t>
        <a:bodyPr/>
        <a:lstStyle/>
        <a:p>
          <a:endParaRPr lang="zh-CN" altLang="en-US"/>
        </a:p>
      </dgm:t>
    </dgm:pt>
    <dgm:pt modelId="{19957315-2AD4-4D8E-99F9-9885F79F34C2}">
      <dgm:prSet/>
      <dgm:spPr/>
      <dgm:t>
        <a:bodyPr/>
        <a:lstStyle/>
        <a:p>
          <a:r>
            <a:rPr lang="zh-CN" altLang="en-US" dirty="0"/>
            <a:t>不可逆压缩</a:t>
          </a:r>
        </a:p>
      </dgm:t>
    </dgm:pt>
    <dgm:pt modelId="{BE9CB874-5848-4630-A566-3A8F7BD33BAF}" type="parTrans" cxnId="{A00ACD0C-099D-4432-825A-0D5D5A56FFA4}">
      <dgm:prSet/>
      <dgm:spPr/>
      <dgm:t>
        <a:bodyPr/>
        <a:lstStyle/>
        <a:p>
          <a:endParaRPr lang="zh-CN" altLang="en-US"/>
        </a:p>
      </dgm:t>
    </dgm:pt>
    <dgm:pt modelId="{2E1D0294-C9A1-4164-AA65-378C600D16A3}" type="sibTrans" cxnId="{A00ACD0C-099D-4432-825A-0D5D5A56FFA4}">
      <dgm:prSet/>
      <dgm:spPr/>
      <dgm:t>
        <a:bodyPr/>
        <a:lstStyle/>
        <a:p>
          <a:endParaRPr lang="zh-CN" altLang="en-US"/>
        </a:p>
      </dgm:t>
    </dgm:pt>
    <dgm:pt modelId="{538D904F-FCE7-4165-A239-D5835AA4B97F}">
      <dgm:prSet/>
      <dgm:spPr/>
      <dgm:t>
        <a:bodyPr/>
        <a:lstStyle/>
        <a:p>
          <a:r>
            <a:rPr lang="zh-CN" altLang="en-US" dirty="0"/>
            <a:t>量化</a:t>
          </a:r>
        </a:p>
      </dgm:t>
    </dgm:pt>
    <dgm:pt modelId="{E08B7B31-DE44-46E8-8C3F-1C36D23359AE}" type="parTrans" cxnId="{B875CE08-7E41-439E-84EB-7C79CF36E429}">
      <dgm:prSet/>
      <dgm:spPr/>
      <dgm:t>
        <a:bodyPr/>
        <a:lstStyle/>
        <a:p>
          <a:endParaRPr lang="zh-CN" altLang="en-US"/>
        </a:p>
      </dgm:t>
    </dgm:pt>
    <dgm:pt modelId="{92A9CBEA-D23F-4CD0-8850-43DAF985FCB9}" type="sibTrans" cxnId="{B875CE08-7E41-439E-84EB-7C79CF36E429}">
      <dgm:prSet/>
      <dgm:spPr/>
      <dgm:t>
        <a:bodyPr/>
        <a:lstStyle/>
        <a:p>
          <a:endParaRPr lang="zh-CN" altLang="en-US"/>
        </a:p>
      </dgm:t>
    </dgm:pt>
    <dgm:pt modelId="{E72D8648-7BB5-4E13-ACCE-9F5853883EEF}">
      <dgm:prSet/>
      <dgm:spPr/>
      <dgm:t>
        <a:bodyPr/>
        <a:lstStyle/>
        <a:p>
          <a:r>
            <a:rPr lang="zh-CN" altLang="en-US" dirty="0"/>
            <a:t>特征抽取</a:t>
          </a:r>
        </a:p>
      </dgm:t>
    </dgm:pt>
    <dgm:pt modelId="{8D49404C-6570-4FC3-81A1-0AC03C1BBAC1}" type="parTrans" cxnId="{9A90F20F-804F-4D5B-BC11-8887ACEDAFF9}">
      <dgm:prSet/>
      <dgm:spPr/>
      <dgm:t>
        <a:bodyPr/>
        <a:lstStyle/>
        <a:p>
          <a:endParaRPr lang="zh-CN" altLang="en-US"/>
        </a:p>
      </dgm:t>
    </dgm:pt>
    <dgm:pt modelId="{BEE872EE-7921-4CB1-B43F-185BEA362ABF}" type="sibTrans" cxnId="{9A90F20F-804F-4D5B-BC11-8887ACEDAFF9}">
      <dgm:prSet/>
      <dgm:spPr/>
      <dgm:t>
        <a:bodyPr/>
        <a:lstStyle/>
        <a:p>
          <a:endParaRPr lang="zh-CN" altLang="en-US"/>
        </a:p>
      </dgm:t>
    </dgm:pt>
    <dgm:pt modelId="{BC4A099C-86FB-4DF9-BB4F-C2FA848EC437}">
      <dgm:prSet/>
      <dgm:spPr/>
      <dgm:t>
        <a:bodyPr/>
        <a:lstStyle/>
        <a:p>
          <a:r>
            <a:rPr lang="zh-CN" altLang="en-US" dirty="0"/>
            <a:t>统计编码</a:t>
          </a:r>
        </a:p>
      </dgm:t>
    </dgm:pt>
    <dgm:pt modelId="{EADD6694-707F-4765-9768-12DD1272AB40}" type="parTrans" cxnId="{9C4D9316-3F24-4E4C-9304-1DD91C25D5A8}">
      <dgm:prSet/>
      <dgm:spPr/>
      <dgm:t>
        <a:bodyPr/>
        <a:lstStyle/>
        <a:p>
          <a:endParaRPr lang="zh-CN" altLang="en-US"/>
        </a:p>
      </dgm:t>
    </dgm:pt>
    <dgm:pt modelId="{66D7982F-C982-46C7-A25C-4B5F2298D1B5}" type="sibTrans" cxnId="{9C4D9316-3F24-4E4C-9304-1DD91C25D5A8}">
      <dgm:prSet/>
      <dgm:spPr/>
      <dgm:t>
        <a:bodyPr/>
        <a:lstStyle/>
        <a:p>
          <a:endParaRPr lang="zh-CN" altLang="en-US"/>
        </a:p>
      </dgm:t>
    </dgm:pt>
    <dgm:pt modelId="{FBF366D3-6C08-48A5-97C3-907586C9733D}">
      <dgm:prSet/>
      <dgm:spPr/>
      <dgm:t>
        <a:bodyPr/>
        <a:lstStyle/>
        <a:p>
          <a:r>
            <a:rPr lang="zh-CN" altLang="en-US" dirty="0"/>
            <a:t>其他编码</a:t>
          </a:r>
        </a:p>
      </dgm:t>
    </dgm:pt>
    <dgm:pt modelId="{76C6D2F4-4F34-414A-8C33-665CC717C731}" type="parTrans" cxnId="{6B3D7297-2CDE-48B2-A725-27C47510D365}">
      <dgm:prSet/>
      <dgm:spPr/>
      <dgm:t>
        <a:bodyPr/>
        <a:lstStyle/>
        <a:p>
          <a:endParaRPr lang="zh-CN" altLang="en-US"/>
        </a:p>
      </dgm:t>
    </dgm:pt>
    <dgm:pt modelId="{55C23AF1-CCD1-4166-9A92-2863E9CF802A}" type="sibTrans" cxnId="{6B3D7297-2CDE-48B2-A725-27C47510D365}">
      <dgm:prSet/>
      <dgm:spPr/>
      <dgm:t>
        <a:bodyPr/>
        <a:lstStyle/>
        <a:p>
          <a:endParaRPr lang="zh-CN" altLang="en-US"/>
        </a:p>
      </dgm:t>
    </dgm:pt>
    <dgm:pt modelId="{6392DE57-584E-4E64-B4D4-C13195457FB3}" type="pres">
      <dgm:prSet presAssocID="{4C97ECDB-D49B-42D0-A189-4BFCEE2FFAF5}" presName="mainComposite" presStyleCnt="0">
        <dgm:presLayoutVars>
          <dgm:chPref val="1"/>
          <dgm:dir/>
          <dgm:animOne val="branch"/>
          <dgm:animLvl val="lvl"/>
          <dgm:resizeHandles val="exact"/>
        </dgm:presLayoutVars>
      </dgm:prSet>
      <dgm:spPr/>
    </dgm:pt>
    <dgm:pt modelId="{394B15AD-7EA2-4199-A95B-D97EE075E768}" type="pres">
      <dgm:prSet presAssocID="{4C97ECDB-D49B-42D0-A189-4BFCEE2FFAF5}" presName="hierFlow" presStyleCnt="0"/>
      <dgm:spPr/>
    </dgm:pt>
    <dgm:pt modelId="{D77050FA-0353-436C-8660-7A943C747F3A}" type="pres">
      <dgm:prSet presAssocID="{4C97ECDB-D49B-42D0-A189-4BFCEE2FFAF5}" presName="hierChild1" presStyleCnt="0">
        <dgm:presLayoutVars>
          <dgm:chPref val="1"/>
          <dgm:animOne val="branch"/>
          <dgm:animLvl val="lvl"/>
        </dgm:presLayoutVars>
      </dgm:prSet>
      <dgm:spPr/>
    </dgm:pt>
    <dgm:pt modelId="{AED7064B-5A03-4BDE-BF6D-4F1627552888}" type="pres">
      <dgm:prSet presAssocID="{7271879B-28E4-4DD9-951A-B72CCC22CD43}" presName="Name14" presStyleCnt="0"/>
      <dgm:spPr/>
    </dgm:pt>
    <dgm:pt modelId="{3BF43B35-E15E-4F75-BC4E-CCEF8DA6EF3F}" type="pres">
      <dgm:prSet presAssocID="{7271879B-28E4-4DD9-951A-B72CCC22CD43}" presName="level1Shape" presStyleLbl="node0" presStyleIdx="0" presStyleCnt="1">
        <dgm:presLayoutVars>
          <dgm:chPref val="3"/>
        </dgm:presLayoutVars>
      </dgm:prSet>
      <dgm:spPr/>
    </dgm:pt>
    <dgm:pt modelId="{22752BB1-55EE-40D5-AE2B-50B2D4AA4E61}" type="pres">
      <dgm:prSet presAssocID="{7271879B-28E4-4DD9-951A-B72CCC22CD43}" presName="hierChild2" presStyleCnt="0"/>
      <dgm:spPr/>
    </dgm:pt>
    <dgm:pt modelId="{72B0AC02-F1E2-4B7C-B7CF-C72AF9BF6D36}" type="pres">
      <dgm:prSet presAssocID="{48328CA4-504A-452D-A26A-1CF36F3CA14F}" presName="Name19" presStyleLbl="parChTrans1D2" presStyleIdx="0" presStyleCnt="2"/>
      <dgm:spPr/>
    </dgm:pt>
    <dgm:pt modelId="{5B825A29-FF2B-4BFB-B037-91BCF9F7F8C8}" type="pres">
      <dgm:prSet presAssocID="{956C9A04-B0B7-49A3-9FB1-25D29DBC2CAB}" presName="Name21" presStyleCnt="0"/>
      <dgm:spPr/>
    </dgm:pt>
    <dgm:pt modelId="{49D6BA4D-87B5-4A18-904A-ABA84A18A57C}" type="pres">
      <dgm:prSet presAssocID="{956C9A04-B0B7-49A3-9FB1-25D29DBC2CAB}" presName="level2Shape" presStyleLbl="node2" presStyleIdx="0" presStyleCnt="2"/>
      <dgm:spPr/>
    </dgm:pt>
    <dgm:pt modelId="{9C091327-FB45-4057-85E5-C684346C4A6C}" type="pres">
      <dgm:prSet presAssocID="{956C9A04-B0B7-49A3-9FB1-25D29DBC2CAB}" presName="hierChild3" presStyleCnt="0"/>
      <dgm:spPr/>
    </dgm:pt>
    <dgm:pt modelId="{6FDCD59B-EB0A-4118-9E4F-B5B8A0DDE821}" type="pres">
      <dgm:prSet presAssocID="{EADD6694-707F-4765-9768-12DD1272AB40}" presName="Name19" presStyleLbl="parChTrans1D3" presStyleIdx="0" presStyleCnt="4"/>
      <dgm:spPr/>
    </dgm:pt>
    <dgm:pt modelId="{5FC89776-F642-40C5-968C-B41D2DA3EE35}" type="pres">
      <dgm:prSet presAssocID="{BC4A099C-86FB-4DF9-BB4F-C2FA848EC437}" presName="Name21" presStyleCnt="0"/>
      <dgm:spPr/>
    </dgm:pt>
    <dgm:pt modelId="{11F7EC78-41C7-4711-BC58-7357CA7A9A0C}" type="pres">
      <dgm:prSet presAssocID="{BC4A099C-86FB-4DF9-BB4F-C2FA848EC437}" presName="level2Shape" presStyleLbl="node3" presStyleIdx="0" presStyleCnt="4"/>
      <dgm:spPr/>
    </dgm:pt>
    <dgm:pt modelId="{BA940969-2DEB-4FDB-8100-AD2CAE3BD8B1}" type="pres">
      <dgm:prSet presAssocID="{BC4A099C-86FB-4DF9-BB4F-C2FA848EC437}" presName="hierChild3" presStyleCnt="0"/>
      <dgm:spPr/>
    </dgm:pt>
    <dgm:pt modelId="{9885729D-F340-413B-A9B0-132D7819DCC9}" type="pres">
      <dgm:prSet presAssocID="{76C6D2F4-4F34-414A-8C33-665CC717C731}" presName="Name19" presStyleLbl="parChTrans1D3" presStyleIdx="1" presStyleCnt="4"/>
      <dgm:spPr/>
    </dgm:pt>
    <dgm:pt modelId="{A1D9BAB9-756F-4967-92AA-E81699203234}" type="pres">
      <dgm:prSet presAssocID="{FBF366D3-6C08-48A5-97C3-907586C9733D}" presName="Name21" presStyleCnt="0"/>
      <dgm:spPr/>
    </dgm:pt>
    <dgm:pt modelId="{E0790013-491B-4AD0-A40F-94A9F196922B}" type="pres">
      <dgm:prSet presAssocID="{FBF366D3-6C08-48A5-97C3-907586C9733D}" presName="level2Shape" presStyleLbl="node3" presStyleIdx="1" presStyleCnt="4"/>
      <dgm:spPr/>
    </dgm:pt>
    <dgm:pt modelId="{D0BB7C28-63EA-4C1B-8942-61DF255D5EC5}" type="pres">
      <dgm:prSet presAssocID="{FBF366D3-6C08-48A5-97C3-907586C9733D}" presName="hierChild3" presStyleCnt="0"/>
      <dgm:spPr/>
    </dgm:pt>
    <dgm:pt modelId="{7547A906-6146-471B-8042-CC72DFE8542E}" type="pres">
      <dgm:prSet presAssocID="{BE9CB874-5848-4630-A566-3A8F7BD33BAF}" presName="Name19" presStyleLbl="parChTrans1D2" presStyleIdx="1" presStyleCnt="2"/>
      <dgm:spPr/>
    </dgm:pt>
    <dgm:pt modelId="{B93DE004-033A-4A0F-8F1E-ED8DE62630D2}" type="pres">
      <dgm:prSet presAssocID="{19957315-2AD4-4D8E-99F9-9885F79F34C2}" presName="Name21" presStyleCnt="0"/>
      <dgm:spPr/>
    </dgm:pt>
    <dgm:pt modelId="{D0478622-64D5-4DAF-950A-29E59D4CE16A}" type="pres">
      <dgm:prSet presAssocID="{19957315-2AD4-4D8E-99F9-9885F79F34C2}" presName="level2Shape" presStyleLbl="node2" presStyleIdx="1" presStyleCnt="2" custScaleX="120445" custScaleY="97442"/>
      <dgm:spPr/>
    </dgm:pt>
    <dgm:pt modelId="{03C925FB-B92D-4070-AC75-C5E30545B833}" type="pres">
      <dgm:prSet presAssocID="{19957315-2AD4-4D8E-99F9-9885F79F34C2}" presName="hierChild3" presStyleCnt="0"/>
      <dgm:spPr/>
    </dgm:pt>
    <dgm:pt modelId="{94978206-4484-46AB-8A2D-5A0425B44898}" type="pres">
      <dgm:prSet presAssocID="{8D49404C-6570-4FC3-81A1-0AC03C1BBAC1}" presName="Name19" presStyleLbl="parChTrans1D3" presStyleIdx="2" presStyleCnt="4"/>
      <dgm:spPr/>
    </dgm:pt>
    <dgm:pt modelId="{72A1A2AC-2084-4874-8AA5-266EF2E23F88}" type="pres">
      <dgm:prSet presAssocID="{E72D8648-7BB5-4E13-ACCE-9F5853883EEF}" presName="Name21" presStyleCnt="0"/>
      <dgm:spPr/>
    </dgm:pt>
    <dgm:pt modelId="{317829F0-B95F-4F2A-B66A-40E3A45B084F}" type="pres">
      <dgm:prSet presAssocID="{E72D8648-7BB5-4E13-ACCE-9F5853883EEF}" presName="level2Shape" presStyleLbl="node3" presStyleIdx="2" presStyleCnt="4"/>
      <dgm:spPr/>
    </dgm:pt>
    <dgm:pt modelId="{ECFB694D-7564-4E87-8576-32D20400EE76}" type="pres">
      <dgm:prSet presAssocID="{E72D8648-7BB5-4E13-ACCE-9F5853883EEF}" presName="hierChild3" presStyleCnt="0"/>
      <dgm:spPr/>
    </dgm:pt>
    <dgm:pt modelId="{88734436-8723-4B7F-A5B9-3224DD28E802}" type="pres">
      <dgm:prSet presAssocID="{E08B7B31-DE44-46E8-8C3F-1C36D23359AE}" presName="Name19" presStyleLbl="parChTrans1D3" presStyleIdx="3" presStyleCnt="4"/>
      <dgm:spPr/>
    </dgm:pt>
    <dgm:pt modelId="{B7A752E4-EA5B-43F0-A8B7-67E0EC84C530}" type="pres">
      <dgm:prSet presAssocID="{538D904F-FCE7-4165-A239-D5835AA4B97F}" presName="Name21" presStyleCnt="0"/>
      <dgm:spPr/>
    </dgm:pt>
    <dgm:pt modelId="{F155D5B0-2F1D-4AD0-96F2-F89B29457C82}" type="pres">
      <dgm:prSet presAssocID="{538D904F-FCE7-4165-A239-D5835AA4B97F}" presName="level2Shape" presStyleLbl="node3" presStyleIdx="3" presStyleCnt="4"/>
      <dgm:spPr/>
    </dgm:pt>
    <dgm:pt modelId="{1DF5ED2D-AFB0-4ECE-8725-52B4B7B147C6}" type="pres">
      <dgm:prSet presAssocID="{538D904F-FCE7-4165-A239-D5835AA4B97F}" presName="hierChild3" presStyleCnt="0"/>
      <dgm:spPr/>
    </dgm:pt>
    <dgm:pt modelId="{BD4EF07B-F3ED-453C-AF05-8896E134DA55}" type="pres">
      <dgm:prSet presAssocID="{4C97ECDB-D49B-42D0-A189-4BFCEE2FFAF5}" presName="bgShapesFlow" presStyleCnt="0"/>
      <dgm:spPr/>
    </dgm:pt>
  </dgm:ptLst>
  <dgm:cxnLst>
    <dgm:cxn modelId="{C46E4405-2196-4082-98E2-D4659D617B95}" type="presOf" srcId="{8D49404C-6570-4FC3-81A1-0AC03C1BBAC1}" destId="{94978206-4484-46AB-8A2D-5A0425B44898}" srcOrd="0" destOrd="0" presId="urn:microsoft.com/office/officeart/2005/8/layout/hierarchy6"/>
    <dgm:cxn modelId="{B875CE08-7E41-439E-84EB-7C79CF36E429}" srcId="{19957315-2AD4-4D8E-99F9-9885F79F34C2}" destId="{538D904F-FCE7-4165-A239-D5835AA4B97F}" srcOrd="1" destOrd="0" parTransId="{E08B7B31-DE44-46E8-8C3F-1C36D23359AE}" sibTransId="{92A9CBEA-D23F-4CD0-8850-43DAF985FCB9}"/>
    <dgm:cxn modelId="{A00ACD0C-099D-4432-825A-0D5D5A56FFA4}" srcId="{7271879B-28E4-4DD9-951A-B72CCC22CD43}" destId="{19957315-2AD4-4D8E-99F9-9885F79F34C2}" srcOrd="1" destOrd="0" parTransId="{BE9CB874-5848-4630-A566-3A8F7BD33BAF}" sibTransId="{2E1D0294-C9A1-4164-AA65-378C600D16A3}"/>
    <dgm:cxn modelId="{9A90F20F-804F-4D5B-BC11-8887ACEDAFF9}" srcId="{19957315-2AD4-4D8E-99F9-9885F79F34C2}" destId="{E72D8648-7BB5-4E13-ACCE-9F5853883EEF}" srcOrd="0" destOrd="0" parTransId="{8D49404C-6570-4FC3-81A1-0AC03C1BBAC1}" sibTransId="{BEE872EE-7921-4CB1-B43F-185BEA362ABF}"/>
    <dgm:cxn modelId="{9C4D9316-3F24-4E4C-9304-1DD91C25D5A8}" srcId="{956C9A04-B0B7-49A3-9FB1-25D29DBC2CAB}" destId="{BC4A099C-86FB-4DF9-BB4F-C2FA848EC437}" srcOrd="0" destOrd="0" parTransId="{EADD6694-707F-4765-9768-12DD1272AB40}" sibTransId="{66D7982F-C982-46C7-A25C-4B5F2298D1B5}"/>
    <dgm:cxn modelId="{AA8BFE18-A383-40E5-BB5B-A3894C021335}" type="presOf" srcId="{E72D8648-7BB5-4E13-ACCE-9F5853883EEF}" destId="{317829F0-B95F-4F2A-B66A-40E3A45B084F}" srcOrd="0" destOrd="0" presId="urn:microsoft.com/office/officeart/2005/8/layout/hierarchy6"/>
    <dgm:cxn modelId="{83F83A1A-A7CC-41AA-9AEE-421729D59CCE}" type="presOf" srcId="{956C9A04-B0B7-49A3-9FB1-25D29DBC2CAB}" destId="{49D6BA4D-87B5-4A18-904A-ABA84A18A57C}" srcOrd="0" destOrd="0" presId="urn:microsoft.com/office/officeart/2005/8/layout/hierarchy6"/>
    <dgm:cxn modelId="{12005823-D9FA-4A2D-B7C4-7EABB487AD3F}" type="presOf" srcId="{76C6D2F4-4F34-414A-8C33-665CC717C731}" destId="{9885729D-F340-413B-A9B0-132D7819DCC9}" srcOrd="0" destOrd="0" presId="urn:microsoft.com/office/officeart/2005/8/layout/hierarchy6"/>
    <dgm:cxn modelId="{0A4C1D33-CD7C-4B7A-989B-0776432793F4}" type="presOf" srcId="{7271879B-28E4-4DD9-951A-B72CCC22CD43}" destId="{3BF43B35-E15E-4F75-BC4E-CCEF8DA6EF3F}" srcOrd="0" destOrd="0" presId="urn:microsoft.com/office/officeart/2005/8/layout/hierarchy6"/>
    <dgm:cxn modelId="{C472FA62-F4F8-4157-B1CA-6526A1F13183}" type="presOf" srcId="{EADD6694-707F-4765-9768-12DD1272AB40}" destId="{6FDCD59B-EB0A-4118-9E4F-B5B8A0DDE821}" srcOrd="0" destOrd="0" presId="urn:microsoft.com/office/officeart/2005/8/layout/hierarchy6"/>
    <dgm:cxn modelId="{5190614D-3AE5-4F4B-986E-5E3A85C5A044}" type="presOf" srcId="{538D904F-FCE7-4165-A239-D5835AA4B97F}" destId="{F155D5B0-2F1D-4AD0-96F2-F89B29457C82}" srcOrd="0" destOrd="0" presId="urn:microsoft.com/office/officeart/2005/8/layout/hierarchy6"/>
    <dgm:cxn modelId="{FD648159-8898-4452-982A-EB33F28FF3F3}" type="presOf" srcId="{BE9CB874-5848-4630-A566-3A8F7BD33BAF}" destId="{7547A906-6146-471B-8042-CC72DFE8542E}" srcOrd="0" destOrd="0" presId="urn:microsoft.com/office/officeart/2005/8/layout/hierarchy6"/>
    <dgm:cxn modelId="{6DC5AB8C-001E-4017-856A-777D746A8CFE}" type="presOf" srcId="{BC4A099C-86FB-4DF9-BB4F-C2FA848EC437}" destId="{11F7EC78-41C7-4711-BC58-7357CA7A9A0C}" srcOrd="0" destOrd="0" presId="urn:microsoft.com/office/officeart/2005/8/layout/hierarchy6"/>
    <dgm:cxn modelId="{579C5994-F27F-4426-99DE-C10DE02D3508}" type="presOf" srcId="{4C97ECDB-D49B-42D0-A189-4BFCEE2FFAF5}" destId="{6392DE57-584E-4E64-B4D4-C13195457FB3}" srcOrd="0" destOrd="0" presId="urn:microsoft.com/office/officeart/2005/8/layout/hierarchy6"/>
    <dgm:cxn modelId="{6B3D7297-2CDE-48B2-A725-27C47510D365}" srcId="{956C9A04-B0B7-49A3-9FB1-25D29DBC2CAB}" destId="{FBF366D3-6C08-48A5-97C3-907586C9733D}" srcOrd="1" destOrd="0" parTransId="{76C6D2F4-4F34-414A-8C33-665CC717C731}" sibTransId="{55C23AF1-CCD1-4166-9A92-2863E9CF802A}"/>
    <dgm:cxn modelId="{DC4FED9F-14F4-4E6D-BEDC-1D3B04D89567}" type="presOf" srcId="{E08B7B31-DE44-46E8-8C3F-1C36D23359AE}" destId="{88734436-8723-4B7F-A5B9-3224DD28E802}" srcOrd="0" destOrd="0" presId="urn:microsoft.com/office/officeart/2005/8/layout/hierarchy6"/>
    <dgm:cxn modelId="{6E9596D0-09FA-4608-A3C1-411137D1B665}" type="presOf" srcId="{19957315-2AD4-4D8E-99F9-9885F79F34C2}" destId="{D0478622-64D5-4DAF-950A-29E59D4CE16A}" srcOrd="0" destOrd="0" presId="urn:microsoft.com/office/officeart/2005/8/layout/hierarchy6"/>
    <dgm:cxn modelId="{A14A4BD4-1702-4F5E-9DA5-7A8F608ECB4C}" srcId="{7271879B-28E4-4DD9-951A-B72CCC22CD43}" destId="{956C9A04-B0B7-49A3-9FB1-25D29DBC2CAB}" srcOrd="0" destOrd="0" parTransId="{48328CA4-504A-452D-A26A-1CF36F3CA14F}" sibTransId="{86002D88-FBCB-42BB-872D-E811EECA1E2A}"/>
    <dgm:cxn modelId="{C5A3D5D6-44B5-4B71-B1C9-391D681FFEE4}" type="presOf" srcId="{48328CA4-504A-452D-A26A-1CF36F3CA14F}" destId="{72B0AC02-F1E2-4B7C-B7CF-C72AF9BF6D36}" srcOrd="0" destOrd="0" presId="urn:microsoft.com/office/officeart/2005/8/layout/hierarchy6"/>
    <dgm:cxn modelId="{2D0E60DC-7B6A-410F-BF5C-ACE9A0F2D239}" type="presOf" srcId="{FBF366D3-6C08-48A5-97C3-907586C9733D}" destId="{E0790013-491B-4AD0-A40F-94A9F196922B}" srcOrd="0" destOrd="0" presId="urn:microsoft.com/office/officeart/2005/8/layout/hierarchy6"/>
    <dgm:cxn modelId="{4FF16CEB-97FD-4427-AA31-1AB702DDEDE7}" srcId="{4C97ECDB-D49B-42D0-A189-4BFCEE2FFAF5}" destId="{7271879B-28E4-4DD9-951A-B72CCC22CD43}" srcOrd="0" destOrd="0" parTransId="{8BDE2A25-6C41-4FC3-9363-6C22893B1072}" sibTransId="{207BE752-42C9-47B1-815E-96C594EEF35C}"/>
    <dgm:cxn modelId="{B21D2597-CCEF-4BC2-831C-9B068A51C6E1}" type="presParOf" srcId="{6392DE57-584E-4E64-B4D4-C13195457FB3}" destId="{394B15AD-7EA2-4199-A95B-D97EE075E768}" srcOrd="0" destOrd="0" presId="urn:microsoft.com/office/officeart/2005/8/layout/hierarchy6"/>
    <dgm:cxn modelId="{DEF51D0C-E774-40E8-83AF-39F2AE6D2383}" type="presParOf" srcId="{394B15AD-7EA2-4199-A95B-D97EE075E768}" destId="{D77050FA-0353-436C-8660-7A943C747F3A}" srcOrd="0" destOrd="0" presId="urn:microsoft.com/office/officeart/2005/8/layout/hierarchy6"/>
    <dgm:cxn modelId="{1609A36B-4E79-4F33-A5A2-A813438121FD}" type="presParOf" srcId="{D77050FA-0353-436C-8660-7A943C747F3A}" destId="{AED7064B-5A03-4BDE-BF6D-4F1627552888}" srcOrd="0" destOrd="0" presId="urn:microsoft.com/office/officeart/2005/8/layout/hierarchy6"/>
    <dgm:cxn modelId="{90CA3088-2092-4DB0-BC55-FDBA878CDBEF}" type="presParOf" srcId="{AED7064B-5A03-4BDE-BF6D-4F1627552888}" destId="{3BF43B35-E15E-4F75-BC4E-CCEF8DA6EF3F}" srcOrd="0" destOrd="0" presId="urn:microsoft.com/office/officeart/2005/8/layout/hierarchy6"/>
    <dgm:cxn modelId="{F10EFE3E-1D15-494C-AD76-014F2A25508C}" type="presParOf" srcId="{AED7064B-5A03-4BDE-BF6D-4F1627552888}" destId="{22752BB1-55EE-40D5-AE2B-50B2D4AA4E61}" srcOrd="1" destOrd="0" presId="urn:microsoft.com/office/officeart/2005/8/layout/hierarchy6"/>
    <dgm:cxn modelId="{2B236404-F970-4526-B1A2-99879BD5ED01}" type="presParOf" srcId="{22752BB1-55EE-40D5-AE2B-50B2D4AA4E61}" destId="{72B0AC02-F1E2-4B7C-B7CF-C72AF9BF6D36}" srcOrd="0" destOrd="0" presId="urn:microsoft.com/office/officeart/2005/8/layout/hierarchy6"/>
    <dgm:cxn modelId="{7824193A-E209-4DE0-B8F7-CF196C4C0A06}" type="presParOf" srcId="{22752BB1-55EE-40D5-AE2B-50B2D4AA4E61}" destId="{5B825A29-FF2B-4BFB-B037-91BCF9F7F8C8}" srcOrd="1" destOrd="0" presId="urn:microsoft.com/office/officeart/2005/8/layout/hierarchy6"/>
    <dgm:cxn modelId="{E7140C94-6CB8-4C46-B4B8-60209FB9E0A8}" type="presParOf" srcId="{5B825A29-FF2B-4BFB-B037-91BCF9F7F8C8}" destId="{49D6BA4D-87B5-4A18-904A-ABA84A18A57C}" srcOrd="0" destOrd="0" presId="urn:microsoft.com/office/officeart/2005/8/layout/hierarchy6"/>
    <dgm:cxn modelId="{E65F0FA3-BCF5-47B3-B0B5-6B2CE63460FE}" type="presParOf" srcId="{5B825A29-FF2B-4BFB-B037-91BCF9F7F8C8}" destId="{9C091327-FB45-4057-85E5-C684346C4A6C}" srcOrd="1" destOrd="0" presId="urn:microsoft.com/office/officeart/2005/8/layout/hierarchy6"/>
    <dgm:cxn modelId="{FFA69EB6-01E4-4ADA-B94A-BAF6A0E61177}" type="presParOf" srcId="{9C091327-FB45-4057-85E5-C684346C4A6C}" destId="{6FDCD59B-EB0A-4118-9E4F-B5B8A0DDE821}" srcOrd="0" destOrd="0" presId="urn:microsoft.com/office/officeart/2005/8/layout/hierarchy6"/>
    <dgm:cxn modelId="{9C3321A5-874F-4F56-A86E-6D6219E99DB7}" type="presParOf" srcId="{9C091327-FB45-4057-85E5-C684346C4A6C}" destId="{5FC89776-F642-40C5-968C-B41D2DA3EE35}" srcOrd="1" destOrd="0" presId="urn:microsoft.com/office/officeart/2005/8/layout/hierarchy6"/>
    <dgm:cxn modelId="{32245F65-978E-456D-B8B4-196A57D320A5}" type="presParOf" srcId="{5FC89776-F642-40C5-968C-B41D2DA3EE35}" destId="{11F7EC78-41C7-4711-BC58-7357CA7A9A0C}" srcOrd="0" destOrd="0" presId="urn:microsoft.com/office/officeart/2005/8/layout/hierarchy6"/>
    <dgm:cxn modelId="{3C6C4C3D-DC18-4D7C-B5B6-621105BFE28D}" type="presParOf" srcId="{5FC89776-F642-40C5-968C-B41D2DA3EE35}" destId="{BA940969-2DEB-4FDB-8100-AD2CAE3BD8B1}" srcOrd="1" destOrd="0" presId="urn:microsoft.com/office/officeart/2005/8/layout/hierarchy6"/>
    <dgm:cxn modelId="{DBDB3294-3AD6-474F-97C5-7D745B8C8A87}" type="presParOf" srcId="{9C091327-FB45-4057-85E5-C684346C4A6C}" destId="{9885729D-F340-413B-A9B0-132D7819DCC9}" srcOrd="2" destOrd="0" presId="urn:microsoft.com/office/officeart/2005/8/layout/hierarchy6"/>
    <dgm:cxn modelId="{74776D53-CB23-4582-AB02-DE3E82403BD4}" type="presParOf" srcId="{9C091327-FB45-4057-85E5-C684346C4A6C}" destId="{A1D9BAB9-756F-4967-92AA-E81699203234}" srcOrd="3" destOrd="0" presId="urn:microsoft.com/office/officeart/2005/8/layout/hierarchy6"/>
    <dgm:cxn modelId="{E44639E5-5FB4-4F42-90CC-C7B38FB31E9C}" type="presParOf" srcId="{A1D9BAB9-756F-4967-92AA-E81699203234}" destId="{E0790013-491B-4AD0-A40F-94A9F196922B}" srcOrd="0" destOrd="0" presId="urn:microsoft.com/office/officeart/2005/8/layout/hierarchy6"/>
    <dgm:cxn modelId="{8BE8E662-EFA7-4F69-9DCD-7504B8F31C07}" type="presParOf" srcId="{A1D9BAB9-756F-4967-92AA-E81699203234}" destId="{D0BB7C28-63EA-4C1B-8942-61DF255D5EC5}" srcOrd="1" destOrd="0" presId="urn:microsoft.com/office/officeart/2005/8/layout/hierarchy6"/>
    <dgm:cxn modelId="{134890B0-AFF5-41CE-8552-5283F900ECAF}" type="presParOf" srcId="{22752BB1-55EE-40D5-AE2B-50B2D4AA4E61}" destId="{7547A906-6146-471B-8042-CC72DFE8542E}" srcOrd="2" destOrd="0" presId="urn:microsoft.com/office/officeart/2005/8/layout/hierarchy6"/>
    <dgm:cxn modelId="{9C4C1C69-625A-4F38-BAB6-E915BC6DB1D3}" type="presParOf" srcId="{22752BB1-55EE-40D5-AE2B-50B2D4AA4E61}" destId="{B93DE004-033A-4A0F-8F1E-ED8DE62630D2}" srcOrd="3" destOrd="0" presId="urn:microsoft.com/office/officeart/2005/8/layout/hierarchy6"/>
    <dgm:cxn modelId="{6EA8A252-22CE-41F0-A7EB-9E7AC75C8A98}" type="presParOf" srcId="{B93DE004-033A-4A0F-8F1E-ED8DE62630D2}" destId="{D0478622-64D5-4DAF-950A-29E59D4CE16A}" srcOrd="0" destOrd="0" presId="urn:microsoft.com/office/officeart/2005/8/layout/hierarchy6"/>
    <dgm:cxn modelId="{FAF019C8-1066-4D28-84BE-B231948F0C63}" type="presParOf" srcId="{B93DE004-033A-4A0F-8F1E-ED8DE62630D2}" destId="{03C925FB-B92D-4070-AC75-C5E30545B833}" srcOrd="1" destOrd="0" presId="urn:microsoft.com/office/officeart/2005/8/layout/hierarchy6"/>
    <dgm:cxn modelId="{A92A6C89-2E04-46DF-8282-4093242410EA}" type="presParOf" srcId="{03C925FB-B92D-4070-AC75-C5E30545B833}" destId="{94978206-4484-46AB-8A2D-5A0425B44898}" srcOrd="0" destOrd="0" presId="urn:microsoft.com/office/officeart/2005/8/layout/hierarchy6"/>
    <dgm:cxn modelId="{2D263EBC-6440-4C44-B408-81028447255E}" type="presParOf" srcId="{03C925FB-B92D-4070-AC75-C5E30545B833}" destId="{72A1A2AC-2084-4874-8AA5-266EF2E23F88}" srcOrd="1" destOrd="0" presId="urn:microsoft.com/office/officeart/2005/8/layout/hierarchy6"/>
    <dgm:cxn modelId="{D2D30AA6-1B0C-48A8-B88D-DDC389F1E693}" type="presParOf" srcId="{72A1A2AC-2084-4874-8AA5-266EF2E23F88}" destId="{317829F0-B95F-4F2A-B66A-40E3A45B084F}" srcOrd="0" destOrd="0" presId="urn:microsoft.com/office/officeart/2005/8/layout/hierarchy6"/>
    <dgm:cxn modelId="{C373A328-CFA7-4E6A-9785-AF90A8F6E129}" type="presParOf" srcId="{72A1A2AC-2084-4874-8AA5-266EF2E23F88}" destId="{ECFB694D-7564-4E87-8576-32D20400EE76}" srcOrd="1" destOrd="0" presId="urn:microsoft.com/office/officeart/2005/8/layout/hierarchy6"/>
    <dgm:cxn modelId="{3AEC8EB5-022A-4149-BB9F-256546578D1B}" type="presParOf" srcId="{03C925FB-B92D-4070-AC75-C5E30545B833}" destId="{88734436-8723-4B7F-A5B9-3224DD28E802}" srcOrd="2" destOrd="0" presId="urn:microsoft.com/office/officeart/2005/8/layout/hierarchy6"/>
    <dgm:cxn modelId="{0364986D-4625-446A-88E6-84EE08C709AB}" type="presParOf" srcId="{03C925FB-B92D-4070-AC75-C5E30545B833}" destId="{B7A752E4-EA5B-43F0-A8B7-67E0EC84C530}" srcOrd="3" destOrd="0" presId="urn:microsoft.com/office/officeart/2005/8/layout/hierarchy6"/>
    <dgm:cxn modelId="{754FC9B8-64E6-4F6D-BCAF-43993AD6B429}" type="presParOf" srcId="{B7A752E4-EA5B-43F0-A8B7-67E0EC84C530}" destId="{F155D5B0-2F1D-4AD0-96F2-F89B29457C82}" srcOrd="0" destOrd="0" presId="urn:microsoft.com/office/officeart/2005/8/layout/hierarchy6"/>
    <dgm:cxn modelId="{12B8FCE0-C465-492A-B6D4-E1C3F06FAAE7}" type="presParOf" srcId="{B7A752E4-EA5B-43F0-A8B7-67E0EC84C530}" destId="{1DF5ED2D-AFB0-4ECE-8725-52B4B7B147C6}" srcOrd="1" destOrd="0" presId="urn:microsoft.com/office/officeart/2005/8/layout/hierarchy6"/>
    <dgm:cxn modelId="{A03FEE21-3DBE-4FFE-B925-578F137E200C}" type="presParOf" srcId="{6392DE57-584E-4E64-B4D4-C13195457FB3}" destId="{BD4EF07B-F3ED-453C-AF05-8896E134DA5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FC47E5-4DF4-4234-A613-6F1A40CBFA22}" type="doc">
      <dgm:prSet loTypeId="urn:microsoft.com/office/officeart/2009/3/layout/HorizontalOrganizationChart" loCatId="hierarchy" qsTypeId="urn:microsoft.com/office/officeart/2005/8/quickstyle/3d4" qsCatId="3D" csTypeId="urn:microsoft.com/office/officeart/2005/8/colors/accent1_2" csCatId="accent1" phldr="1"/>
      <dgm:spPr/>
      <dgm:t>
        <a:bodyPr/>
        <a:lstStyle/>
        <a:p>
          <a:endParaRPr lang="zh-CN" altLang="en-US"/>
        </a:p>
      </dgm:t>
    </dgm:pt>
    <dgm:pt modelId="{7A527278-B112-4E59-AF4D-634E80323818}">
      <dgm:prSet phldrT="[文本]"/>
      <dgm:spPr/>
      <dgm:t>
        <a:bodyPr/>
        <a:lstStyle/>
        <a:p>
          <a:r>
            <a:rPr lang="zh-CN" altLang="en-US" dirty="0"/>
            <a:t>统计编码</a:t>
          </a:r>
        </a:p>
      </dgm:t>
    </dgm:pt>
    <dgm:pt modelId="{BDDD4EE9-A915-4065-A95E-83C2A995D9DA}" type="parTrans" cxnId="{2F06613D-4FD4-4010-A813-D3626DC43751}">
      <dgm:prSet/>
      <dgm:spPr/>
      <dgm:t>
        <a:bodyPr/>
        <a:lstStyle/>
        <a:p>
          <a:endParaRPr lang="zh-CN" altLang="en-US"/>
        </a:p>
      </dgm:t>
    </dgm:pt>
    <dgm:pt modelId="{C1A2DDF2-8165-4D6B-A9D6-84311FDA4FF4}" type="sibTrans" cxnId="{2F06613D-4FD4-4010-A813-D3626DC43751}">
      <dgm:prSet/>
      <dgm:spPr/>
      <dgm:t>
        <a:bodyPr/>
        <a:lstStyle/>
        <a:p>
          <a:endParaRPr lang="zh-CN" altLang="en-US"/>
        </a:p>
      </dgm:t>
    </dgm:pt>
    <dgm:pt modelId="{F636DB6E-4CCF-4B3F-A327-48C3442BD0BA}">
      <dgm:prSet phldrT="[文本]"/>
      <dgm:spPr/>
      <dgm:t>
        <a:bodyPr/>
        <a:lstStyle/>
        <a:p>
          <a:r>
            <a:rPr lang="zh-CN" altLang="en-US" dirty="0"/>
            <a:t>哈夫曼编码</a:t>
          </a:r>
        </a:p>
      </dgm:t>
    </dgm:pt>
    <dgm:pt modelId="{5955BD5B-DDFD-4656-AB72-FF8CA5EC41AE}" type="parTrans" cxnId="{868BE088-D886-443D-99FA-C6EB93A499BE}">
      <dgm:prSet/>
      <dgm:spPr/>
      <dgm:t>
        <a:bodyPr/>
        <a:lstStyle/>
        <a:p>
          <a:endParaRPr lang="zh-CN" altLang="en-US"/>
        </a:p>
      </dgm:t>
    </dgm:pt>
    <dgm:pt modelId="{9B91D25E-38EA-4002-97E2-5D436B2A7F51}" type="sibTrans" cxnId="{868BE088-D886-443D-99FA-C6EB93A499BE}">
      <dgm:prSet/>
      <dgm:spPr/>
      <dgm:t>
        <a:bodyPr/>
        <a:lstStyle/>
        <a:p>
          <a:endParaRPr lang="zh-CN" altLang="en-US"/>
        </a:p>
      </dgm:t>
    </dgm:pt>
    <dgm:pt modelId="{573D9477-10A0-4930-931F-90780D9CB259}">
      <dgm:prSet phldrT="[文本]"/>
      <dgm:spPr/>
      <dgm:t>
        <a:bodyPr/>
        <a:lstStyle/>
        <a:p>
          <a:r>
            <a:rPr lang="zh-CN" altLang="en-US" dirty="0"/>
            <a:t>算数编码</a:t>
          </a:r>
        </a:p>
      </dgm:t>
    </dgm:pt>
    <dgm:pt modelId="{3DD774E4-D4FB-494D-8B7A-BC6F35CC5CD9}" type="parTrans" cxnId="{A6509A8B-92C4-4D84-AE7F-600AE6E23E78}">
      <dgm:prSet/>
      <dgm:spPr/>
      <dgm:t>
        <a:bodyPr/>
        <a:lstStyle/>
        <a:p>
          <a:endParaRPr lang="zh-CN" altLang="en-US"/>
        </a:p>
      </dgm:t>
    </dgm:pt>
    <dgm:pt modelId="{F32389BE-5B84-4757-9CB9-E0DCBF4DB816}" type="sibTrans" cxnId="{A6509A8B-92C4-4D84-AE7F-600AE6E23E78}">
      <dgm:prSet/>
      <dgm:spPr/>
      <dgm:t>
        <a:bodyPr/>
        <a:lstStyle/>
        <a:p>
          <a:endParaRPr lang="zh-CN" altLang="en-US"/>
        </a:p>
      </dgm:t>
    </dgm:pt>
    <dgm:pt modelId="{E22E93AE-0D9D-4796-AE9D-A080BAA119ED}">
      <dgm:prSet phldrT="[文本]"/>
      <dgm:spPr/>
      <dgm:t>
        <a:bodyPr/>
        <a:lstStyle/>
        <a:p>
          <a:r>
            <a:rPr lang="zh-CN" altLang="en-US" dirty="0"/>
            <a:t>行程编码</a:t>
          </a:r>
        </a:p>
      </dgm:t>
    </dgm:pt>
    <dgm:pt modelId="{4384A381-6102-4716-AA7D-EAE036151F57}" type="parTrans" cxnId="{524DE18E-7731-4F74-8426-4538AA298FE7}">
      <dgm:prSet/>
      <dgm:spPr/>
      <dgm:t>
        <a:bodyPr/>
        <a:lstStyle/>
        <a:p>
          <a:endParaRPr lang="zh-CN" altLang="en-US"/>
        </a:p>
      </dgm:t>
    </dgm:pt>
    <dgm:pt modelId="{23C6E6B3-FF8A-4859-A39E-9BA2C9E7E790}" type="sibTrans" cxnId="{524DE18E-7731-4F74-8426-4538AA298FE7}">
      <dgm:prSet/>
      <dgm:spPr/>
      <dgm:t>
        <a:bodyPr/>
        <a:lstStyle/>
        <a:p>
          <a:endParaRPr lang="zh-CN" altLang="en-US"/>
        </a:p>
      </dgm:t>
    </dgm:pt>
    <dgm:pt modelId="{2F55E652-26AE-4F5B-93E6-BA12F7B9CA86}" type="pres">
      <dgm:prSet presAssocID="{49FC47E5-4DF4-4234-A613-6F1A40CBFA22}" presName="hierChild1" presStyleCnt="0">
        <dgm:presLayoutVars>
          <dgm:orgChart val="1"/>
          <dgm:chPref val="1"/>
          <dgm:dir/>
          <dgm:animOne val="branch"/>
          <dgm:animLvl val="lvl"/>
          <dgm:resizeHandles/>
        </dgm:presLayoutVars>
      </dgm:prSet>
      <dgm:spPr/>
    </dgm:pt>
    <dgm:pt modelId="{7476DF73-76FF-4545-A59D-733A72AB7E8E}" type="pres">
      <dgm:prSet presAssocID="{7A527278-B112-4E59-AF4D-634E80323818}" presName="hierRoot1" presStyleCnt="0">
        <dgm:presLayoutVars>
          <dgm:hierBranch val="init"/>
        </dgm:presLayoutVars>
      </dgm:prSet>
      <dgm:spPr/>
    </dgm:pt>
    <dgm:pt modelId="{30092CCF-7B44-44F3-AE3F-88798A549B77}" type="pres">
      <dgm:prSet presAssocID="{7A527278-B112-4E59-AF4D-634E80323818}" presName="rootComposite1" presStyleCnt="0"/>
      <dgm:spPr/>
    </dgm:pt>
    <dgm:pt modelId="{B143E9A2-0230-40C2-B77A-C1B4A5F6EC02}" type="pres">
      <dgm:prSet presAssocID="{7A527278-B112-4E59-AF4D-634E80323818}" presName="rootText1" presStyleLbl="node0" presStyleIdx="0" presStyleCnt="1">
        <dgm:presLayoutVars>
          <dgm:chPref val="3"/>
        </dgm:presLayoutVars>
      </dgm:prSet>
      <dgm:spPr/>
    </dgm:pt>
    <dgm:pt modelId="{BC7A8710-BE8F-4B8C-B1F4-239EBB9E4A7B}" type="pres">
      <dgm:prSet presAssocID="{7A527278-B112-4E59-AF4D-634E80323818}" presName="rootConnector1" presStyleLbl="node1" presStyleIdx="0" presStyleCnt="0"/>
      <dgm:spPr/>
    </dgm:pt>
    <dgm:pt modelId="{1D9F3CD7-D07A-456E-982B-01F549E34C4D}" type="pres">
      <dgm:prSet presAssocID="{7A527278-B112-4E59-AF4D-634E80323818}" presName="hierChild2" presStyleCnt="0"/>
      <dgm:spPr/>
    </dgm:pt>
    <dgm:pt modelId="{AA5ED367-6B3D-42C7-A2DF-4FF3A0509E49}" type="pres">
      <dgm:prSet presAssocID="{5955BD5B-DDFD-4656-AB72-FF8CA5EC41AE}" presName="Name64" presStyleLbl="parChTrans1D2" presStyleIdx="0" presStyleCnt="3"/>
      <dgm:spPr/>
    </dgm:pt>
    <dgm:pt modelId="{B1DA94F7-493D-4482-8283-BA27CE0EE844}" type="pres">
      <dgm:prSet presAssocID="{F636DB6E-4CCF-4B3F-A327-48C3442BD0BA}" presName="hierRoot2" presStyleCnt="0">
        <dgm:presLayoutVars>
          <dgm:hierBranch val="init"/>
        </dgm:presLayoutVars>
      </dgm:prSet>
      <dgm:spPr/>
    </dgm:pt>
    <dgm:pt modelId="{E6000CBE-2EFB-4A0A-9FC6-AEC9329C2D90}" type="pres">
      <dgm:prSet presAssocID="{F636DB6E-4CCF-4B3F-A327-48C3442BD0BA}" presName="rootComposite" presStyleCnt="0"/>
      <dgm:spPr/>
    </dgm:pt>
    <dgm:pt modelId="{17C2CF50-B41A-43C4-8AD5-A3E7420EE602}" type="pres">
      <dgm:prSet presAssocID="{F636DB6E-4CCF-4B3F-A327-48C3442BD0BA}" presName="rootText" presStyleLbl="node2" presStyleIdx="0" presStyleCnt="3">
        <dgm:presLayoutVars>
          <dgm:chPref val="3"/>
        </dgm:presLayoutVars>
      </dgm:prSet>
      <dgm:spPr/>
    </dgm:pt>
    <dgm:pt modelId="{DA164AF4-AD5D-4BD1-9A5C-90FF72DA2AC5}" type="pres">
      <dgm:prSet presAssocID="{F636DB6E-4CCF-4B3F-A327-48C3442BD0BA}" presName="rootConnector" presStyleLbl="node2" presStyleIdx="0" presStyleCnt="3"/>
      <dgm:spPr/>
    </dgm:pt>
    <dgm:pt modelId="{09575CFC-0391-417E-9CE7-84A6999C461C}" type="pres">
      <dgm:prSet presAssocID="{F636DB6E-4CCF-4B3F-A327-48C3442BD0BA}" presName="hierChild4" presStyleCnt="0"/>
      <dgm:spPr/>
    </dgm:pt>
    <dgm:pt modelId="{2AA2220A-59F9-46F1-9E8F-B32CCF0E345B}" type="pres">
      <dgm:prSet presAssocID="{F636DB6E-4CCF-4B3F-A327-48C3442BD0BA}" presName="hierChild5" presStyleCnt="0"/>
      <dgm:spPr/>
    </dgm:pt>
    <dgm:pt modelId="{12659118-948D-481F-AD75-C0932879BD71}" type="pres">
      <dgm:prSet presAssocID="{3DD774E4-D4FB-494D-8B7A-BC6F35CC5CD9}" presName="Name64" presStyleLbl="parChTrans1D2" presStyleIdx="1" presStyleCnt="3"/>
      <dgm:spPr/>
    </dgm:pt>
    <dgm:pt modelId="{846F5D66-793A-4C19-921E-689E6ECDFF50}" type="pres">
      <dgm:prSet presAssocID="{573D9477-10A0-4930-931F-90780D9CB259}" presName="hierRoot2" presStyleCnt="0">
        <dgm:presLayoutVars>
          <dgm:hierBranch val="init"/>
        </dgm:presLayoutVars>
      </dgm:prSet>
      <dgm:spPr/>
    </dgm:pt>
    <dgm:pt modelId="{D5E94B03-6477-43C7-B95C-96BE6BEE7380}" type="pres">
      <dgm:prSet presAssocID="{573D9477-10A0-4930-931F-90780D9CB259}" presName="rootComposite" presStyleCnt="0"/>
      <dgm:spPr/>
    </dgm:pt>
    <dgm:pt modelId="{A08C5251-80BB-48B9-B6AE-7A3C89FC15EC}" type="pres">
      <dgm:prSet presAssocID="{573D9477-10A0-4930-931F-90780D9CB259}" presName="rootText" presStyleLbl="node2" presStyleIdx="1" presStyleCnt="3">
        <dgm:presLayoutVars>
          <dgm:chPref val="3"/>
        </dgm:presLayoutVars>
      </dgm:prSet>
      <dgm:spPr/>
    </dgm:pt>
    <dgm:pt modelId="{A6A7BEBF-5535-40FD-88C8-6080384AAE71}" type="pres">
      <dgm:prSet presAssocID="{573D9477-10A0-4930-931F-90780D9CB259}" presName="rootConnector" presStyleLbl="node2" presStyleIdx="1" presStyleCnt="3"/>
      <dgm:spPr/>
    </dgm:pt>
    <dgm:pt modelId="{B67C4FB1-A708-4866-9094-580BC5CF7048}" type="pres">
      <dgm:prSet presAssocID="{573D9477-10A0-4930-931F-90780D9CB259}" presName="hierChild4" presStyleCnt="0"/>
      <dgm:spPr/>
    </dgm:pt>
    <dgm:pt modelId="{24682785-F24C-43E6-B9B8-41A9269290F5}" type="pres">
      <dgm:prSet presAssocID="{573D9477-10A0-4930-931F-90780D9CB259}" presName="hierChild5" presStyleCnt="0"/>
      <dgm:spPr/>
    </dgm:pt>
    <dgm:pt modelId="{06DCC96A-FE1F-4899-8D7E-D8C557737518}" type="pres">
      <dgm:prSet presAssocID="{4384A381-6102-4716-AA7D-EAE036151F57}" presName="Name64" presStyleLbl="parChTrans1D2" presStyleIdx="2" presStyleCnt="3"/>
      <dgm:spPr/>
    </dgm:pt>
    <dgm:pt modelId="{18C611D1-A9FF-429B-851B-D2870A97D576}" type="pres">
      <dgm:prSet presAssocID="{E22E93AE-0D9D-4796-AE9D-A080BAA119ED}" presName="hierRoot2" presStyleCnt="0">
        <dgm:presLayoutVars>
          <dgm:hierBranch val="init"/>
        </dgm:presLayoutVars>
      </dgm:prSet>
      <dgm:spPr/>
    </dgm:pt>
    <dgm:pt modelId="{1F82A70D-680B-4D3A-BD39-1E1DD795A931}" type="pres">
      <dgm:prSet presAssocID="{E22E93AE-0D9D-4796-AE9D-A080BAA119ED}" presName="rootComposite" presStyleCnt="0"/>
      <dgm:spPr/>
    </dgm:pt>
    <dgm:pt modelId="{52B9E312-168D-4A95-B67B-2A3F6106CEC8}" type="pres">
      <dgm:prSet presAssocID="{E22E93AE-0D9D-4796-AE9D-A080BAA119ED}" presName="rootText" presStyleLbl="node2" presStyleIdx="2" presStyleCnt="3">
        <dgm:presLayoutVars>
          <dgm:chPref val="3"/>
        </dgm:presLayoutVars>
      </dgm:prSet>
      <dgm:spPr/>
    </dgm:pt>
    <dgm:pt modelId="{6AF6501B-944D-43CD-B503-C0FB4606BB3A}" type="pres">
      <dgm:prSet presAssocID="{E22E93AE-0D9D-4796-AE9D-A080BAA119ED}" presName="rootConnector" presStyleLbl="node2" presStyleIdx="2" presStyleCnt="3"/>
      <dgm:spPr/>
    </dgm:pt>
    <dgm:pt modelId="{111CA6BA-906D-4A7C-9076-08D3CEC0EB3A}" type="pres">
      <dgm:prSet presAssocID="{E22E93AE-0D9D-4796-AE9D-A080BAA119ED}" presName="hierChild4" presStyleCnt="0"/>
      <dgm:spPr/>
    </dgm:pt>
    <dgm:pt modelId="{FFBD48FE-4A76-475E-B4CA-8DE4BB6A3F74}" type="pres">
      <dgm:prSet presAssocID="{E22E93AE-0D9D-4796-AE9D-A080BAA119ED}" presName="hierChild5" presStyleCnt="0"/>
      <dgm:spPr/>
    </dgm:pt>
    <dgm:pt modelId="{E64B55FA-DF57-4AC9-90ED-21C421F92A60}" type="pres">
      <dgm:prSet presAssocID="{7A527278-B112-4E59-AF4D-634E80323818}" presName="hierChild3" presStyleCnt="0"/>
      <dgm:spPr/>
    </dgm:pt>
  </dgm:ptLst>
  <dgm:cxnLst>
    <dgm:cxn modelId="{3D434A03-B67B-40F2-B447-F28393352EBC}" type="presOf" srcId="{E22E93AE-0D9D-4796-AE9D-A080BAA119ED}" destId="{52B9E312-168D-4A95-B67B-2A3F6106CEC8}" srcOrd="0" destOrd="0" presId="urn:microsoft.com/office/officeart/2009/3/layout/HorizontalOrganizationChart"/>
    <dgm:cxn modelId="{66863A04-B953-4422-9071-9D75FBF6AC0E}" type="presOf" srcId="{4384A381-6102-4716-AA7D-EAE036151F57}" destId="{06DCC96A-FE1F-4899-8D7E-D8C557737518}" srcOrd="0" destOrd="0" presId="urn:microsoft.com/office/officeart/2009/3/layout/HorizontalOrganizationChart"/>
    <dgm:cxn modelId="{B8E23A1D-2570-48BA-88A2-1C746A04975F}" type="presOf" srcId="{F636DB6E-4CCF-4B3F-A327-48C3442BD0BA}" destId="{17C2CF50-B41A-43C4-8AD5-A3E7420EE602}" srcOrd="0" destOrd="0" presId="urn:microsoft.com/office/officeart/2009/3/layout/HorizontalOrganizationChart"/>
    <dgm:cxn modelId="{E146F41E-5088-4721-ADA6-647965734A6A}" type="presOf" srcId="{5955BD5B-DDFD-4656-AB72-FF8CA5EC41AE}" destId="{AA5ED367-6B3D-42C7-A2DF-4FF3A0509E49}" srcOrd="0" destOrd="0" presId="urn:microsoft.com/office/officeart/2009/3/layout/HorizontalOrganizationChart"/>
    <dgm:cxn modelId="{0C7E2A20-A317-4B3D-8352-81B690688146}" type="presOf" srcId="{573D9477-10A0-4930-931F-90780D9CB259}" destId="{A08C5251-80BB-48B9-B6AE-7A3C89FC15EC}" srcOrd="0" destOrd="0" presId="urn:microsoft.com/office/officeart/2009/3/layout/HorizontalOrganizationChart"/>
    <dgm:cxn modelId="{2F06613D-4FD4-4010-A813-D3626DC43751}" srcId="{49FC47E5-4DF4-4234-A613-6F1A40CBFA22}" destId="{7A527278-B112-4E59-AF4D-634E80323818}" srcOrd="0" destOrd="0" parTransId="{BDDD4EE9-A915-4065-A95E-83C2A995D9DA}" sibTransId="{C1A2DDF2-8165-4D6B-A9D6-84311FDA4FF4}"/>
    <dgm:cxn modelId="{977F223E-0159-4FFB-8ECF-20E795AF1A46}" type="presOf" srcId="{3DD774E4-D4FB-494D-8B7A-BC6F35CC5CD9}" destId="{12659118-948D-481F-AD75-C0932879BD71}" srcOrd="0" destOrd="0" presId="urn:microsoft.com/office/officeart/2009/3/layout/HorizontalOrganizationChart"/>
    <dgm:cxn modelId="{6EE54C3E-D2A4-4767-84CC-3AD25A090738}" type="presOf" srcId="{7A527278-B112-4E59-AF4D-634E80323818}" destId="{BC7A8710-BE8F-4B8C-B1F4-239EBB9E4A7B}" srcOrd="1" destOrd="0" presId="urn:microsoft.com/office/officeart/2009/3/layout/HorizontalOrganizationChart"/>
    <dgm:cxn modelId="{CB6F6852-D1F2-4EE6-BE0F-3AD2EE7FDE5F}" type="presOf" srcId="{573D9477-10A0-4930-931F-90780D9CB259}" destId="{A6A7BEBF-5535-40FD-88C8-6080384AAE71}" srcOrd="1" destOrd="0" presId="urn:microsoft.com/office/officeart/2009/3/layout/HorizontalOrganizationChart"/>
    <dgm:cxn modelId="{C594907E-21DF-4E45-9671-3E9B7744F59E}" type="presOf" srcId="{7A527278-B112-4E59-AF4D-634E80323818}" destId="{B143E9A2-0230-40C2-B77A-C1B4A5F6EC02}" srcOrd="0" destOrd="0" presId="urn:microsoft.com/office/officeart/2009/3/layout/HorizontalOrganizationChart"/>
    <dgm:cxn modelId="{868BE088-D886-443D-99FA-C6EB93A499BE}" srcId="{7A527278-B112-4E59-AF4D-634E80323818}" destId="{F636DB6E-4CCF-4B3F-A327-48C3442BD0BA}" srcOrd="0" destOrd="0" parTransId="{5955BD5B-DDFD-4656-AB72-FF8CA5EC41AE}" sibTransId="{9B91D25E-38EA-4002-97E2-5D436B2A7F51}"/>
    <dgm:cxn modelId="{A6509A8B-92C4-4D84-AE7F-600AE6E23E78}" srcId="{7A527278-B112-4E59-AF4D-634E80323818}" destId="{573D9477-10A0-4930-931F-90780D9CB259}" srcOrd="1" destOrd="0" parTransId="{3DD774E4-D4FB-494D-8B7A-BC6F35CC5CD9}" sibTransId="{F32389BE-5B84-4757-9CB9-E0DCBF4DB816}"/>
    <dgm:cxn modelId="{524DE18E-7731-4F74-8426-4538AA298FE7}" srcId="{7A527278-B112-4E59-AF4D-634E80323818}" destId="{E22E93AE-0D9D-4796-AE9D-A080BAA119ED}" srcOrd="2" destOrd="0" parTransId="{4384A381-6102-4716-AA7D-EAE036151F57}" sibTransId="{23C6E6B3-FF8A-4859-A39E-9BA2C9E7E790}"/>
    <dgm:cxn modelId="{E3F679B5-D18C-4400-81F8-873A747D9EAB}" type="presOf" srcId="{F636DB6E-4CCF-4B3F-A327-48C3442BD0BA}" destId="{DA164AF4-AD5D-4BD1-9A5C-90FF72DA2AC5}" srcOrd="1" destOrd="0" presId="urn:microsoft.com/office/officeart/2009/3/layout/HorizontalOrganizationChart"/>
    <dgm:cxn modelId="{E490A4B8-D0DC-4313-9261-0F66774733AD}" type="presOf" srcId="{E22E93AE-0D9D-4796-AE9D-A080BAA119ED}" destId="{6AF6501B-944D-43CD-B503-C0FB4606BB3A}" srcOrd="1" destOrd="0" presId="urn:microsoft.com/office/officeart/2009/3/layout/HorizontalOrganizationChart"/>
    <dgm:cxn modelId="{6510F4DE-8EF8-4EA3-BDBA-61217C4768DA}" type="presOf" srcId="{49FC47E5-4DF4-4234-A613-6F1A40CBFA22}" destId="{2F55E652-26AE-4F5B-93E6-BA12F7B9CA86}" srcOrd="0" destOrd="0" presId="urn:microsoft.com/office/officeart/2009/3/layout/HorizontalOrganizationChart"/>
    <dgm:cxn modelId="{F56D44E2-9FC9-4D7F-A183-92AB93E1A014}" type="presParOf" srcId="{2F55E652-26AE-4F5B-93E6-BA12F7B9CA86}" destId="{7476DF73-76FF-4545-A59D-733A72AB7E8E}" srcOrd="0" destOrd="0" presId="urn:microsoft.com/office/officeart/2009/3/layout/HorizontalOrganizationChart"/>
    <dgm:cxn modelId="{51F376AB-C2C8-438D-AE9A-4928722ED220}" type="presParOf" srcId="{7476DF73-76FF-4545-A59D-733A72AB7E8E}" destId="{30092CCF-7B44-44F3-AE3F-88798A549B77}" srcOrd="0" destOrd="0" presId="urn:microsoft.com/office/officeart/2009/3/layout/HorizontalOrganizationChart"/>
    <dgm:cxn modelId="{983BC806-5A06-4716-AEBA-7761C4F9FF9F}" type="presParOf" srcId="{30092CCF-7B44-44F3-AE3F-88798A549B77}" destId="{B143E9A2-0230-40C2-B77A-C1B4A5F6EC02}" srcOrd="0" destOrd="0" presId="urn:microsoft.com/office/officeart/2009/3/layout/HorizontalOrganizationChart"/>
    <dgm:cxn modelId="{47F4BCFB-9EF0-4BD9-A873-5D7D4A3ACEB9}" type="presParOf" srcId="{30092CCF-7B44-44F3-AE3F-88798A549B77}" destId="{BC7A8710-BE8F-4B8C-B1F4-239EBB9E4A7B}" srcOrd="1" destOrd="0" presId="urn:microsoft.com/office/officeart/2009/3/layout/HorizontalOrganizationChart"/>
    <dgm:cxn modelId="{36CDF6B3-9508-4397-A3C7-36A006387C77}" type="presParOf" srcId="{7476DF73-76FF-4545-A59D-733A72AB7E8E}" destId="{1D9F3CD7-D07A-456E-982B-01F549E34C4D}" srcOrd="1" destOrd="0" presId="urn:microsoft.com/office/officeart/2009/3/layout/HorizontalOrganizationChart"/>
    <dgm:cxn modelId="{F7FD0E36-3BAB-469C-8252-878905ED9187}" type="presParOf" srcId="{1D9F3CD7-D07A-456E-982B-01F549E34C4D}" destId="{AA5ED367-6B3D-42C7-A2DF-4FF3A0509E49}" srcOrd="0" destOrd="0" presId="urn:microsoft.com/office/officeart/2009/3/layout/HorizontalOrganizationChart"/>
    <dgm:cxn modelId="{54DCDF9E-DF5E-442A-8DF2-3CCA00543577}" type="presParOf" srcId="{1D9F3CD7-D07A-456E-982B-01F549E34C4D}" destId="{B1DA94F7-493D-4482-8283-BA27CE0EE844}" srcOrd="1" destOrd="0" presId="urn:microsoft.com/office/officeart/2009/3/layout/HorizontalOrganizationChart"/>
    <dgm:cxn modelId="{B5C1296B-CDD3-4EEC-821A-22079D522A74}" type="presParOf" srcId="{B1DA94F7-493D-4482-8283-BA27CE0EE844}" destId="{E6000CBE-2EFB-4A0A-9FC6-AEC9329C2D90}" srcOrd="0" destOrd="0" presId="urn:microsoft.com/office/officeart/2009/3/layout/HorizontalOrganizationChart"/>
    <dgm:cxn modelId="{4CC44C23-C7A1-4F2C-9598-1E71D57B8017}" type="presParOf" srcId="{E6000CBE-2EFB-4A0A-9FC6-AEC9329C2D90}" destId="{17C2CF50-B41A-43C4-8AD5-A3E7420EE602}" srcOrd="0" destOrd="0" presId="urn:microsoft.com/office/officeart/2009/3/layout/HorizontalOrganizationChart"/>
    <dgm:cxn modelId="{33359564-3FCE-4482-BDBD-34131EC30C97}" type="presParOf" srcId="{E6000CBE-2EFB-4A0A-9FC6-AEC9329C2D90}" destId="{DA164AF4-AD5D-4BD1-9A5C-90FF72DA2AC5}" srcOrd="1" destOrd="0" presId="urn:microsoft.com/office/officeart/2009/3/layout/HorizontalOrganizationChart"/>
    <dgm:cxn modelId="{D847B41E-5EBA-4BD9-9842-D768289AEA07}" type="presParOf" srcId="{B1DA94F7-493D-4482-8283-BA27CE0EE844}" destId="{09575CFC-0391-417E-9CE7-84A6999C461C}" srcOrd="1" destOrd="0" presId="urn:microsoft.com/office/officeart/2009/3/layout/HorizontalOrganizationChart"/>
    <dgm:cxn modelId="{5AEAC532-8B96-48FB-BE47-4AA98ECA4333}" type="presParOf" srcId="{B1DA94F7-493D-4482-8283-BA27CE0EE844}" destId="{2AA2220A-59F9-46F1-9E8F-B32CCF0E345B}" srcOrd="2" destOrd="0" presId="urn:microsoft.com/office/officeart/2009/3/layout/HorizontalOrganizationChart"/>
    <dgm:cxn modelId="{5E77049C-A62C-424B-9E5D-461B60BC11BE}" type="presParOf" srcId="{1D9F3CD7-D07A-456E-982B-01F549E34C4D}" destId="{12659118-948D-481F-AD75-C0932879BD71}" srcOrd="2" destOrd="0" presId="urn:microsoft.com/office/officeart/2009/3/layout/HorizontalOrganizationChart"/>
    <dgm:cxn modelId="{ECFAC47F-F198-47B9-8902-8DE4DB9FDF14}" type="presParOf" srcId="{1D9F3CD7-D07A-456E-982B-01F549E34C4D}" destId="{846F5D66-793A-4C19-921E-689E6ECDFF50}" srcOrd="3" destOrd="0" presId="urn:microsoft.com/office/officeart/2009/3/layout/HorizontalOrganizationChart"/>
    <dgm:cxn modelId="{9C3E5F2B-2A4F-4FB0-93F4-CC4EC961E85F}" type="presParOf" srcId="{846F5D66-793A-4C19-921E-689E6ECDFF50}" destId="{D5E94B03-6477-43C7-B95C-96BE6BEE7380}" srcOrd="0" destOrd="0" presId="urn:microsoft.com/office/officeart/2009/3/layout/HorizontalOrganizationChart"/>
    <dgm:cxn modelId="{5C7746E2-D680-44E6-8DDA-6E0F62E2FFF5}" type="presParOf" srcId="{D5E94B03-6477-43C7-B95C-96BE6BEE7380}" destId="{A08C5251-80BB-48B9-B6AE-7A3C89FC15EC}" srcOrd="0" destOrd="0" presId="urn:microsoft.com/office/officeart/2009/3/layout/HorizontalOrganizationChart"/>
    <dgm:cxn modelId="{797B3A0E-8025-4314-A042-01E5123EED3C}" type="presParOf" srcId="{D5E94B03-6477-43C7-B95C-96BE6BEE7380}" destId="{A6A7BEBF-5535-40FD-88C8-6080384AAE71}" srcOrd="1" destOrd="0" presId="urn:microsoft.com/office/officeart/2009/3/layout/HorizontalOrganizationChart"/>
    <dgm:cxn modelId="{589DD6C2-3BBC-460B-BFC6-211F4923E50C}" type="presParOf" srcId="{846F5D66-793A-4C19-921E-689E6ECDFF50}" destId="{B67C4FB1-A708-4866-9094-580BC5CF7048}" srcOrd="1" destOrd="0" presId="urn:microsoft.com/office/officeart/2009/3/layout/HorizontalOrganizationChart"/>
    <dgm:cxn modelId="{D3BFA625-2A08-4608-869C-63BD86827989}" type="presParOf" srcId="{846F5D66-793A-4C19-921E-689E6ECDFF50}" destId="{24682785-F24C-43E6-B9B8-41A9269290F5}" srcOrd="2" destOrd="0" presId="urn:microsoft.com/office/officeart/2009/3/layout/HorizontalOrganizationChart"/>
    <dgm:cxn modelId="{67A51457-30A1-4F8C-9A3D-A18A1E3C9793}" type="presParOf" srcId="{1D9F3CD7-D07A-456E-982B-01F549E34C4D}" destId="{06DCC96A-FE1F-4899-8D7E-D8C557737518}" srcOrd="4" destOrd="0" presId="urn:microsoft.com/office/officeart/2009/3/layout/HorizontalOrganizationChart"/>
    <dgm:cxn modelId="{74CA2117-0CA4-40A4-A018-EAE4A3867CA6}" type="presParOf" srcId="{1D9F3CD7-D07A-456E-982B-01F549E34C4D}" destId="{18C611D1-A9FF-429B-851B-D2870A97D576}" srcOrd="5" destOrd="0" presId="urn:microsoft.com/office/officeart/2009/3/layout/HorizontalOrganizationChart"/>
    <dgm:cxn modelId="{078E643B-4834-4140-B5DF-C48ED5982800}" type="presParOf" srcId="{18C611D1-A9FF-429B-851B-D2870A97D576}" destId="{1F82A70D-680B-4D3A-BD39-1E1DD795A931}" srcOrd="0" destOrd="0" presId="urn:microsoft.com/office/officeart/2009/3/layout/HorizontalOrganizationChart"/>
    <dgm:cxn modelId="{F882BAF7-5BF0-42D3-B335-DC227FC812E6}" type="presParOf" srcId="{1F82A70D-680B-4D3A-BD39-1E1DD795A931}" destId="{52B9E312-168D-4A95-B67B-2A3F6106CEC8}" srcOrd="0" destOrd="0" presId="urn:microsoft.com/office/officeart/2009/3/layout/HorizontalOrganizationChart"/>
    <dgm:cxn modelId="{6596A38F-E926-4F5A-8353-0F1FF9BAC4EF}" type="presParOf" srcId="{1F82A70D-680B-4D3A-BD39-1E1DD795A931}" destId="{6AF6501B-944D-43CD-B503-C0FB4606BB3A}" srcOrd="1" destOrd="0" presId="urn:microsoft.com/office/officeart/2009/3/layout/HorizontalOrganizationChart"/>
    <dgm:cxn modelId="{8986BD07-AA61-4201-B055-2A914C99D959}" type="presParOf" srcId="{18C611D1-A9FF-429B-851B-D2870A97D576}" destId="{111CA6BA-906D-4A7C-9076-08D3CEC0EB3A}" srcOrd="1" destOrd="0" presId="urn:microsoft.com/office/officeart/2009/3/layout/HorizontalOrganizationChart"/>
    <dgm:cxn modelId="{902C1E2E-30E0-41EA-BED8-430709257F9A}" type="presParOf" srcId="{18C611D1-A9FF-429B-851B-D2870A97D576}" destId="{FFBD48FE-4A76-475E-B4CA-8DE4BB6A3F74}" srcOrd="2" destOrd="0" presId="urn:microsoft.com/office/officeart/2009/3/layout/HorizontalOrganizationChart"/>
    <dgm:cxn modelId="{D4319B3F-548A-4CD1-9F09-38F6454AC05C}" type="presParOf" srcId="{7476DF73-76FF-4545-A59D-733A72AB7E8E}" destId="{E64B55FA-DF57-4AC9-90ED-21C421F92A6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63FE8F-35FC-41EA-808E-1DED45361119}" type="doc">
      <dgm:prSet loTypeId="urn:microsoft.com/office/officeart/2005/8/layout/vProcess5" loCatId="process" qsTypeId="urn:microsoft.com/office/officeart/2009/2/quickstyle/3d8" qsCatId="3D" csTypeId="urn:microsoft.com/office/officeart/2005/8/colors/accent1_2" csCatId="accent1" phldr="1"/>
      <dgm:spPr/>
      <dgm:t>
        <a:bodyPr/>
        <a:lstStyle/>
        <a:p>
          <a:endParaRPr lang="zh-CN" altLang="en-US"/>
        </a:p>
      </dgm:t>
    </dgm:pt>
    <dgm:pt modelId="{4BFF54FE-0BCF-4F2A-9EA9-685451730888}">
      <dgm:prSet phldrT="[文本]" custT="1"/>
      <dgm:spPr/>
      <dgm:t>
        <a:bodyPr/>
        <a:lstStyle/>
        <a:p>
          <a:r>
            <a:rPr lang="en-US" altLang="zh-CN" sz="2500" b="0" i="0" dirty="0">
              <a:latin typeface="+mn-ea"/>
              <a:ea typeface="+mn-ea"/>
            </a:rPr>
            <a:t>1951</a:t>
          </a:r>
          <a:r>
            <a:rPr lang="zh-CN" altLang="en-US" sz="2500" b="0" i="0" dirty="0">
              <a:latin typeface="+mn-ea"/>
              <a:ea typeface="+mn-ea"/>
            </a:rPr>
            <a:t>年，哈夫曼和他在</a:t>
          </a:r>
          <a:r>
            <a:rPr lang="en-US" altLang="zh-CN" sz="2500" b="0" i="0" dirty="0">
              <a:latin typeface="+mn-ea"/>
              <a:ea typeface="+mn-ea"/>
            </a:rPr>
            <a:t>MIT</a:t>
          </a:r>
          <a:r>
            <a:rPr lang="zh-CN" altLang="en-US" sz="2500" b="0" i="0" dirty="0">
              <a:latin typeface="+mn-ea"/>
              <a:ea typeface="+mn-ea"/>
            </a:rPr>
            <a:t>信息论的同学需要选择是完成学期报告还是期末考试。</a:t>
          </a:r>
          <a:endParaRPr lang="zh-CN" altLang="en-US" sz="2500" dirty="0">
            <a:latin typeface="+mn-ea"/>
            <a:ea typeface="+mn-ea"/>
          </a:endParaRPr>
        </a:p>
      </dgm:t>
    </dgm:pt>
    <dgm:pt modelId="{DE60B783-E479-4869-B0A3-B03B5EE79E71}" type="parTrans" cxnId="{62FC6589-044A-457C-9FCE-605D582483F7}">
      <dgm:prSet/>
      <dgm:spPr/>
      <dgm:t>
        <a:bodyPr/>
        <a:lstStyle/>
        <a:p>
          <a:endParaRPr lang="zh-CN" altLang="en-US"/>
        </a:p>
      </dgm:t>
    </dgm:pt>
    <dgm:pt modelId="{339C085C-C630-4C9B-A5EC-6E29F5AB8459}" type="sibTrans" cxnId="{62FC6589-044A-457C-9FCE-605D582483F7}">
      <dgm:prSet/>
      <dgm:spPr/>
      <dgm:t>
        <a:bodyPr/>
        <a:lstStyle/>
        <a:p>
          <a:endParaRPr lang="zh-CN" altLang="en-US"/>
        </a:p>
      </dgm:t>
    </dgm:pt>
    <dgm:pt modelId="{00B42874-6FB0-402B-9989-1EE74ACE3E0A}">
      <dgm:prSet phldrT="[文本]"/>
      <dgm:spPr/>
      <dgm:t>
        <a:bodyPr/>
        <a:lstStyle/>
        <a:p>
          <a:r>
            <a:rPr lang="zh-CN" altLang="en-US" b="0" i="0" dirty="0"/>
            <a:t>学期报告的题目是，寻找最有效的二进制编码。</a:t>
          </a:r>
          <a:endParaRPr lang="zh-CN" altLang="en-US" dirty="0"/>
        </a:p>
      </dgm:t>
    </dgm:pt>
    <dgm:pt modelId="{7B83FB70-832F-47BD-86C7-EFA8E8E4B6B5}" type="parTrans" cxnId="{1D6488CF-8066-4997-B133-7A883062F716}">
      <dgm:prSet/>
      <dgm:spPr/>
      <dgm:t>
        <a:bodyPr/>
        <a:lstStyle/>
        <a:p>
          <a:endParaRPr lang="zh-CN" altLang="en-US"/>
        </a:p>
      </dgm:t>
    </dgm:pt>
    <dgm:pt modelId="{B8308B7A-FB6C-4698-8289-6A19D14899EA}" type="sibTrans" cxnId="{1D6488CF-8066-4997-B133-7A883062F716}">
      <dgm:prSet/>
      <dgm:spPr/>
      <dgm:t>
        <a:bodyPr/>
        <a:lstStyle/>
        <a:p>
          <a:endParaRPr lang="zh-CN" altLang="en-US"/>
        </a:p>
      </dgm:t>
    </dgm:pt>
    <dgm:pt modelId="{DF3FEC3A-FFE2-4695-8329-196D22832A69}">
      <dgm:prSet phldrT="[文本]"/>
      <dgm:spPr/>
      <dgm:t>
        <a:bodyPr/>
        <a:lstStyle/>
        <a:p>
          <a:r>
            <a:rPr lang="zh-CN" altLang="en-US" b="0" i="0" dirty="0"/>
            <a:t>由于无法证明哪个已有编码是最有效的，哈夫曼放弃对已有编码的研究，转向新的探索</a:t>
          </a:r>
          <a:endParaRPr lang="zh-CN" altLang="en-US" dirty="0"/>
        </a:p>
      </dgm:t>
    </dgm:pt>
    <dgm:pt modelId="{FD2F3147-5B2D-4559-9739-8B88B5218051}" type="parTrans" cxnId="{95F73D70-E51D-4E9D-850C-003DEA578A0F}">
      <dgm:prSet/>
      <dgm:spPr/>
      <dgm:t>
        <a:bodyPr/>
        <a:lstStyle/>
        <a:p>
          <a:endParaRPr lang="zh-CN" altLang="en-US"/>
        </a:p>
      </dgm:t>
    </dgm:pt>
    <dgm:pt modelId="{A4390594-67C2-4968-8E32-F57F5F2FD01C}" type="sibTrans" cxnId="{95F73D70-E51D-4E9D-850C-003DEA578A0F}">
      <dgm:prSet/>
      <dgm:spPr/>
      <dgm:t>
        <a:bodyPr/>
        <a:lstStyle/>
        <a:p>
          <a:endParaRPr lang="zh-CN" altLang="en-US"/>
        </a:p>
      </dgm:t>
    </dgm:pt>
    <dgm:pt modelId="{022A899F-DF13-47CD-A906-3A83FE0D6CA8}" type="pres">
      <dgm:prSet presAssocID="{7B63FE8F-35FC-41EA-808E-1DED45361119}" presName="outerComposite" presStyleCnt="0">
        <dgm:presLayoutVars>
          <dgm:chMax val="5"/>
          <dgm:dir/>
          <dgm:resizeHandles val="exact"/>
        </dgm:presLayoutVars>
      </dgm:prSet>
      <dgm:spPr/>
    </dgm:pt>
    <dgm:pt modelId="{AA71C8E9-05D4-4487-904D-B5190406D069}" type="pres">
      <dgm:prSet presAssocID="{7B63FE8F-35FC-41EA-808E-1DED45361119}" presName="dummyMaxCanvas" presStyleCnt="0">
        <dgm:presLayoutVars/>
      </dgm:prSet>
      <dgm:spPr/>
    </dgm:pt>
    <dgm:pt modelId="{559B3DE2-6009-4018-A82A-259CAFD136A6}" type="pres">
      <dgm:prSet presAssocID="{7B63FE8F-35FC-41EA-808E-1DED45361119}" presName="ThreeNodes_1" presStyleLbl="node1" presStyleIdx="0" presStyleCnt="3">
        <dgm:presLayoutVars>
          <dgm:bulletEnabled val="1"/>
        </dgm:presLayoutVars>
      </dgm:prSet>
      <dgm:spPr/>
    </dgm:pt>
    <dgm:pt modelId="{59C77446-C5D8-407C-BE78-C8B72898A8D8}" type="pres">
      <dgm:prSet presAssocID="{7B63FE8F-35FC-41EA-808E-1DED45361119}" presName="ThreeNodes_2" presStyleLbl="node1" presStyleIdx="1" presStyleCnt="3">
        <dgm:presLayoutVars>
          <dgm:bulletEnabled val="1"/>
        </dgm:presLayoutVars>
      </dgm:prSet>
      <dgm:spPr/>
    </dgm:pt>
    <dgm:pt modelId="{586E23BE-0BD8-493A-B18B-2161578C2DE0}" type="pres">
      <dgm:prSet presAssocID="{7B63FE8F-35FC-41EA-808E-1DED45361119}" presName="ThreeNodes_3" presStyleLbl="node1" presStyleIdx="2" presStyleCnt="3">
        <dgm:presLayoutVars>
          <dgm:bulletEnabled val="1"/>
        </dgm:presLayoutVars>
      </dgm:prSet>
      <dgm:spPr/>
    </dgm:pt>
    <dgm:pt modelId="{5DBC94F6-2D99-49AB-9C49-2131E1AFE72B}" type="pres">
      <dgm:prSet presAssocID="{7B63FE8F-35FC-41EA-808E-1DED45361119}" presName="ThreeConn_1-2" presStyleLbl="fgAccFollowNode1" presStyleIdx="0" presStyleCnt="2">
        <dgm:presLayoutVars>
          <dgm:bulletEnabled val="1"/>
        </dgm:presLayoutVars>
      </dgm:prSet>
      <dgm:spPr/>
    </dgm:pt>
    <dgm:pt modelId="{10E55919-B299-4B37-A1E0-082E55B53F05}" type="pres">
      <dgm:prSet presAssocID="{7B63FE8F-35FC-41EA-808E-1DED45361119}" presName="ThreeConn_2-3" presStyleLbl="fgAccFollowNode1" presStyleIdx="1" presStyleCnt="2">
        <dgm:presLayoutVars>
          <dgm:bulletEnabled val="1"/>
        </dgm:presLayoutVars>
      </dgm:prSet>
      <dgm:spPr/>
    </dgm:pt>
    <dgm:pt modelId="{AEF80AE9-0F1F-496E-AE3A-644CC1356FFB}" type="pres">
      <dgm:prSet presAssocID="{7B63FE8F-35FC-41EA-808E-1DED45361119}" presName="ThreeNodes_1_text" presStyleLbl="node1" presStyleIdx="2" presStyleCnt="3">
        <dgm:presLayoutVars>
          <dgm:bulletEnabled val="1"/>
        </dgm:presLayoutVars>
      </dgm:prSet>
      <dgm:spPr/>
    </dgm:pt>
    <dgm:pt modelId="{DF1DDC11-2008-4B51-B25F-54EFC7079BC8}" type="pres">
      <dgm:prSet presAssocID="{7B63FE8F-35FC-41EA-808E-1DED45361119}" presName="ThreeNodes_2_text" presStyleLbl="node1" presStyleIdx="2" presStyleCnt="3">
        <dgm:presLayoutVars>
          <dgm:bulletEnabled val="1"/>
        </dgm:presLayoutVars>
      </dgm:prSet>
      <dgm:spPr/>
    </dgm:pt>
    <dgm:pt modelId="{DAD0A7B8-2C04-4DF2-AFDD-835EDC8CD181}" type="pres">
      <dgm:prSet presAssocID="{7B63FE8F-35FC-41EA-808E-1DED45361119}" presName="ThreeNodes_3_text" presStyleLbl="node1" presStyleIdx="2" presStyleCnt="3">
        <dgm:presLayoutVars>
          <dgm:bulletEnabled val="1"/>
        </dgm:presLayoutVars>
      </dgm:prSet>
      <dgm:spPr/>
    </dgm:pt>
  </dgm:ptLst>
  <dgm:cxnLst>
    <dgm:cxn modelId="{F48E222F-10D8-491A-924A-7EE6C187B075}" type="presOf" srcId="{B8308B7A-FB6C-4698-8289-6A19D14899EA}" destId="{10E55919-B299-4B37-A1E0-082E55B53F05}" srcOrd="0" destOrd="0" presId="urn:microsoft.com/office/officeart/2005/8/layout/vProcess5"/>
    <dgm:cxn modelId="{BFB47230-457D-40FF-83A0-8623C13D6E32}" type="presOf" srcId="{00B42874-6FB0-402B-9989-1EE74ACE3E0A}" destId="{DF1DDC11-2008-4B51-B25F-54EFC7079BC8}" srcOrd="1" destOrd="0" presId="urn:microsoft.com/office/officeart/2005/8/layout/vProcess5"/>
    <dgm:cxn modelId="{3988FB42-1EFC-45CE-8F18-BCB133A67246}" type="presOf" srcId="{4BFF54FE-0BCF-4F2A-9EA9-685451730888}" destId="{559B3DE2-6009-4018-A82A-259CAFD136A6}" srcOrd="0" destOrd="0" presId="urn:microsoft.com/office/officeart/2005/8/layout/vProcess5"/>
    <dgm:cxn modelId="{331AB664-1E14-436D-A617-8C9711472390}" type="presOf" srcId="{339C085C-C630-4C9B-A5EC-6E29F5AB8459}" destId="{5DBC94F6-2D99-49AB-9C49-2131E1AFE72B}" srcOrd="0" destOrd="0" presId="urn:microsoft.com/office/officeart/2005/8/layout/vProcess5"/>
    <dgm:cxn modelId="{A0662C48-FF0B-4EB9-B96D-C71292DC9D5D}" type="presOf" srcId="{7B63FE8F-35FC-41EA-808E-1DED45361119}" destId="{022A899F-DF13-47CD-A906-3A83FE0D6CA8}" srcOrd="0" destOrd="0" presId="urn:microsoft.com/office/officeart/2005/8/layout/vProcess5"/>
    <dgm:cxn modelId="{95F73D70-E51D-4E9D-850C-003DEA578A0F}" srcId="{7B63FE8F-35FC-41EA-808E-1DED45361119}" destId="{DF3FEC3A-FFE2-4695-8329-196D22832A69}" srcOrd="2" destOrd="0" parTransId="{FD2F3147-5B2D-4559-9739-8B88B5218051}" sibTransId="{A4390594-67C2-4968-8E32-F57F5F2FD01C}"/>
    <dgm:cxn modelId="{C1F55077-2E8D-42D3-8D2D-9A0104F11D05}" type="presOf" srcId="{DF3FEC3A-FFE2-4695-8329-196D22832A69}" destId="{586E23BE-0BD8-493A-B18B-2161578C2DE0}" srcOrd="0" destOrd="0" presId="urn:microsoft.com/office/officeart/2005/8/layout/vProcess5"/>
    <dgm:cxn modelId="{62FC6589-044A-457C-9FCE-605D582483F7}" srcId="{7B63FE8F-35FC-41EA-808E-1DED45361119}" destId="{4BFF54FE-0BCF-4F2A-9EA9-685451730888}" srcOrd="0" destOrd="0" parTransId="{DE60B783-E479-4869-B0A3-B03B5EE79E71}" sibTransId="{339C085C-C630-4C9B-A5EC-6E29F5AB8459}"/>
    <dgm:cxn modelId="{7849E29D-7CEA-4E39-843F-E73B3A84F8A4}" type="presOf" srcId="{00B42874-6FB0-402B-9989-1EE74ACE3E0A}" destId="{59C77446-C5D8-407C-BE78-C8B72898A8D8}" srcOrd="0" destOrd="0" presId="urn:microsoft.com/office/officeart/2005/8/layout/vProcess5"/>
    <dgm:cxn modelId="{1D6488CF-8066-4997-B133-7A883062F716}" srcId="{7B63FE8F-35FC-41EA-808E-1DED45361119}" destId="{00B42874-6FB0-402B-9989-1EE74ACE3E0A}" srcOrd="1" destOrd="0" parTransId="{7B83FB70-832F-47BD-86C7-EFA8E8E4B6B5}" sibTransId="{B8308B7A-FB6C-4698-8289-6A19D14899EA}"/>
    <dgm:cxn modelId="{587902E4-858B-47AA-ACE6-E7D0AB7ECE8E}" type="presOf" srcId="{DF3FEC3A-FFE2-4695-8329-196D22832A69}" destId="{DAD0A7B8-2C04-4DF2-AFDD-835EDC8CD181}" srcOrd="1" destOrd="0" presId="urn:microsoft.com/office/officeart/2005/8/layout/vProcess5"/>
    <dgm:cxn modelId="{26EB83F9-FF7E-49D2-972C-9210D4088D26}" type="presOf" srcId="{4BFF54FE-0BCF-4F2A-9EA9-685451730888}" destId="{AEF80AE9-0F1F-496E-AE3A-644CC1356FFB}" srcOrd="1" destOrd="0" presId="urn:microsoft.com/office/officeart/2005/8/layout/vProcess5"/>
    <dgm:cxn modelId="{122CFD47-E660-4722-A4DF-FA9D41E49AE2}" type="presParOf" srcId="{022A899F-DF13-47CD-A906-3A83FE0D6CA8}" destId="{AA71C8E9-05D4-4487-904D-B5190406D069}" srcOrd="0" destOrd="0" presId="urn:microsoft.com/office/officeart/2005/8/layout/vProcess5"/>
    <dgm:cxn modelId="{A02A3056-E86E-4B16-AEFD-3F124F44CD99}" type="presParOf" srcId="{022A899F-DF13-47CD-A906-3A83FE0D6CA8}" destId="{559B3DE2-6009-4018-A82A-259CAFD136A6}" srcOrd="1" destOrd="0" presId="urn:microsoft.com/office/officeart/2005/8/layout/vProcess5"/>
    <dgm:cxn modelId="{A65C5893-580C-4BFF-9A5C-D3F6CD485352}" type="presParOf" srcId="{022A899F-DF13-47CD-A906-3A83FE0D6CA8}" destId="{59C77446-C5D8-407C-BE78-C8B72898A8D8}" srcOrd="2" destOrd="0" presId="urn:microsoft.com/office/officeart/2005/8/layout/vProcess5"/>
    <dgm:cxn modelId="{98E89BED-F8BD-4FB9-B7D3-FA87258D8070}" type="presParOf" srcId="{022A899F-DF13-47CD-A906-3A83FE0D6CA8}" destId="{586E23BE-0BD8-493A-B18B-2161578C2DE0}" srcOrd="3" destOrd="0" presId="urn:microsoft.com/office/officeart/2005/8/layout/vProcess5"/>
    <dgm:cxn modelId="{CF8232BB-A704-454E-AF7B-5017A14E0AD3}" type="presParOf" srcId="{022A899F-DF13-47CD-A906-3A83FE0D6CA8}" destId="{5DBC94F6-2D99-49AB-9C49-2131E1AFE72B}" srcOrd="4" destOrd="0" presId="urn:microsoft.com/office/officeart/2005/8/layout/vProcess5"/>
    <dgm:cxn modelId="{67978A49-8899-4DA7-809B-56BA76BBBE3D}" type="presParOf" srcId="{022A899F-DF13-47CD-A906-3A83FE0D6CA8}" destId="{10E55919-B299-4B37-A1E0-082E55B53F05}" srcOrd="5" destOrd="0" presId="urn:microsoft.com/office/officeart/2005/8/layout/vProcess5"/>
    <dgm:cxn modelId="{F45D01E7-D882-45EB-A822-82E9AEED621C}" type="presParOf" srcId="{022A899F-DF13-47CD-A906-3A83FE0D6CA8}" destId="{AEF80AE9-0F1F-496E-AE3A-644CC1356FFB}" srcOrd="6" destOrd="0" presId="urn:microsoft.com/office/officeart/2005/8/layout/vProcess5"/>
    <dgm:cxn modelId="{0E8C8792-E380-42F4-98F5-E86DD950E093}" type="presParOf" srcId="{022A899F-DF13-47CD-A906-3A83FE0D6CA8}" destId="{DF1DDC11-2008-4B51-B25F-54EFC7079BC8}" srcOrd="7" destOrd="0" presId="urn:microsoft.com/office/officeart/2005/8/layout/vProcess5"/>
    <dgm:cxn modelId="{DE46A950-3F76-4864-8F5A-3A85CBCDA8FC}" type="presParOf" srcId="{022A899F-DF13-47CD-A906-3A83FE0D6CA8}" destId="{DAD0A7B8-2C04-4DF2-AFDD-835EDC8CD18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AAF173-5660-4C62-A34C-AEB9445F3738}" type="doc">
      <dgm:prSet loTypeId="urn:microsoft.com/office/officeart/2005/8/layout/vProcess5" loCatId="process" qsTypeId="urn:microsoft.com/office/officeart/2005/8/quickstyle/3d5" qsCatId="3D" csTypeId="urn:microsoft.com/office/officeart/2005/8/colors/accent1_2" csCatId="accent1" phldr="1"/>
      <dgm:spPr/>
      <dgm:t>
        <a:bodyPr/>
        <a:lstStyle/>
        <a:p>
          <a:endParaRPr lang="zh-CN" altLang="en-US"/>
        </a:p>
      </dgm:t>
    </dgm:pt>
    <dgm:pt modelId="{2D3B4E9E-5E80-452A-AF81-DB3EA27E57B7}">
      <dgm:prSet phldrT="[文本]"/>
      <dgm:spPr/>
      <dgm:t>
        <a:bodyPr/>
        <a:lstStyle/>
        <a:p>
          <a:r>
            <a:rPr lang="zh-CN" altLang="en-US" b="0" i="0" dirty="0"/>
            <a:t>最终发现了基于有序频率二叉树编码的想法，并很快证明了这个方法是最有效的</a:t>
          </a:r>
          <a:endParaRPr lang="zh-CN" altLang="en-US" dirty="0"/>
        </a:p>
      </dgm:t>
    </dgm:pt>
    <dgm:pt modelId="{A8640C0B-0926-4B10-8EB8-221EDCC9EBF9}" type="parTrans" cxnId="{C1AFB769-A4F4-4431-8769-7BA411F0A35A}">
      <dgm:prSet/>
      <dgm:spPr/>
      <dgm:t>
        <a:bodyPr/>
        <a:lstStyle/>
        <a:p>
          <a:endParaRPr lang="zh-CN" altLang="en-US"/>
        </a:p>
      </dgm:t>
    </dgm:pt>
    <dgm:pt modelId="{03C090B0-D49E-48B3-A9DB-BED71C4159DA}" type="sibTrans" cxnId="{C1AFB769-A4F4-4431-8769-7BA411F0A35A}">
      <dgm:prSet/>
      <dgm:spPr/>
      <dgm:t>
        <a:bodyPr/>
        <a:lstStyle/>
        <a:p>
          <a:endParaRPr lang="zh-CN" altLang="en-US"/>
        </a:p>
      </dgm:t>
    </dgm:pt>
    <dgm:pt modelId="{95AC07AB-AFA1-4608-898E-58C65F181F16}">
      <dgm:prSet phldrT="[文本]"/>
      <dgm:spPr/>
      <dgm:t>
        <a:bodyPr/>
        <a:lstStyle/>
        <a:p>
          <a:r>
            <a:rPr lang="en-US" altLang="zh-CN" b="0" i="0" dirty="0"/>
            <a:t>1952</a:t>
          </a:r>
          <a:r>
            <a:rPr lang="zh-CN" altLang="en-US" b="0" i="0" dirty="0"/>
            <a:t>年，</a:t>
          </a:r>
          <a:r>
            <a:rPr lang="en-US" b="0" i="0" dirty="0"/>
            <a:t>Huffman</a:t>
          </a:r>
          <a:r>
            <a:rPr lang="zh-CN" altLang="en-US" b="0" i="0" dirty="0"/>
            <a:t>在</a:t>
          </a:r>
          <a:r>
            <a:rPr lang="en-US" altLang="zh-CN" b="0" i="0" dirty="0"/>
            <a:t>MIT</a:t>
          </a:r>
          <a:r>
            <a:rPr lang="zh-CN" altLang="en-US" b="0" i="0" dirty="0"/>
            <a:t>攻读博士时发表了</a:t>
          </a:r>
          <a:r>
            <a:rPr lang="en-US" altLang="zh-CN" b="0" i="0" dirty="0"/>
            <a:t>《</a:t>
          </a:r>
          <a:r>
            <a:rPr lang="en-US" b="0" i="0" dirty="0"/>
            <a:t>A Method for the Construction of Minimum-Redundancy Codes</a:t>
          </a:r>
          <a:r>
            <a:rPr lang="en-US" altLang="zh-CN" b="0" i="0" dirty="0"/>
            <a:t>》</a:t>
          </a:r>
          <a:r>
            <a:rPr lang="zh-CN" altLang="en-US" b="0" i="0" dirty="0"/>
            <a:t>一文，提出</a:t>
          </a:r>
          <a:r>
            <a:rPr lang="en-US" altLang="zh-CN" b="0" i="0" dirty="0"/>
            <a:t>Huffman</a:t>
          </a:r>
          <a:r>
            <a:rPr lang="zh-CN" altLang="en-US" b="0" i="0" dirty="0"/>
            <a:t>编码</a:t>
          </a:r>
          <a:endParaRPr lang="zh-CN" altLang="en-US" dirty="0"/>
        </a:p>
      </dgm:t>
    </dgm:pt>
    <dgm:pt modelId="{B405D4B3-5DA5-47AE-B8F3-C6324D7FD28F}" type="parTrans" cxnId="{E7BF01EA-CBD5-4B1E-BB3D-4E9E64DB5E04}">
      <dgm:prSet/>
      <dgm:spPr/>
      <dgm:t>
        <a:bodyPr/>
        <a:lstStyle/>
        <a:p>
          <a:endParaRPr lang="zh-CN" altLang="en-US"/>
        </a:p>
      </dgm:t>
    </dgm:pt>
    <dgm:pt modelId="{41545FC5-1E6D-4B0F-A4A6-660BB5ED8D82}" type="sibTrans" cxnId="{E7BF01EA-CBD5-4B1E-BB3D-4E9E64DB5E04}">
      <dgm:prSet/>
      <dgm:spPr/>
      <dgm:t>
        <a:bodyPr/>
        <a:lstStyle/>
        <a:p>
          <a:endParaRPr lang="zh-CN" altLang="en-US"/>
        </a:p>
      </dgm:t>
    </dgm:pt>
    <dgm:pt modelId="{94C3E083-53E7-43E5-ACE5-AE6538968D30}">
      <dgm:prSet phldrT="[文本]"/>
      <dgm:spPr/>
      <dgm:t>
        <a:bodyPr/>
        <a:lstStyle/>
        <a:p>
          <a:r>
            <a:rPr lang="en-US" altLang="zh-CN" dirty="0"/>
            <a:t>Huffman</a:t>
          </a:r>
          <a:r>
            <a:rPr lang="zh-CN" altLang="en-US" dirty="0"/>
            <a:t>编码广泛应用于压缩、通信等领域</a:t>
          </a:r>
        </a:p>
      </dgm:t>
    </dgm:pt>
    <dgm:pt modelId="{8FA553A7-6154-4146-9863-9F069DDB9ECE}" type="parTrans" cxnId="{E3BC67FB-F394-4C4F-BBDC-F8753849CB8A}">
      <dgm:prSet/>
      <dgm:spPr/>
      <dgm:t>
        <a:bodyPr/>
        <a:lstStyle/>
        <a:p>
          <a:endParaRPr lang="zh-CN" altLang="en-US"/>
        </a:p>
      </dgm:t>
    </dgm:pt>
    <dgm:pt modelId="{148802FD-2778-4773-9C8C-6C33EA3F4285}" type="sibTrans" cxnId="{E3BC67FB-F394-4C4F-BBDC-F8753849CB8A}">
      <dgm:prSet/>
      <dgm:spPr/>
      <dgm:t>
        <a:bodyPr/>
        <a:lstStyle/>
        <a:p>
          <a:endParaRPr lang="zh-CN" altLang="en-US"/>
        </a:p>
      </dgm:t>
    </dgm:pt>
    <dgm:pt modelId="{61E73AB3-9152-41DB-998C-717768F60615}" type="pres">
      <dgm:prSet presAssocID="{C4AAF173-5660-4C62-A34C-AEB9445F3738}" presName="outerComposite" presStyleCnt="0">
        <dgm:presLayoutVars>
          <dgm:chMax val="5"/>
          <dgm:dir/>
          <dgm:resizeHandles val="exact"/>
        </dgm:presLayoutVars>
      </dgm:prSet>
      <dgm:spPr/>
    </dgm:pt>
    <dgm:pt modelId="{77361D22-07F1-4C9A-B5D1-53165B0BE335}" type="pres">
      <dgm:prSet presAssocID="{C4AAF173-5660-4C62-A34C-AEB9445F3738}" presName="dummyMaxCanvas" presStyleCnt="0">
        <dgm:presLayoutVars/>
      </dgm:prSet>
      <dgm:spPr/>
    </dgm:pt>
    <dgm:pt modelId="{D34A0CCB-AF01-49F9-BC28-E6B3209BABF6}" type="pres">
      <dgm:prSet presAssocID="{C4AAF173-5660-4C62-A34C-AEB9445F3738}" presName="ThreeNodes_1" presStyleLbl="node1" presStyleIdx="0" presStyleCnt="3">
        <dgm:presLayoutVars>
          <dgm:bulletEnabled val="1"/>
        </dgm:presLayoutVars>
      </dgm:prSet>
      <dgm:spPr/>
    </dgm:pt>
    <dgm:pt modelId="{B0E42AEC-C2BB-483C-A994-F46F4D1EE078}" type="pres">
      <dgm:prSet presAssocID="{C4AAF173-5660-4C62-A34C-AEB9445F3738}" presName="ThreeNodes_2" presStyleLbl="node1" presStyleIdx="1" presStyleCnt="3">
        <dgm:presLayoutVars>
          <dgm:bulletEnabled val="1"/>
        </dgm:presLayoutVars>
      </dgm:prSet>
      <dgm:spPr/>
    </dgm:pt>
    <dgm:pt modelId="{0B38A5C8-12D3-4971-A7EF-BED19E557F75}" type="pres">
      <dgm:prSet presAssocID="{C4AAF173-5660-4C62-A34C-AEB9445F3738}" presName="ThreeNodes_3" presStyleLbl="node1" presStyleIdx="2" presStyleCnt="3">
        <dgm:presLayoutVars>
          <dgm:bulletEnabled val="1"/>
        </dgm:presLayoutVars>
      </dgm:prSet>
      <dgm:spPr/>
    </dgm:pt>
    <dgm:pt modelId="{122CDF34-138B-4C8E-864F-10AD714C424F}" type="pres">
      <dgm:prSet presAssocID="{C4AAF173-5660-4C62-A34C-AEB9445F3738}" presName="ThreeConn_1-2" presStyleLbl="fgAccFollowNode1" presStyleIdx="0" presStyleCnt="2">
        <dgm:presLayoutVars>
          <dgm:bulletEnabled val="1"/>
        </dgm:presLayoutVars>
      </dgm:prSet>
      <dgm:spPr/>
    </dgm:pt>
    <dgm:pt modelId="{4B95FF7B-D18D-4F4A-A4EF-C1BE5B45B1C4}" type="pres">
      <dgm:prSet presAssocID="{C4AAF173-5660-4C62-A34C-AEB9445F3738}" presName="ThreeConn_2-3" presStyleLbl="fgAccFollowNode1" presStyleIdx="1" presStyleCnt="2">
        <dgm:presLayoutVars>
          <dgm:bulletEnabled val="1"/>
        </dgm:presLayoutVars>
      </dgm:prSet>
      <dgm:spPr/>
    </dgm:pt>
    <dgm:pt modelId="{FB91ADC5-1269-4B2C-9221-E63831C03121}" type="pres">
      <dgm:prSet presAssocID="{C4AAF173-5660-4C62-A34C-AEB9445F3738}" presName="ThreeNodes_1_text" presStyleLbl="node1" presStyleIdx="2" presStyleCnt="3">
        <dgm:presLayoutVars>
          <dgm:bulletEnabled val="1"/>
        </dgm:presLayoutVars>
      </dgm:prSet>
      <dgm:spPr/>
    </dgm:pt>
    <dgm:pt modelId="{C4EFCEC5-7BBB-406E-8F8B-DE1394F3DE96}" type="pres">
      <dgm:prSet presAssocID="{C4AAF173-5660-4C62-A34C-AEB9445F3738}" presName="ThreeNodes_2_text" presStyleLbl="node1" presStyleIdx="2" presStyleCnt="3">
        <dgm:presLayoutVars>
          <dgm:bulletEnabled val="1"/>
        </dgm:presLayoutVars>
      </dgm:prSet>
      <dgm:spPr/>
    </dgm:pt>
    <dgm:pt modelId="{BABD00D7-8B90-4703-A02C-FB6A81B0A00A}" type="pres">
      <dgm:prSet presAssocID="{C4AAF173-5660-4C62-A34C-AEB9445F3738}" presName="ThreeNodes_3_text" presStyleLbl="node1" presStyleIdx="2" presStyleCnt="3">
        <dgm:presLayoutVars>
          <dgm:bulletEnabled val="1"/>
        </dgm:presLayoutVars>
      </dgm:prSet>
      <dgm:spPr/>
    </dgm:pt>
  </dgm:ptLst>
  <dgm:cxnLst>
    <dgm:cxn modelId="{C57F1709-BDF7-4A9B-8E87-6402EC38C3A6}" type="presOf" srcId="{2D3B4E9E-5E80-452A-AF81-DB3EA27E57B7}" destId="{FB91ADC5-1269-4B2C-9221-E63831C03121}" srcOrd="1" destOrd="0" presId="urn:microsoft.com/office/officeart/2005/8/layout/vProcess5"/>
    <dgm:cxn modelId="{AAACEF1D-F959-45A0-984B-98F79ADA28E8}" type="presOf" srcId="{03C090B0-D49E-48B3-A9DB-BED71C4159DA}" destId="{122CDF34-138B-4C8E-864F-10AD714C424F}" srcOrd="0" destOrd="0" presId="urn:microsoft.com/office/officeart/2005/8/layout/vProcess5"/>
    <dgm:cxn modelId="{37661B3A-D7CE-46A8-A79F-E72EAB589370}" type="presOf" srcId="{95AC07AB-AFA1-4608-898E-58C65F181F16}" destId="{C4EFCEC5-7BBB-406E-8F8B-DE1394F3DE96}" srcOrd="1" destOrd="0" presId="urn:microsoft.com/office/officeart/2005/8/layout/vProcess5"/>
    <dgm:cxn modelId="{9A84D53C-5CEB-4466-85FD-52029B3E752D}" type="presOf" srcId="{C4AAF173-5660-4C62-A34C-AEB9445F3738}" destId="{61E73AB3-9152-41DB-998C-717768F60615}" srcOrd="0" destOrd="0" presId="urn:microsoft.com/office/officeart/2005/8/layout/vProcess5"/>
    <dgm:cxn modelId="{C1AFB769-A4F4-4431-8769-7BA411F0A35A}" srcId="{C4AAF173-5660-4C62-A34C-AEB9445F3738}" destId="{2D3B4E9E-5E80-452A-AF81-DB3EA27E57B7}" srcOrd="0" destOrd="0" parTransId="{A8640C0B-0926-4B10-8EB8-221EDCC9EBF9}" sibTransId="{03C090B0-D49E-48B3-A9DB-BED71C4159DA}"/>
    <dgm:cxn modelId="{C5EC3A50-97FF-4EE5-A0C1-131DEE0524C4}" type="presOf" srcId="{94C3E083-53E7-43E5-ACE5-AE6538968D30}" destId="{BABD00D7-8B90-4703-A02C-FB6A81B0A00A}" srcOrd="1" destOrd="0" presId="urn:microsoft.com/office/officeart/2005/8/layout/vProcess5"/>
    <dgm:cxn modelId="{063B8F74-6683-4F0F-ABEF-0A01E11A4AE1}" type="presOf" srcId="{41545FC5-1E6D-4B0F-A4A6-660BB5ED8D82}" destId="{4B95FF7B-D18D-4F4A-A4EF-C1BE5B45B1C4}" srcOrd="0" destOrd="0" presId="urn:microsoft.com/office/officeart/2005/8/layout/vProcess5"/>
    <dgm:cxn modelId="{06E720E0-2070-4D13-9D45-84F83390BC63}" type="presOf" srcId="{94C3E083-53E7-43E5-ACE5-AE6538968D30}" destId="{0B38A5C8-12D3-4971-A7EF-BED19E557F75}" srcOrd="0" destOrd="0" presId="urn:microsoft.com/office/officeart/2005/8/layout/vProcess5"/>
    <dgm:cxn modelId="{E7BF01EA-CBD5-4B1E-BB3D-4E9E64DB5E04}" srcId="{C4AAF173-5660-4C62-A34C-AEB9445F3738}" destId="{95AC07AB-AFA1-4608-898E-58C65F181F16}" srcOrd="1" destOrd="0" parTransId="{B405D4B3-5DA5-47AE-B8F3-C6324D7FD28F}" sibTransId="{41545FC5-1E6D-4B0F-A4A6-660BB5ED8D82}"/>
    <dgm:cxn modelId="{AD3F8DEF-DA84-4C72-AE28-13102EF9D999}" type="presOf" srcId="{2D3B4E9E-5E80-452A-AF81-DB3EA27E57B7}" destId="{D34A0CCB-AF01-49F9-BC28-E6B3209BABF6}" srcOrd="0" destOrd="0" presId="urn:microsoft.com/office/officeart/2005/8/layout/vProcess5"/>
    <dgm:cxn modelId="{E3BC67FB-F394-4C4F-BBDC-F8753849CB8A}" srcId="{C4AAF173-5660-4C62-A34C-AEB9445F3738}" destId="{94C3E083-53E7-43E5-ACE5-AE6538968D30}" srcOrd="2" destOrd="0" parTransId="{8FA553A7-6154-4146-9863-9F069DDB9ECE}" sibTransId="{148802FD-2778-4773-9C8C-6C33EA3F4285}"/>
    <dgm:cxn modelId="{DCB438FF-A814-4C8E-AC2B-3ABA0174C6CA}" type="presOf" srcId="{95AC07AB-AFA1-4608-898E-58C65F181F16}" destId="{B0E42AEC-C2BB-483C-A994-F46F4D1EE078}" srcOrd="0" destOrd="0" presId="urn:microsoft.com/office/officeart/2005/8/layout/vProcess5"/>
    <dgm:cxn modelId="{E994E58C-25F5-48DF-B09D-75CB765E879F}" type="presParOf" srcId="{61E73AB3-9152-41DB-998C-717768F60615}" destId="{77361D22-07F1-4C9A-B5D1-53165B0BE335}" srcOrd="0" destOrd="0" presId="urn:microsoft.com/office/officeart/2005/8/layout/vProcess5"/>
    <dgm:cxn modelId="{F07A9F2D-BFE9-405C-AA9E-2BBA522B6E07}" type="presParOf" srcId="{61E73AB3-9152-41DB-998C-717768F60615}" destId="{D34A0CCB-AF01-49F9-BC28-E6B3209BABF6}" srcOrd="1" destOrd="0" presId="urn:microsoft.com/office/officeart/2005/8/layout/vProcess5"/>
    <dgm:cxn modelId="{3E54F124-E473-4CDD-8031-CC420EBE9E95}" type="presParOf" srcId="{61E73AB3-9152-41DB-998C-717768F60615}" destId="{B0E42AEC-C2BB-483C-A994-F46F4D1EE078}" srcOrd="2" destOrd="0" presId="urn:microsoft.com/office/officeart/2005/8/layout/vProcess5"/>
    <dgm:cxn modelId="{A4162B72-603B-4BB9-9346-8F30E13998C6}" type="presParOf" srcId="{61E73AB3-9152-41DB-998C-717768F60615}" destId="{0B38A5C8-12D3-4971-A7EF-BED19E557F75}" srcOrd="3" destOrd="0" presId="urn:microsoft.com/office/officeart/2005/8/layout/vProcess5"/>
    <dgm:cxn modelId="{42AB37B0-22DC-4445-8691-FDD2A458B3AC}" type="presParOf" srcId="{61E73AB3-9152-41DB-998C-717768F60615}" destId="{122CDF34-138B-4C8E-864F-10AD714C424F}" srcOrd="4" destOrd="0" presId="urn:microsoft.com/office/officeart/2005/8/layout/vProcess5"/>
    <dgm:cxn modelId="{E2606B02-E8C0-4B5D-A1EE-31B45C463122}" type="presParOf" srcId="{61E73AB3-9152-41DB-998C-717768F60615}" destId="{4B95FF7B-D18D-4F4A-A4EF-C1BE5B45B1C4}" srcOrd="5" destOrd="0" presId="urn:microsoft.com/office/officeart/2005/8/layout/vProcess5"/>
    <dgm:cxn modelId="{86031FAE-94C6-4C30-90E6-B44CA03D4F81}" type="presParOf" srcId="{61E73AB3-9152-41DB-998C-717768F60615}" destId="{FB91ADC5-1269-4B2C-9221-E63831C03121}" srcOrd="6" destOrd="0" presId="urn:microsoft.com/office/officeart/2005/8/layout/vProcess5"/>
    <dgm:cxn modelId="{AA4D7341-5A9F-4FCA-B8CA-3702130AC95F}" type="presParOf" srcId="{61E73AB3-9152-41DB-998C-717768F60615}" destId="{C4EFCEC5-7BBB-406E-8F8B-DE1394F3DE96}" srcOrd="7" destOrd="0" presId="urn:microsoft.com/office/officeart/2005/8/layout/vProcess5"/>
    <dgm:cxn modelId="{3E66C296-B83A-4865-B73C-62560A9D8C7D}" type="presParOf" srcId="{61E73AB3-9152-41DB-998C-717768F60615}" destId="{BABD00D7-8B90-4703-A02C-FB6A81B0A00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6A9655-8DC5-4603-B632-2069D0627D0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E29A2F5-E4FF-467B-BD12-266D40D5CAFD}">
      <dgm:prSet phldrT="[文本]"/>
      <dgm:spPr/>
      <dgm:t>
        <a:bodyPr/>
        <a:lstStyle/>
        <a:p>
          <a:r>
            <a:rPr lang="en-US" altLang="zh-CN" dirty="0"/>
            <a:t>Ⅰ Huffman</a:t>
          </a:r>
          <a:r>
            <a:rPr lang="zh-CN" altLang="en-US" dirty="0"/>
            <a:t>编码的过程</a:t>
          </a:r>
        </a:p>
      </dgm:t>
    </dgm:pt>
    <dgm:pt modelId="{E237C272-6EC7-4868-A6A2-9AB4A4A6FAC0}" type="parTrans" cxnId="{EAEF91FC-8E41-44D2-9E58-872B6CDF8991}">
      <dgm:prSet/>
      <dgm:spPr/>
      <dgm:t>
        <a:bodyPr/>
        <a:lstStyle/>
        <a:p>
          <a:endParaRPr lang="zh-CN" altLang="en-US"/>
        </a:p>
      </dgm:t>
    </dgm:pt>
    <dgm:pt modelId="{812CB443-330A-4780-9DF0-574F8A83A747}" type="sibTrans" cxnId="{EAEF91FC-8E41-44D2-9E58-872B6CDF8991}">
      <dgm:prSet/>
      <dgm:spPr/>
      <dgm:t>
        <a:bodyPr/>
        <a:lstStyle/>
        <a:p>
          <a:endParaRPr lang="zh-CN" altLang="en-US"/>
        </a:p>
      </dgm:t>
    </dgm:pt>
    <dgm:pt modelId="{D57A10E6-5142-4B6B-A1C7-1BF3427CF0A0}">
      <dgm:prSet phldrT="[文本]"/>
      <dgm:spPr/>
      <dgm:t>
        <a:bodyPr/>
        <a:lstStyle/>
        <a:p>
          <a:r>
            <a:rPr lang="en-US" altLang="zh-CN" dirty="0"/>
            <a:t>Ⅱ Huffman</a:t>
          </a:r>
          <a:r>
            <a:rPr lang="zh-CN" altLang="en-US" dirty="0"/>
            <a:t>编码的原理</a:t>
          </a:r>
        </a:p>
      </dgm:t>
    </dgm:pt>
    <dgm:pt modelId="{5B6FE6F8-C4DF-4116-BAC3-DEFC43277C3A}" type="parTrans" cxnId="{E943A33F-B16D-4429-A807-D3475150AA46}">
      <dgm:prSet/>
      <dgm:spPr/>
      <dgm:t>
        <a:bodyPr/>
        <a:lstStyle/>
        <a:p>
          <a:endParaRPr lang="zh-CN" altLang="en-US"/>
        </a:p>
      </dgm:t>
    </dgm:pt>
    <dgm:pt modelId="{5C07BE29-C9CE-4A18-BEF7-92A7CABA7347}" type="sibTrans" cxnId="{E943A33F-B16D-4429-A807-D3475150AA46}">
      <dgm:prSet/>
      <dgm:spPr/>
      <dgm:t>
        <a:bodyPr/>
        <a:lstStyle/>
        <a:p>
          <a:endParaRPr lang="zh-CN" altLang="en-US"/>
        </a:p>
      </dgm:t>
    </dgm:pt>
    <dgm:pt modelId="{856310E7-B316-469A-878A-AB53B279AE6A}">
      <dgm:prSet phldrT="[文本]"/>
      <dgm:spPr/>
      <dgm:t>
        <a:bodyPr/>
        <a:lstStyle/>
        <a:p>
          <a:r>
            <a:rPr lang="en-US" altLang="zh-CN" dirty="0"/>
            <a:t>Ⅲ </a:t>
          </a:r>
          <a:r>
            <a:rPr lang="zh-CN" altLang="en-US" dirty="0"/>
            <a:t>*</a:t>
          </a:r>
          <a:r>
            <a:rPr lang="en-US" altLang="zh-CN" dirty="0"/>
            <a:t>Huffman</a:t>
          </a:r>
          <a:r>
            <a:rPr lang="zh-CN" altLang="en-US" dirty="0"/>
            <a:t>编码的证明</a:t>
          </a:r>
        </a:p>
      </dgm:t>
    </dgm:pt>
    <dgm:pt modelId="{20EC1FC6-59BC-4BE4-B537-F66F8E6278CE}" type="parTrans" cxnId="{4DEA27C7-AC74-4F51-8BDF-CDBA4C6E831B}">
      <dgm:prSet/>
      <dgm:spPr/>
      <dgm:t>
        <a:bodyPr/>
        <a:lstStyle/>
        <a:p>
          <a:endParaRPr lang="zh-CN" altLang="en-US"/>
        </a:p>
      </dgm:t>
    </dgm:pt>
    <dgm:pt modelId="{A6431369-38A7-46C8-B796-A554696FFAE0}" type="sibTrans" cxnId="{4DEA27C7-AC74-4F51-8BDF-CDBA4C6E831B}">
      <dgm:prSet/>
      <dgm:spPr/>
      <dgm:t>
        <a:bodyPr/>
        <a:lstStyle/>
        <a:p>
          <a:endParaRPr lang="zh-CN" altLang="en-US"/>
        </a:p>
      </dgm:t>
    </dgm:pt>
    <dgm:pt modelId="{4EC9307F-3596-4B86-BC97-302C8B2EF7B4}" type="pres">
      <dgm:prSet presAssocID="{706A9655-8DC5-4603-B632-2069D0627D0B}" presName="Name0" presStyleCnt="0">
        <dgm:presLayoutVars>
          <dgm:chMax val="7"/>
          <dgm:chPref val="7"/>
          <dgm:dir/>
        </dgm:presLayoutVars>
      </dgm:prSet>
      <dgm:spPr/>
    </dgm:pt>
    <dgm:pt modelId="{5236E2EE-A381-4327-A3B0-5D0ED0791E8B}" type="pres">
      <dgm:prSet presAssocID="{706A9655-8DC5-4603-B632-2069D0627D0B}" presName="Name1" presStyleCnt="0"/>
      <dgm:spPr/>
    </dgm:pt>
    <dgm:pt modelId="{98263D80-F0DA-45D9-999A-482A2E883CAF}" type="pres">
      <dgm:prSet presAssocID="{706A9655-8DC5-4603-B632-2069D0627D0B}" presName="cycle" presStyleCnt="0"/>
      <dgm:spPr/>
    </dgm:pt>
    <dgm:pt modelId="{E47DCD49-6AA9-4230-BC75-3326B397D366}" type="pres">
      <dgm:prSet presAssocID="{706A9655-8DC5-4603-B632-2069D0627D0B}" presName="srcNode" presStyleLbl="node1" presStyleIdx="0" presStyleCnt="3"/>
      <dgm:spPr/>
    </dgm:pt>
    <dgm:pt modelId="{BA977ADA-3E7C-4B4A-9BE4-CD6FF8A6BA06}" type="pres">
      <dgm:prSet presAssocID="{706A9655-8DC5-4603-B632-2069D0627D0B}" presName="conn" presStyleLbl="parChTrans1D2" presStyleIdx="0" presStyleCnt="1"/>
      <dgm:spPr/>
    </dgm:pt>
    <dgm:pt modelId="{25525CCA-C8EA-4DA6-939C-3749756C7409}" type="pres">
      <dgm:prSet presAssocID="{706A9655-8DC5-4603-B632-2069D0627D0B}" presName="extraNode" presStyleLbl="node1" presStyleIdx="0" presStyleCnt="3"/>
      <dgm:spPr/>
    </dgm:pt>
    <dgm:pt modelId="{7729F0EA-C2A6-411A-8E29-F2EAB4D8ADDC}" type="pres">
      <dgm:prSet presAssocID="{706A9655-8DC5-4603-B632-2069D0627D0B}" presName="dstNode" presStyleLbl="node1" presStyleIdx="0" presStyleCnt="3"/>
      <dgm:spPr/>
    </dgm:pt>
    <dgm:pt modelId="{69743302-262F-4C1C-8966-4C6DBF389EA1}" type="pres">
      <dgm:prSet presAssocID="{4E29A2F5-E4FF-467B-BD12-266D40D5CAFD}" presName="text_1" presStyleLbl="node1" presStyleIdx="0" presStyleCnt="3">
        <dgm:presLayoutVars>
          <dgm:bulletEnabled val="1"/>
        </dgm:presLayoutVars>
      </dgm:prSet>
      <dgm:spPr/>
    </dgm:pt>
    <dgm:pt modelId="{40FD7FAD-FEF8-4952-9B84-93DCA2166DB2}" type="pres">
      <dgm:prSet presAssocID="{4E29A2F5-E4FF-467B-BD12-266D40D5CAFD}" presName="accent_1" presStyleCnt="0"/>
      <dgm:spPr/>
    </dgm:pt>
    <dgm:pt modelId="{202A57C4-A34B-43E8-9F36-260D61DCCA5F}" type="pres">
      <dgm:prSet presAssocID="{4E29A2F5-E4FF-467B-BD12-266D40D5CAFD}" presName="accentRepeatNode" presStyleLbl="solidFgAcc1" presStyleIdx="0" presStyleCnt="3"/>
      <dgm:spPr/>
    </dgm:pt>
    <dgm:pt modelId="{4B076C81-4270-435C-9FF2-09F9B32D642F}" type="pres">
      <dgm:prSet presAssocID="{D57A10E6-5142-4B6B-A1C7-1BF3427CF0A0}" presName="text_2" presStyleLbl="node1" presStyleIdx="1" presStyleCnt="3">
        <dgm:presLayoutVars>
          <dgm:bulletEnabled val="1"/>
        </dgm:presLayoutVars>
      </dgm:prSet>
      <dgm:spPr/>
    </dgm:pt>
    <dgm:pt modelId="{6C0A0936-4112-4FA9-A01B-C4502D159B9E}" type="pres">
      <dgm:prSet presAssocID="{D57A10E6-5142-4B6B-A1C7-1BF3427CF0A0}" presName="accent_2" presStyleCnt="0"/>
      <dgm:spPr/>
    </dgm:pt>
    <dgm:pt modelId="{595D4078-970E-4C20-965D-86EBBD579ACE}" type="pres">
      <dgm:prSet presAssocID="{D57A10E6-5142-4B6B-A1C7-1BF3427CF0A0}" presName="accentRepeatNode" presStyleLbl="solidFgAcc1" presStyleIdx="1" presStyleCnt="3"/>
      <dgm:spPr/>
    </dgm:pt>
    <dgm:pt modelId="{C18AA8C4-915C-4B3A-A1F7-84B8CC0AAD7D}" type="pres">
      <dgm:prSet presAssocID="{856310E7-B316-469A-878A-AB53B279AE6A}" presName="text_3" presStyleLbl="node1" presStyleIdx="2" presStyleCnt="3">
        <dgm:presLayoutVars>
          <dgm:bulletEnabled val="1"/>
        </dgm:presLayoutVars>
      </dgm:prSet>
      <dgm:spPr/>
    </dgm:pt>
    <dgm:pt modelId="{BB4FB689-90E3-49AC-A8E3-D5DAD1DEFD4E}" type="pres">
      <dgm:prSet presAssocID="{856310E7-B316-469A-878A-AB53B279AE6A}" presName="accent_3" presStyleCnt="0"/>
      <dgm:spPr/>
    </dgm:pt>
    <dgm:pt modelId="{B25C59A6-C70C-4FA1-A5AA-C84FE20BC44D}" type="pres">
      <dgm:prSet presAssocID="{856310E7-B316-469A-878A-AB53B279AE6A}" presName="accentRepeatNode" presStyleLbl="solidFgAcc1" presStyleIdx="2" presStyleCnt="3"/>
      <dgm:spPr/>
    </dgm:pt>
  </dgm:ptLst>
  <dgm:cxnLst>
    <dgm:cxn modelId="{E943A33F-B16D-4429-A807-D3475150AA46}" srcId="{706A9655-8DC5-4603-B632-2069D0627D0B}" destId="{D57A10E6-5142-4B6B-A1C7-1BF3427CF0A0}" srcOrd="1" destOrd="0" parTransId="{5B6FE6F8-C4DF-4116-BAC3-DEFC43277C3A}" sibTransId="{5C07BE29-C9CE-4A18-BEF7-92A7CABA7347}"/>
    <dgm:cxn modelId="{9B4E8A6E-9BCA-4500-BA77-22EF0015D00C}" type="presOf" srcId="{4E29A2F5-E4FF-467B-BD12-266D40D5CAFD}" destId="{69743302-262F-4C1C-8966-4C6DBF389EA1}" srcOrd="0" destOrd="0" presId="urn:microsoft.com/office/officeart/2008/layout/VerticalCurvedList"/>
    <dgm:cxn modelId="{55A7E74E-720E-4139-9526-E427C5D6C03C}" type="presOf" srcId="{706A9655-8DC5-4603-B632-2069D0627D0B}" destId="{4EC9307F-3596-4B86-BC97-302C8B2EF7B4}" srcOrd="0" destOrd="0" presId="urn:microsoft.com/office/officeart/2008/layout/VerticalCurvedList"/>
    <dgm:cxn modelId="{69453F73-2A09-4404-8436-75A1146392C2}" type="presOf" srcId="{856310E7-B316-469A-878A-AB53B279AE6A}" destId="{C18AA8C4-915C-4B3A-A1F7-84B8CC0AAD7D}" srcOrd="0" destOrd="0" presId="urn:microsoft.com/office/officeart/2008/layout/VerticalCurvedList"/>
    <dgm:cxn modelId="{C3B511B7-DE9F-4471-B24D-D59E03C8E745}" type="presOf" srcId="{812CB443-330A-4780-9DF0-574F8A83A747}" destId="{BA977ADA-3E7C-4B4A-9BE4-CD6FF8A6BA06}" srcOrd="0" destOrd="0" presId="urn:microsoft.com/office/officeart/2008/layout/VerticalCurvedList"/>
    <dgm:cxn modelId="{4DEA27C7-AC74-4F51-8BDF-CDBA4C6E831B}" srcId="{706A9655-8DC5-4603-B632-2069D0627D0B}" destId="{856310E7-B316-469A-878A-AB53B279AE6A}" srcOrd="2" destOrd="0" parTransId="{20EC1FC6-59BC-4BE4-B537-F66F8E6278CE}" sibTransId="{A6431369-38A7-46C8-B796-A554696FFAE0}"/>
    <dgm:cxn modelId="{E775FEED-4D0A-4264-BD4A-3541A932DCAF}" type="presOf" srcId="{D57A10E6-5142-4B6B-A1C7-1BF3427CF0A0}" destId="{4B076C81-4270-435C-9FF2-09F9B32D642F}" srcOrd="0" destOrd="0" presId="urn:microsoft.com/office/officeart/2008/layout/VerticalCurvedList"/>
    <dgm:cxn modelId="{EAEF91FC-8E41-44D2-9E58-872B6CDF8991}" srcId="{706A9655-8DC5-4603-B632-2069D0627D0B}" destId="{4E29A2F5-E4FF-467B-BD12-266D40D5CAFD}" srcOrd="0" destOrd="0" parTransId="{E237C272-6EC7-4868-A6A2-9AB4A4A6FAC0}" sibTransId="{812CB443-330A-4780-9DF0-574F8A83A747}"/>
    <dgm:cxn modelId="{47D12148-E799-4D30-9796-D16699924CB2}" type="presParOf" srcId="{4EC9307F-3596-4B86-BC97-302C8B2EF7B4}" destId="{5236E2EE-A381-4327-A3B0-5D0ED0791E8B}" srcOrd="0" destOrd="0" presId="urn:microsoft.com/office/officeart/2008/layout/VerticalCurvedList"/>
    <dgm:cxn modelId="{892C9C7E-35D4-4A73-93AF-E0F5CCAF851A}" type="presParOf" srcId="{5236E2EE-A381-4327-A3B0-5D0ED0791E8B}" destId="{98263D80-F0DA-45D9-999A-482A2E883CAF}" srcOrd="0" destOrd="0" presId="urn:microsoft.com/office/officeart/2008/layout/VerticalCurvedList"/>
    <dgm:cxn modelId="{5456CFB8-7DC9-43FB-B854-F8F7ECD073DD}" type="presParOf" srcId="{98263D80-F0DA-45D9-999A-482A2E883CAF}" destId="{E47DCD49-6AA9-4230-BC75-3326B397D366}" srcOrd="0" destOrd="0" presId="urn:microsoft.com/office/officeart/2008/layout/VerticalCurvedList"/>
    <dgm:cxn modelId="{EAAD44E6-462E-4E4A-9C08-96F52EA27691}" type="presParOf" srcId="{98263D80-F0DA-45D9-999A-482A2E883CAF}" destId="{BA977ADA-3E7C-4B4A-9BE4-CD6FF8A6BA06}" srcOrd="1" destOrd="0" presId="urn:microsoft.com/office/officeart/2008/layout/VerticalCurvedList"/>
    <dgm:cxn modelId="{013B6624-B3B6-4276-96E5-39E1EBD27D78}" type="presParOf" srcId="{98263D80-F0DA-45D9-999A-482A2E883CAF}" destId="{25525CCA-C8EA-4DA6-939C-3749756C7409}" srcOrd="2" destOrd="0" presId="urn:microsoft.com/office/officeart/2008/layout/VerticalCurvedList"/>
    <dgm:cxn modelId="{3A1D2601-B2B7-4959-BA35-2DB8F760B255}" type="presParOf" srcId="{98263D80-F0DA-45D9-999A-482A2E883CAF}" destId="{7729F0EA-C2A6-411A-8E29-F2EAB4D8ADDC}" srcOrd="3" destOrd="0" presId="urn:microsoft.com/office/officeart/2008/layout/VerticalCurvedList"/>
    <dgm:cxn modelId="{0357C4A2-5675-468C-BE31-28EB4FC7ABBD}" type="presParOf" srcId="{5236E2EE-A381-4327-A3B0-5D0ED0791E8B}" destId="{69743302-262F-4C1C-8966-4C6DBF389EA1}" srcOrd="1" destOrd="0" presId="urn:microsoft.com/office/officeart/2008/layout/VerticalCurvedList"/>
    <dgm:cxn modelId="{B34418EF-5D48-4FD8-92F5-7801DE7B115F}" type="presParOf" srcId="{5236E2EE-A381-4327-A3B0-5D0ED0791E8B}" destId="{40FD7FAD-FEF8-4952-9B84-93DCA2166DB2}" srcOrd="2" destOrd="0" presId="urn:microsoft.com/office/officeart/2008/layout/VerticalCurvedList"/>
    <dgm:cxn modelId="{1863FEDC-CB1D-40A7-ABE3-8EC6D480BAAF}" type="presParOf" srcId="{40FD7FAD-FEF8-4952-9B84-93DCA2166DB2}" destId="{202A57C4-A34B-43E8-9F36-260D61DCCA5F}" srcOrd="0" destOrd="0" presId="urn:microsoft.com/office/officeart/2008/layout/VerticalCurvedList"/>
    <dgm:cxn modelId="{E01CFB2A-F58E-409E-82F4-113E7112229F}" type="presParOf" srcId="{5236E2EE-A381-4327-A3B0-5D0ED0791E8B}" destId="{4B076C81-4270-435C-9FF2-09F9B32D642F}" srcOrd="3" destOrd="0" presId="urn:microsoft.com/office/officeart/2008/layout/VerticalCurvedList"/>
    <dgm:cxn modelId="{402D8EE5-FE56-4BEA-873E-AA4D1312579F}" type="presParOf" srcId="{5236E2EE-A381-4327-A3B0-5D0ED0791E8B}" destId="{6C0A0936-4112-4FA9-A01B-C4502D159B9E}" srcOrd="4" destOrd="0" presId="urn:microsoft.com/office/officeart/2008/layout/VerticalCurvedList"/>
    <dgm:cxn modelId="{562E56A7-FD04-4986-B24E-F3D19D59AB8C}" type="presParOf" srcId="{6C0A0936-4112-4FA9-A01B-C4502D159B9E}" destId="{595D4078-970E-4C20-965D-86EBBD579ACE}" srcOrd="0" destOrd="0" presId="urn:microsoft.com/office/officeart/2008/layout/VerticalCurvedList"/>
    <dgm:cxn modelId="{6DD90389-6026-4DD5-91D6-3009C37B8C47}" type="presParOf" srcId="{5236E2EE-A381-4327-A3B0-5D0ED0791E8B}" destId="{C18AA8C4-915C-4B3A-A1F7-84B8CC0AAD7D}" srcOrd="5" destOrd="0" presId="urn:microsoft.com/office/officeart/2008/layout/VerticalCurvedList"/>
    <dgm:cxn modelId="{129859ED-0B8F-4316-8725-CEBD22AD6F0A}" type="presParOf" srcId="{5236E2EE-A381-4327-A3B0-5D0ED0791E8B}" destId="{BB4FB689-90E3-49AC-A8E3-D5DAD1DEFD4E}" srcOrd="6" destOrd="0" presId="urn:microsoft.com/office/officeart/2008/layout/VerticalCurvedList"/>
    <dgm:cxn modelId="{35F1DF50-2906-430D-A972-2542028E35F6}" type="presParOf" srcId="{BB4FB689-90E3-49AC-A8E3-D5DAD1DEFD4E}" destId="{B25C59A6-C70C-4FA1-A5AA-C84FE20BC44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319B42-7AEF-4775-987A-3B1AFB0160E6}" type="doc">
      <dgm:prSet loTypeId="urn:microsoft.com/office/officeart/2005/8/layout/vProcess5" loCatId="process" qsTypeId="urn:microsoft.com/office/officeart/2005/8/quickstyle/3d1" qsCatId="3D" csTypeId="urn:microsoft.com/office/officeart/2005/8/colors/accent1_2" csCatId="accent1" phldr="1"/>
      <dgm:spPr/>
      <dgm:t>
        <a:bodyPr/>
        <a:lstStyle/>
        <a:p>
          <a:endParaRPr lang="zh-CN" altLang="en-US"/>
        </a:p>
      </dgm:t>
    </dgm:pt>
    <dgm:pt modelId="{89BE9E14-3F9E-461B-9E0C-0973B6D25391}">
      <dgm:prSet phldrT="[文本]"/>
      <dgm:spPr/>
      <dgm:t>
        <a:bodyPr/>
        <a:lstStyle/>
        <a:p>
          <a:r>
            <a:rPr lang="zh-CN" altLang="en-US" dirty="0"/>
            <a:t>统计字符频率</a:t>
          </a:r>
        </a:p>
      </dgm:t>
    </dgm:pt>
    <dgm:pt modelId="{43C30C5C-8B56-4862-A014-709E36449AFE}" type="parTrans" cxnId="{5D63B524-F35F-4D66-AF77-F0B5A71FF10A}">
      <dgm:prSet/>
      <dgm:spPr/>
      <dgm:t>
        <a:bodyPr/>
        <a:lstStyle/>
        <a:p>
          <a:endParaRPr lang="zh-CN" altLang="en-US"/>
        </a:p>
      </dgm:t>
    </dgm:pt>
    <dgm:pt modelId="{6846F91F-22AD-4038-85F9-310C82F167BE}" type="sibTrans" cxnId="{5D63B524-F35F-4D66-AF77-F0B5A71FF10A}">
      <dgm:prSet/>
      <dgm:spPr/>
      <dgm:t>
        <a:bodyPr/>
        <a:lstStyle/>
        <a:p>
          <a:endParaRPr lang="zh-CN" altLang="en-US"/>
        </a:p>
      </dgm:t>
    </dgm:pt>
    <dgm:pt modelId="{7AE1BECA-03D5-4CFF-8DAC-5BEC61EACA15}">
      <dgm:prSet phldrT="[文本]"/>
      <dgm:spPr/>
      <dgm:t>
        <a:bodyPr/>
        <a:lstStyle/>
        <a:p>
          <a:r>
            <a:rPr lang="zh-CN" altLang="en-US" dirty="0"/>
            <a:t>使用树形结构，在一开始，所有节点都单独作为一棵树的根节点</a:t>
          </a:r>
        </a:p>
      </dgm:t>
    </dgm:pt>
    <dgm:pt modelId="{531CCD33-69E6-4881-82C5-70305A265F6E}" type="parTrans" cxnId="{2A978E1B-F66D-4CD0-A234-6915C145C8A9}">
      <dgm:prSet/>
      <dgm:spPr/>
      <dgm:t>
        <a:bodyPr/>
        <a:lstStyle/>
        <a:p>
          <a:endParaRPr lang="zh-CN" altLang="en-US"/>
        </a:p>
      </dgm:t>
    </dgm:pt>
    <dgm:pt modelId="{5E9F396D-3A7A-4A5E-BEE0-0A188530844E}" type="sibTrans" cxnId="{2A978E1B-F66D-4CD0-A234-6915C145C8A9}">
      <dgm:prSet/>
      <dgm:spPr/>
      <dgm:t>
        <a:bodyPr/>
        <a:lstStyle/>
        <a:p>
          <a:endParaRPr lang="zh-CN" altLang="en-US"/>
        </a:p>
      </dgm:t>
    </dgm:pt>
    <dgm:pt modelId="{B883A276-6A83-482D-983E-A1D907CE970B}">
      <dgm:prSet phldrT="[文本]"/>
      <dgm:spPr/>
      <dgm:t>
        <a:bodyPr/>
        <a:lstStyle/>
        <a:p>
          <a:r>
            <a:rPr lang="zh-CN" altLang="en-US" b="0" i="0" dirty="0"/>
            <a:t>每一次合并最小的两个根节点，将它们之和作为其根节点，直到最后只剩下一个根节点</a:t>
          </a:r>
          <a:endParaRPr lang="zh-CN" altLang="en-US" dirty="0"/>
        </a:p>
      </dgm:t>
    </dgm:pt>
    <dgm:pt modelId="{2DDBC5E2-A003-41CB-B1AB-4614CA447228}" type="parTrans" cxnId="{5D2F58CC-C167-43F0-9D4A-36FAF474A90A}">
      <dgm:prSet/>
      <dgm:spPr/>
      <dgm:t>
        <a:bodyPr/>
        <a:lstStyle/>
        <a:p>
          <a:endParaRPr lang="zh-CN" altLang="en-US"/>
        </a:p>
      </dgm:t>
    </dgm:pt>
    <dgm:pt modelId="{5C10B460-F9BD-4963-8BE2-1CC51FBA8ED2}" type="sibTrans" cxnId="{5D2F58CC-C167-43F0-9D4A-36FAF474A90A}">
      <dgm:prSet/>
      <dgm:spPr/>
      <dgm:t>
        <a:bodyPr/>
        <a:lstStyle/>
        <a:p>
          <a:endParaRPr lang="zh-CN" altLang="en-US"/>
        </a:p>
      </dgm:t>
    </dgm:pt>
    <dgm:pt modelId="{965778BD-CE44-4997-A772-7C9458BF931D}" type="pres">
      <dgm:prSet presAssocID="{17319B42-7AEF-4775-987A-3B1AFB0160E6}" presName="outerComposite" presStyleCnt="0">
        <dgm:presLayoutVars>
          <dgm:chMax val="5"/>
          <dgm:dir/>
          <dgm:resizeHandles val="exact"/>
        </dgm:presLayoutVars>
      </dgm:prSet>
      <dgm:spPr/>
    </dgm:pt>
    <dgm:pt modelId="{06F139D7-8593-426F-A0AA-C549CF8E7993}" type="pres">
      <dgm:prSet presAssocID="{17319B42-7AEF-4775-987A-3B1AFB0160E6}" presName="dummyMaxCanvas" presStyleCnt="0">
        <dgm:presLayoutVars/>
      </dgm:prSet>
      <dgm:spPr/>
    </dgm:pt>
    <dgm:pt modelId="{001CC1A3-36D6-43C0-96C7-4FE69EE80D99}" type="pres">
      <dgm:prSet presAssocID="{17319B42-7AEF-4775-987A-3B1AFB0160E6}" presName="ThreeNodes_1" presStyleLbl="node1" presStyleIdx="0" presStyleCnt="3">
        <dgm:presLayoutVars>
          <dgm:bulletEnabled val="1"/>
        </dgm:presLayoutVars>
      </dgm:prSet>
      <dgm:spPr/>
    </dgm:pt>
    <dgm:pt modelId="{59170133-72DC-49B4-8B59-9C4B09ECB921}" type="pres">
      <dgm:prSet presAssocID="{17319B42-7AEF-4775-987A-3B1AFB0160E6}" presName="ThreeNodes_2" presStyleLbl="node1" presStyleIdx="1" presStyleCnt="3">
        <dgm:presLayoutVars>
          <dgm:bulletEnabled val="1"/>
        </dgm:presLayoutVars>
      </dgm:prSet>
      <dgm:spPr/>
    </dgm:pt>
    <dgm:pt modelId="{AFA9AB73-8BBD-4373-BE78-AC3CDACA9E5B}" type="pres">
      <dgm:prSet presAssocID="{17319B42-7AEF-4775-987A-3B1AFB0160E6}" presName="ThreeNodes_3" presStyleLbl="node1" presStyleIdx="2" presStyleCnt="3">
        <dgm:presLayoutVars>
          <dgm:bulletEnabled val="1"/>
        </dgm:presLayoutVars>
      </dgm:prSet>
      <dgm:spPr/>
    </dgm:pt>
    <dgm:pt modelId="{1E7DA107-B3E4-4C98-9745-19AB8CA747FB}" type="pres">
      <dgm:prSet presAssocID="{17319B42-7AEF-4775-987A-3B1AFB0160E6}" presName="ThreeConn_1-2" presStyleLbl="fgAccFollowNode1" presStyleIdx="0" presStyleCnt="2">
        <dgm:presLayoutVars>
          <dgm:bulletEnabled val="1"/>
        </dgm:presLayoutVars>
      </dgm:prSet>
      <dgm:spPr/>
    </dgm:pt>
    <dgm:pt modelId="{450052B0-3B15-45F4-80B6-3CA7CC950C0F}" type="pres">
      <dgm:prSet presAssocID="{17319B42-7AEF-4775-987A-3B1AFB0160E6}" presName="ThreeConn_2-3" presStyleLbl="fgAccFollowNode1" presStyleIdx="1" presStyleCnt="2">
        <dgm:presLayoutVars>
          <dgm:bulletEnabled val="1"/>
        </dgm:presLayoutVars>
      </dgm:prSet>
      <dgm:spPr/>
    </dgm:pt>
    <dgm:pt modelId="{E25F61C3-DD4F-47DD-B97B-9723236612A0}" type="pres">
      <dgm:prSet presAssocID="{17319B42-7AEF-4775-987A-3B1AFB0160E6}" presName="ThreeNodes_1_text" presStyleLbl="node1" presStyleIdx="2" presStyleCnt="3">
        <dgm:presLayoutVars>
          <dgm:bulletEnabled val="1"/>
        </dgm:presLayoutVars>
      </dgm:prSet>
      <dgm:spPr/>
    </dgm:pt>
    <dgm:pt modelId="{3EC855CE-F82F-41E8-84A9-133DFF8D4C86}" type="pres">
      <dgm:prSet presAssocID="{17319B42-7AEF-4775-987A-3B1AFB0160E6}" presName="ThreeNodes_2_text" presStyleLbl="node1" presStyleIdx="2" presStyleCnt="3">
        <dgm:presLayoutVars>
          <dgm:bulletEnabled val="1"/>
        </dgm:presLayoutVars>
      </dgm:prSet>
      <dgm:spPr/>
    </dgm:pt>
    <dgm:pt modelId="{293C4D5A-45AF-40F1-89F1-DC0B16193C97}" type="pres">
      <dgm:prSet presAssocID="{17319B42-7AEF-4775-987A-3B1AFB0160E6}" presName="ThreeNodes_3_text" presStyleLbl="node1" presStyleIdx="2" presStyleCnt="3">
        <dgm:presLayoutVars>
          <dgm:bulletEnabled val="1"/>
        </dgm:presLayoutVars>
      </dgm:prSet>
      <dgm:spPr/>
    </dgm:pt>
  </dgm:ptLst>
  <dgm:cxnLst>
    <dgm:cxn modelId="{2A978E1B-F66D-4CD0-A234-6915C145C8A9}" srcId="{17319B42-7AEF-4775-987A-3B1AFB0160E6}" destId="{7AE1BECA-03D5-4CFF-8DAC-5BEC61EACA15}" srcOrd="1" destOrd="0" parTransId="{531CCD33-69E6-4881-82C5-70305A265F6E}" sibTransId="{5E9F396D-3A7A-4A5E-BEE0-0A188530844E}"/>
    <dgm:cxn modelId="{9370F31D-0480-47D5-A730-0B6664EB2380}" type="presOf" srcId="{17319B42-7AEF-4775-987A-3B1AFB0160E6}" destId="{965778BD-CE44-4997-A772-7C9458BF931D}" srcOrd="0" destOrd="0" presId="urn:microsoft.com/office/officeart/2005/8/layout/vProcess5"/>
    <dgm:cxn modelId="{5D63B524-F35F-4D66-AF77-F0B5A71FF10A}" srcId="{17319B42-7AEF-4775-987A-3B1AFB0160E6}" destId="{89BE9E14-3F9E-461B-9E0C-0973B6D25391}" srcOrd="0" destOrd="0" parTransId="{43C30C5C-8B56-4862-A014-709E36449AFE}" sibTransId="{6846F91F-22AD-4038-85F9-310C82F167BE}"/>
    <dgm:cxn modelId="{F8512661-1916-44E2-943F-BE38CBF19640}" type="presOf" srcId="{B883A276-6A83-482D-983E-A1D907CE970B}" destId="{AFA9AB73-8BBD-4373-BE78-AC3CDACA9E5B}" srcOrd="0" destOrd="0" presId="urn:microsoft.com/office/officeart/2005/8/layout/vProcess5"/>
    <dgm:cxn modelId="{4BFDA666-D2A7-4E76-8533-94D88270401F}" type="presOf" srcId="{6846F91F-22AD-4038-85F9-310C82F167BE}" destId="{1E7DA107-B3E4-4C98-9745-19AB8CA747FB}" srcOrd="0" destOrd="0" presId="urn:microsoft.com/office/officeart/2005/8/layout/vProcess5"/>
    <dgm:cxn modelId="{9C4E314C-B8A0-441C-825B-776C8F066877}" type="presOf" srcId="{89BE9E14-3F9E-461B-9E0C-0973B6D25391}" destId="{E25F61C3-DD4F-47DD-B97B-9723236612A0}" srcOrd="1" destOrd="0" presId="urn:microsoft.com/office/officeart/2005/8/layout/vProcess5"/>
    <dgm:cxn modelId="{0D280F6F-465F-4FD8-A7A9-274657ED1545}" type="presOf" srcId="{B883A276-6A83-482D-983E-A1D907CE970B}" destId="{293C4D5A-45AF-40F1-89F1-DC0B16193C97}" srcOrd="1" destOrd="0" presId="urn:microsoft.com/office/officeart/2005/8/layout/vProcess5"/>
    <dgm:cxn modelId="{19EC9A85-59B5-4A45-84BD-275175DCDADD}" type="presOf" srcId="{7AE1BECA-03D5-4CFF-8DAC-5BEC61EACA15}" destId="{59170133-72DC-49B4-8B59-9C4B09ECB921}" srcOrd="0" destOrd="0" presId="urn:microsoft.com/office/officeart/2005/8/layout/vProcess5"/>
    <dgm:cxn modelId="{4746908C-91FE-4959-90A9-4956E7C1B84A}" type="presOf" srcId="{89BE9E14-3F9E-461B-9E0C-0973B6D25391}" destId="{001CC1A3-36D6-43C0-96C7-4FE69EE80D99}" srcOrd="0" destOrd="0" presId="urn:microsoft.com/office/officeart/2005/8/layout/vProcess5"/>
    <dgm:cxn modelId="{ECB4C793-2907-47D0-BCEE-879D129BAAC7}" type="presOf" srcId="{7AE1BECA-03D5-4CFF-8DAC-5BEC61EACA15}" destId="{3EC855CE-F82F-41E8-84A9-133DFF8D4C86}" srcOrd="1" destOrd="0" presId="urn:microsoft.com/office/officeart/2005/8/layout/vProcess5"/>
    <dgm:cxn modelId="{749F9F9F-B0AC-46EE-8335-8C3CA7F7C181}" type="presOf" srcId="{5E9F396D-3A7A-4A5E-BEE0-0A188530844E}" destId="{450052B0-3B15-45F4-80B6-3CA7CC950C0F}" srcOrd="0" destOrd="0" presId="urn:microsoft.com/office/officeart/2005/8/layout/vProcess5"/>
    <dgm:cxn modelId="{5D2F58CC-C167-43F0-9D4A-36FAF474A90A}" srcId="{17319B42-7AEF-4775-987A-3B1AFB0160E6}" destId="{B883A276-6A83-482D-983E-A1D907CE970B}" srcOrd="2" destOrd="0" parTransId="{2DDBC5E2-A003-41CB-B1AB-4614CA447228}" sibTransId="{5C10B460-F9BD-4963-8BE2-1CC51FBA8ED2}"/>
    <dgm:cxn modelId="{2FB36C83-DB07-407D-B3D1-82CD6C474C5E}" type="presParOf" srcId="{965778BD-CE44-4997-A772-7C9458BF931D}" destId="{06F139D7-8593-426F-A0AA-C549CF8E7993}" srcOrd="0" destOrd="0" presId="urn:microsoft.com/office/officeart/2005/8/layout/vProcess5"/>
    <dgm:cxn modelId="{276B32EB-A816-41C4-8EE2-26E188292B3C}" type="presParOf" srcId="{965778BD-CE44-4997-A772-7C9458BF931D}" destId="{001CC1A3-36D6-43C0-96C7-4FE69EE80D99}" srcOrd="1" destOrd="0" presId="urn:microsoft.com/office/officeart/2005/8/layout/vProcess5"/>
    <dgm:cxn modelId="{477213A8-1B91-40AA-B089-559C4383AD5C}" type="presParOf" srcId="{965778BD-CE44-4997-A772-7C9458BF931D}" destId="{59170133-72DC-49B4-8B59-9C4B09ECB921}" srcOrd="2" destOrd="0" presId="urn:microsoft.com/office/officeart/2005/8/layout/vProcess5"/>
    <dgm:cxn modelId="{349E49DE-3567-4FFC-8521-A659D96997FA}" type="presParOf" srcId="{965778BD-CE44-4997-A772-7C9458BF931D}" destId="{AFA9AB73-8BBD-4373-BE78-AC3CDACA9E5B}" srcOrd="3" destOrd="0" presId="urn:microsoft.com/office/officeart/2005/8/layout/vProcess5"/>
    <dgm:cxn modelId="{32499DBA-AE93-42DE-9174-B83EC87CCB30}" type="presParOf" srcId="{965778BD-CE44-4997-A772-7C9458BF931D}" destId="{1E7DA107-B3E4-4C98-9745-19AB8CA747FB}" srcOrd="4" destOrd="0" presId="urn:microsoft.com/office/officeart/2005/8/layout/vProcess5"/>
    <dgm:cxn modelId="{0513E2F9-32B0-486E-8F03-76B03B24AC08}" type="presParOf" srcId="{965778BD-CE44-4997-A772-7C9458BF931D}" destId="{450052B0-3B15-45F4-80B6-3CA7CC950C0F}" srcOrd="5" destOrd="0" presId="urn:microsoft.com/office/officeart/2005/8/layout/vProcess5"/>
    <dgm:cxn modelId="{09F10026-42C4-4153-8DB5-5C04C0FF9E95}" type="presParOf" srcId="{965778BD-CE44-4997-A772-7C9458BF931D}" destId="{E25F61C3-DD4F-47DD-B97B-9723236612A0}" srcOrd="6" destOrd="0" presId="urn:microsoft.com/office/officeart/2005/8/layout/vProcess5"/>
    <dgm:cxn modelId="{18B7E6DE-61E6-44D8-A560-C3C92A8BE211}" type="presParOf" srcId="{965778BD-CE44-4997-A772-7C9458BF931D}" destId="{3EC855CE-F82F-41E8-84A9-133DFF8D4C86}" srcOrd="7" destOrd="0" presId="urn:microsoft.com/office/officeart/2005/8/layout/vProcess5"/>
    <dgm:cxn modelId="{57F741E3-B18C-4C3F-BC68-810ADA6789FC}" type="presParOf" srcId="{965778BD-CE44-4997-A772-7C9458BF931D}" destId="{293C4D5A-45AF-40F1-89F1-DC0B16193C9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458503A-6212-425C-9A54-D31A604929C7}" type="doc">
      <dgm:prSet loTypeId="urn:microsoft.com/office/officeart/2005/8/layout/hierarchy6" loCatId="hierarchy" qsTypeId="urn:microsoft.com/office/officeart/2005/8/quickstyle/3d3" qsCatId="3D" csTypeId="urn:microsoft.com/office/officeart/2005/8/colors/accent1_2" csCatId="accent1" phldr="1"/>
      <dgm:spPr/>
      <dgm:t>
        <a:bodyPr/>
        <a:lstStyle/>
        <a:p>
          <a:endParaRPr lang="zh-CN" altLang="en-US"/>
        </a:p>
      </dgm:t>
    </dgm:pt>
    <dgm:pt modelId="{C6302D86-EB83-4C11-85CE-B53379B85C6C}">
      <dgm:prSet phldrT="[文本]"/>
      <dgm:spPr/>
      <dgm:t>
        <a:bodyPr/>
        <a:lstStyle/>
        <a:p>
          <a:pPr>
            <a:buNone/>
          </a:pPr>
          <a:r>
            <a:rPr lang="zh-CN" altLang="en-US" dirty="0"/>
            <a:t>此时，就形成了一棵最优编码树，所有的字符都作为这一棵树的叶子节点</a:t>
          </a:r>
        </a:p>
      </dgm:t>
    </dgm:pt>
    <dgm:pt modelId="{C2BF9C2F-B5E6-4881-B4BF-3DA336CE46EA}" type="parTrans" cxnId="{2A683D0C-8F4A-4D60-AC07-8E56A6CC867C}">
      <dgm:prSet/>
      <dgm:spPr/>
      <dgm:t>
        <a:bodyPr/>
        <a:lstStyle/>
        <a:p>
          <a:endParaRPr lang="zh-CN" altLang="en-US"/>
        </a:p>
      </dgm:t>
    </dgm:pt>
    <dgm:pt modelId="{F2671EC6-2656-42A6-90BF-A9E9B3B8E5C8}" type="sibTrans" cxnId="{2A683D0C-8F4A-4D60-AC07-8E56A6CC867C}">
      <dgm:prSet/>
      <dgm:spPr/>
      <dgm:t>
        <a:bodyPr/>
        <a:lstStyle/>
        <a:p>
          <a:endParaRPr lang="zh-CN" altLang="en-US"/>
        </a:p>
      </dgm:t>
    </dgm:pt>
    <dgm:pt modelId="{26CEC889-8885-4D70-B038-6206400FF9D3}">
      <dgm:prSet phldrT="[文本]"/>
      <dgm:spPr/>
      <dgm:t>
        <a:bodyPr/>
        <a:lstStyle/>
        <a:p>
          <a:r>
            <a:rPr lang="zh-CN" altLang="en-US" dirty="0"/>
            <a:t>从根向下编码</a:t>
          </a:r>
        </a:p>
      </dgm:t>
    </dgm:pt>
    <dgm:pt modelId="{686DDF2B-2381-483D-86A8-735E7D4E44F9}" type="parTrans" cxnId="{C776F871-1819-4A39-9B72-E1630F3C0AA5}">
      <dgm:prSet/>
      <dgm:spPr/>
      <dgm:t>
        <a:bodyPr/>
        <a:lstStyle/>
        <a:p>
          <a:endParaRPr lang="zh-CN" altLang="en-US"/>
        </a:p>
      </dgm:t>
    </dgm:pt>
    <dgm:pt modelId="{ED8A281C-D2F7-4F06-879E-D93FAFE3282D}" type="sibTrans" cxnId="{C776F871-1819-4A39-9B72-E1630F3C0AA5}">
      <dgm:prSet/>
      <dgm:spPr/>
      <dgm:t>
        <a:bodyPr/>
        <a:lstStyle/>
        <a:p>
          <a:endParaRPr lang="zh-CN" altLang="en-US"/>
        </a:p>
      </dgm:t>
    </dgm:pt>
    <dgm:pt modelId="{BF226D17-396F-4647-8017-AC6ED139EC08}">
      <dgm:prSet phldrT="[文本]"/>
      <dgm:spPr/>
      <dgm:t>
        <a:bodyPr/>
        <a:lstStyle/>
        <a:p>
          <a:r>
            <a:rPr lang="zh-CN" altLang="en-US" dirty="0"/>
            <a:t>从根节点开始，向下访问，访问左子树，置</a:t>
          </a:r>
          <a:r>
            <a:rPr lang="en-US" altLang="zh-CN" dirty="0"/>
            <a:t>0</a:t>
          </a:r>
          <a:r>
            <a:rPr lang="zh-CN" altLang="en-US" dirty="0"/>
            <a:t>，访问到右子树，置</a:t>
          </a:r>
          <a:r>
            <a:rPr lang="en-US" altLang="zh-CN" dirty="0"/>
            <a:t>1</a:t>
          </a:r>
          <a:r>
            <a:rPr lang="zh-CN" altLang="en-US" dirty="0"/>
            <a:t>，访问到叶子节点为止</a:t>
          </a:r>
        </a:p>
      </dgm:t>
    </dgm:pt>
    <dgm:pt modelId="{FA9DC703-4B01-4252-A67F-6B372CBAC8A5}" type="parTrans" cxnId="{E2F6868A-4A2D-4D47-8E0A-E5C69FFB2828}">
      <dgm:prSet/>
      <dgm:spPr/>
      <dgm:t>
        <a:bodyPr/>
        <a:lstStyle/>
        <a:p>
          <a:endParaRPr lang="zh-CN" altLang="en-US"/>
        </a:p>
      </dgm:t>
    </dgm:pt>
    <dgm:pt modelId="{56806E4C-E2D8-46A2-A267-F31EB4633091}" type="sibTrans" cxnId="{E2F6868A-4A2D-4D47-8E0A-E5C69FFB2828}">
      <dgm:prSet/>
      <dgm:spPr/>
      <dgm:t>
        <a:bodyPr/>
        <a:lstStyle/>
        <a:p>
          <a:endParaRPr lang="zh-CN" altLang="en-US"/>
        </a:p>
      </dgm:t>
    </dgm:pt>
    <dgm:pt modelId="{0BF7C65C-AA58-45A1-A5FB-4A315F26EBA4}">
      <dgm:prSet phldrT="[文本]"/>
      <dgm:spPr/>
      <dgm:t>
        <a:bodyPr/>
        <a:lstStyle/>
        <a:p>
          <a:r>
            <a:rPr lang="zh-CN" altLang="en-US" dirty="0"/>
            <a:t>从叶子向上编码</a:t>
          </a:r>
        </a:p>
      </dgm:t>
    </dgm:pt>
    <dgm:pt modelId="{492310CD-C149-40F3-95E9-07FFBEC62698}" type="parTrans" cxnId="{0CBECAC9-35B0-49E0-BC1A-DE2443C07B30}">
      <dgm:prSet/>
      <dgm:spPr/>
      <dgm:t>
        <a:bodyPr/>
        <a:lstStyle/>
        <a:p>
          <a:endParaRPr lang="zh-CN" altLang="en-US"/>
        </a:p>
      </dgm:t>
    </dgm:pt>
    <dgm:pt modelId="{202FF589-BA8F-4CE7-B678-1D5E25499EBE}" type="sibTrans" cxnId="{0CBECAC9-35B0-49E0-BC1A-DE2443C07B30}">
      <dgm:prSet/>
      <dgm:spPr/>
      <dgm:t>
        <a:bodyPr/>
        <a:lstStyle/>
        <a:p>
          <a:endParaRPr lang="zh-CN" altLang="en-US"/>
        </a:p>
      </dgm:t>
    </dgm:pt>
    <dgm:pt modelId="{8893F298-E307-46A2-BB8E-B6762D622CE2}">
      <dgm:prSet phldrT="[文本]"/>
      <dgm:spPr/>
      <dgm:t>
        <a:bodyPr/>
        <a:lstStyle/>
        <a:p>
          <a:r>
            <a:rPr lang="zh-CN" altLang="en-US" dirty="0"/>
            <a:t>从叶子节点向上访问，如果其父节点是当前节点左子树，置</a:t>
          </a:r>
          <a:r>
            <a:rPr lang="en-US" altLang="zh-CN" dirty="0"/>
            <a:t>0</a:t>
          </a:r>
          <a:r>
            <a:rPr lang="zh-CN" altLang="en-US" dirty="0"/>
            <a:t>，否则置</a:t>
          </a:r>
          <a:r>
            <a:rPr lang="en-US" altLang="zh-CN" dirty="0"/>
            <a:t>1</a:t>
          </a:r>
          <a:r>
            <a:rPr lang="zh-CN" altLang="en-US" dirty="0"/>
            <a:t>，访问到根节点为止</a:t>
          </a:r>
        </a:p>
      </dgm:t>
    </dgm:pt>
    <dgm:pt modelId="{110F6F91-4D69-4E55-9FEB-AA2F475ADF69}" type="parTrans" cxnId="{53E96CD0-1FA2-4ACF-ADDD-9E8D1676F199}">
      <dgm:prSet/>
      <dgm:spPr/>
      <dgm:t>
        <a:bodyPr/>
        <a:lstStyle/>
        <a:p>
          <a:endParaRPr lang="zh-CN" altLang="en-US"/>
        </a:p>
      </dgm:t>
    </dgm:pt>
    <dgm:pt modelId="{90CD77DA-A544-4E3F-B30A-AE8FBE474CC2}" type="sibTrans" cxnId="{53E96CD0-1FA2-4ACF-ADDD-9E8D1676F199}">
      <dgm:prSet/>
      <dgm:spPr/>
      <dgm:t>
        <a:bodyPr/>
        <a:lstStyle/>
        <a:p>
          <a:endParaRPr lang="zh-CN" altLang="en-US"/>
        </a:p>
      </dgm:t>
    </dgm:pt>
    <dgm:pt modelId="{84B3C139-11F9-4C1C-918E-43021C399A4E}" type="pres">
      <dgm:prSet presAssocID="{D458503A-6212-425C-9A54-D31A604929C7}" presName="mainComposite" presStyleCnt="0">
        <dgm:presLayoutVars>
          <dgm:chPref val="1"/>
          <dgm:dir/>
          <dgm:animOne val="branch"/>
          <dgm:animLvl val="lvl"/>
          <dgm:resizeHandles val="exact"/>
        </dgm:presLayoutVars>
      </dgm:prSet>
      <dgm:spPr/>
    </dgm:pt>
    <dgm:pt modelId="{7140D3F2-5087-44FA-A845-5539BD3B3793}" type="pres">
      <dgm:prSet presAssocID="{D458503A-6212-425C-9A54-D31A604929C7}" presName="hierFlow" presStyleCnt="0"/>
      <dgm:spPr/>
    </dgm:pt>
    <dgm:pt modelId="{48C3CCE6-AA6F-4F97-9DA5-2F5B9924CF53}" type="pres">
      <dgm:prSet presAssocID="{D458503A-6212-425C-9A54-D31A604929C7}" presName="hierChild1" presStyleCnt="0">
        <dgm:presLayoutVars>
          <dgm:chPref val="1"/>
          <dgm:animOne val="branch"/>
          <dgm:animLvl val="lvl"/>
        </dgm:presLayoutVars>
      </dgm:prSet>
      <dgm:spPr/>
    </dgm:pt>
    <dgm:pt modelId="{BE25F270-5C76-46AD-B454-1368D94A8CD8}" type="pres">
      <dgm:prSet presAssocID="{C6302D86-EB83-4C11-85CE-B53379B85C6C}" presName="Name14" presStyleCnt="0"/>
      <dgm:spPr/>
    </dgm:pt>
    <dgm:pt modelId="{C27BE60B-6783-4116-9291-E79AA07C7E15}" type="pres">
      <dgm:prSet presAssocID="{C6302D86-EB83-4C11-85CE-B53379B85C6C}" presName="level1Shape" presStyleLbl="node0" presStyleIdx="0" presStyleCnt="1" custScaleX="369196" custScaleY="75130">
        <dgm:presLayoutVars>
          <dgm:chPref val="3"/>
        </dgm:presLayoutVars>
      </dgm:prSet>
      <dgm:spPr/>
    </dgm:pt>
    <dgm:pt modelId="{BDA17F2F-0C03-44D3-BB9C-9D3CA15C9033}" type="pres">
      <dgm:prSet presAssocID="{C6302D86-EB83-4C11-85CE-B53379B85C6C}" presName="hierChild2" presStyleCnt="0"/>
      <dgm:spPr/>
    </dgm:pt>
    <dgm:pt modelId="{E4EC6701-64D8-4EE4-8F06-FBAC4A911688}" type="pres">
      <dgm:prSet presAssocID="{686DDF2B-2381-483D-86A8-735E7D4E44F9}" presName="Name19" presStyleLbl="parChTrans1D2" presStyleIdx="0" presStyleCnt="2"/>
      <dgm:spPr/>
    </dgm:pt>
    <dgm:pt modelId="{594DA777-3F60-4612-BA23-A58B69037AA7}" type="pres">
      <dgm:prSet presAssocID="{26CEC889-8885-4D70-B038-6206400FF9D3}" presName="Name21" presStyleCnt="0"/>
      <dgm:spPr/>
    </dgm:pt>
    <dgm:pt modelId="{7EE79B05-9AF7-45B6-A401-56BCCEBA8FFB}" type="pres">
      <dgm:prSet presAssocID="{26CEC889-8885-4D70-B038-6206400FF9D3}" presName="level2Shape" presStyleLbl="node2" presStyleIdx="0" presStyleCnt="2"/>
      <dgm:spPr/>
    </dgm:pt>
    <dgm:pt modelId="{3FF94523-5768-46AD-B284-0A4D5C268EC0}" type="pres">
      <dgm:prSet presAssocID="{26CEC889-8885-4D70-B038-6206400FF9D3}" presName="hierChild3" presStyleCnt="0"/>
      <dgm:spPr/>
    </dgm:pt>
    <dgm:pt modelId="{A3848E05-4675-4DC0-B194-478B7046A411}" type="pres">
      <dgm:prSet presAssocID="{FA9DC703-4B01-4252-A67F-6B372CBAC8A5}" presName="Name19" presStyleLbl="parChTrans1D3" presStyleIdx="0" presStyleCnt="2"/>
      <dgm:spPr/>
    </dgm:pt>
    <dgm:pt modelId="{87A798DA-2088-4A2E-B43A-5418E34C8110}" type="pres">
      <dgm:prSet presAssocID="{BF226D17-396F-4647-8017-AC6ED139EC08}" presName="Name21" presStyleCnt="0"/>
      <dgm:spPr/>
    </dgm:pt>
    <dgm:pt modelId="{D956DEF9-AB3A-43B2-AFE5-89AB0B25E34D}" type="pres">
      <dgm:prSet presAssocID="{BF226D17-396F-4647-8017-AC6ED139EC08}" presName="level2Shape" presStyleLbl="node3" presStyleIdx="0" presStyleCnt="2" custScaleX="219107"/>
      <dgm:spPr/>
    </dgm:pt>
    <dgm:pt modelId="{1BF4FADC-04B5-418B-B4A6-E4FBC10D9575}" type="pres">
      <dgm:prSet presAssocID="{BF226D17-396F-4647-8017-AC6ED139EC08}" presName="hierChild3" presStyleCnt="0"/>
      <dgm:spPr/>
    </dgm:pt>
    <dgm:pt modelId="{78A52043-373E-4E0B-AAAD-6D3C749235D8}" type="pres">
      <dgm:prSet presAssocID="{492310CD-C149-40F3-95E9-07FFBEC62698}" presName="Name19" presStyleLbl="parChTrans1D2" presStyleIdx="1" presStyleCnt="2"/>
      <dgm:spPr/>
    </dgm:pt>
    <dgm:pt modelId="{FB75BE63-3C91-43F0-B248-C9590C33C05F}" type="pres">
      <dgm:prSet presAssocID="{0BF7C65C-AA58-45A1-A5FB-4A315F26EBA4}" presName="Name21" presStyleCnt="0"/>
      <dgm:spPr/>
    </dgm:pt>
    <dgm:pt modelId="{1545613F-C168-4F25-A812-1E97A3D8E69E}" type="pres">
      <dgm:prSet presAssocID="{0BF7C65C-AA58-45A1-A5FB-4A315F26EBA4}" presName="level2Shape" presStyleLbl="node2" presStyleIdx="1" presStyleCnt="2"/>
      <dgm:spPr/>
    </dgm:pt>
    <dgm:pt modelId="{4C8ADEDC-39BD-470B-85C5-E83E666CAA4A}" type="pres">
      <dgm:prSet presAssocID="{0BF7C65C-AA58-45A1-A5FB-4A315F26EBA4}" presName="hierChild3" presStyleCnt="0"/>
      <dgm:spPr/>
    </dgm:pt>
    <dgm:pt modelId="{46E632DE-66AD-4D29-B64F-B2E16043E915}" type="pres">
      <dgm:prSet presAssocID="{110F6F91-4D69-4E55-9FEB-AA2F475ADF69}" presName="Name19" presStyleLbl="parChTrans1D3" presStyleIdx="1" presStyleCnt="2"/>
      <dgm:spPr/>
    </dgm:pt>
    <dgm:pt modelId="{ABAAAA07-8752-4278-B011-039E644AD791}" type="pres">
      <dgm:prSet presAssocID="{8893F298-E307-46A2-BB8E-B6762D622CE2}" presName="Name21" presStyleCnt="0"/>
      <dgm:spPr/>
    </dgm:pt>
    <dgm:pt modelId="{401DEC6E-0F45-4FD8-A6AC-1869ADDDDC9C}" type="pres">
      <dgm:prSet presAssocID="{8893F298-E307-46A2-BB8E-B6762D622CE2}" presName="level2Shape" presStyleLbl="node3" presStyleIdx="1" presStyleCnt="2" custScaleX="208342"/>
      <dgm:spPr/>
    </dgm:pt>
    <dgm:pt modelId="{45DB987F-6841-414A-BE07-031C76BB5701}" type="pres">
      <dgm:prSet presAssocID="{8893F298-E307-46A2-BB8E-B6762D622CE2}" presName="hierChild3" presStyleCnt="0"/>
      <dgm:spPr/>
    </dgm:pt>
    <dgm:pt modelId="{1E56A166-4EBE-4CF7-9AE7-F9E28015EE0F}" type="pres">
      <dgm:prSet presAssocID="{D458503A-6212-425C-9A54-D31A604929C7}" presName="bgShapesFlow" presStyleCnt="0"/>
      <dgm:spPr/>
    </dgm:pt>
  </dgm:ptLst>
  <dgm:cxnLst>
    <dgm:cxn modelId="{2A683D0C-8F4A-4D60-AC07-8E56A6CC867C}" srcId="{D458503A-6212-425C-9A54-D31A604929C7}" destId="{C6302D86-EB83-4C11-85CE-B53379B85C6C}" srcOrd="0" destOrd="0" parTransId="{C2BF9C2F-B5E6-4881-B4BF-3DA336CE46EA}" sibTransId="{F2671EC6-2656-42A6-90BF-A9E9B3B8E5C8}"/>
    <dgm:cxn modelId="{68B8C818-4408-4BEF-99BE-4469F4A40765}" type="presOf" srcId="{686DDF2B-2381-483D-86A8-735E7D4E44F9}" destId="{E4EC6701-64D8-4EE4-8F06-FBAC4A911688}" srcOrd="0" destOrd="0" presId="urn:microsoft.com/office/officeart/2005/8/layout/hierarchy6"/>
    <dgm:cxn modelId="{1739CF41-2A9C-4907-99BE-6045D5BE1F85}" type="presOf" srcId="{492310CD-C149-40F3-95E9-07FFBEC62698}" destId="{78A52043-373E-4E0B-AAAD-6D3C749235D8}" srcOrd="0" destOrd="0" presId="urn:microsoft.com/office/officeart/2005/8/layout/hierarchy6"/>
    <dgm:cxn modelId="{D549A171-332E-49CB-BE23-244774646AE8}" type="presOf" srcId="{FA9DC703-4B01-4252-A67F-6B372CBAC8A5}" destId="{A3848E05-4675-4DC0-B194-478B7046A411}" srcOrd="0" destOrd="0" presId="urn:microsoft.com/office/officeart/2005/8/layout/hierarchy6"/>
    <dgm:cxn modelId="{C776F871-1819-4A39-9B72-E1630F3C0AA5}" srcId="{C6302D86-EB83-4C11-85CE-B53379B85C6C}" destId="{26CEC889-8885-4D70-B038-6206400FF9D3}" srcOrd="0" destOrd="0" parTransId="{686DDF2B-2381-483D-86A8-735E7D4E44F9}" sibTransId="{ED8A281C-D2F7-4F06-879E-D93FAFE3282D}"/>
    <dgm:cxn modelId="{1E229374-E02A-4FCF-AE89-D0AAE630996F}" type="presOf" srcId="{8893F298-E307-46A2-BB8E-B6762D622CE2}" destId="{401DEC6E-0F45-4FD8-A6AC-1869ADDDDC9C}" srcOrd="0" destOrd="0" presId="urn:microsoft.com/office/officeart/2005/8/layout/hierarchy6"/>
    <dgm:cxn modelId="{C5CC1D55-00B8-4896-B7C0-C3A0155D5B1F}" type="presOf" srcId="{110F6F91-4D69-4E55-9FEB-AA2F475ADF69}" destId="{46E632DE-66AD-4D29-B64F-B2E16043E915}" srcOrd="0" destOrd="0" presId="urn:microsoft.com/office/officeart/2005/8/layout/hierarchy6"/>
    <dgm:cxn modelId="{761F4F7B-B5D6-45C0-9742-EBCAF6266159}" type="presOf" srcId="{D458503A-6212-425C-9A54-D31A604929C7}" destId="{84B3C139-11F9-4C1C-918E-43021C399A4E}" srcOrd="0" destOrd="0" presId="urn:microsoft.com/office/officeart/2005/8/layout/hierarchy6"/>
    <dgm:cxn modelId="{AAC6217E-8FCC-456E-96D2-F8DF5C1B6B6F}" type="presOf" srcId="{BF226D17-396F-4647-8017-AC6ED139EC08}" destId="{D956DEF9-AB3A-43B2-AFE5-89AB0B25E34D}" srcOrd="0" destOrd="0" presId="urn:microsoft.com/office/officeart/2005/8/layout/hierarchy6"/>
    <dgm:cxn modelId="{E2F6868A-4A2D-4D47-8E0A-E5C69FFB2828}" srcId="{26CEC889-8885-4D70-B038-6206400FF9D3}" destId="{BF226D17-396F-4647-8017-AC6ED139EC08}" srcOrd="0" destOrd="0" parTransId="{FA9DC703-4B01-4252-A67F-6B372CBAC8A5}" sibTransId="{56806E4C-E2D8-46A2-A267-F31EB4633091}"/>
    <dgm:cxn modelId="{309692BF-8A53-4F04-AE12-5CD52FB749DA}" type="presOf" srcId="{C6302D86-EB83-4C11-85CE-B53379B85C6C}" destId="{C27BE60B-6783-4116-9291-E79AA07C7E15}" srcOrd="0" destOrd="0" presId="urn:microsoft.com/office/officeart/2005/8/layout/hierarchy6"/>
    <dgm:cxn modelId="{0CBECAC9-35B0-49E0-BC1A-DE2443C07B30}" srcId="{C6302D86-EB83-4C11-85CE-B53379B85C6C}" destId="{0BF7C65C-AA58-45A1-A5FB-4A315F26EBA4}" srcOrd="1" destOrd="0" parTransId="{492310CD-C149-40F3-95E9-07FFBEC62698}" sibTransId="{202FF589-BA8F-4CE7-B678-1D5E25499EBE}"/>
    <dgm:cxn modelId="{2CE35FCD-7286-488D-AE3B-FD5B6DAAA8C6}" type="presOf" srcId="{0BF7C65C-AA58-45A1-A5FB-4A315F26EBA4}" destId="{1545613F-C168-4F25-A812-1E97A3D8E69E}" srcOrd="0" destOrd="0" presId="urn:microsoft.com/office/officeart/2005/8/layout/hierarchy6"/>
    <dgm:cxn modelId="{53E96CD0-1FA2-4ACF-ADDD-9E8D1676F199}" srcId="{0BF7C65C-AA58-45A1-A5FB-4A315F26EBA4}" destId="{8893F298-E307-46A2-BB8E-B6762D622CE2}" srcOrd="0" destOrd="0" parTransId="{110F6F91-4D69-4E55-9FEB-AA2F475ADF69}" sibTransId="{90CD77DA-A544-4E3F-B30A-AE8FBE474CC2}"/>
    <dgm:cxn modelId="{B107C4EB-22AF-41FE-BC04-C59C4577801D}" type="presOf" srcId="{26CEC889-8885-4D70-B038-6206400FF9D3}" destId="{7EE79B05-9AF7-45B6-A401-56BCCEBA8FFB}" srcOrd="0" destOrd="0" presId="urn:microsoft.com/office/officeart/2005/8/layout/hierarchy6"/>
    <dgm:cxn modelId="{0278C157-3669-4CF0-87DD-63DF0FEB5227}" type="presParOf" srcId="{84B3C139-11F9-4C1C-918E-43021C399A4E}" destId="{7140D3F2-5087-44FA-A845-5539BD3B3793}" srcOrd="0" destOrd="0" presId="urn:microsoft.com/office/officeart/2005/8/layout/hierarchy6"/>
    <dgm:cxn modelId="{4988D1E1-5306-453F-B076-A72A89428ECF}" type="presParOf" srcId="{7140D3F2-5087-44FA-A845-5539BD3B3793}" destId="{48C3CCE6-AA6F-4F97-9DA5-2F5B9924CF53}" srcOrd="0" destOrd="0" presId="urn:microsoft.com/office/officeart/2005/8/layout/hierarchy6"/>
    <dgm:cxn modelId="{B86A0742-6719-4792-9DA8-5B6CA61A4DC9}" type="presParOf" srcId="{48C3CCE6-AA6F-4F97-9DA5-2F5B9924CF53}" destId="{BE25F270-5C76-46AD-B454-1368D94A8CD8}" srcOrd="0" destOrd="0" presId="urn:microsoft.com/office/officeart/2005/8/layout/hierarchy6"/>
    <dgm:cxn modelId="{CD1F5CBF-359C-4456-92B0-D5765AE1AB2B}" type="presParOf" srcId="{BE25F270-5C76-46AD-B454-1368D94A8CD8}" destId="{C27BE60B-6783-4116-9291-E79AA07C7E15}" srcOrd="0" destOrd="0" presId="urn:microsoft.com/office/officeart/2005/8/layout/hierarchy6"/>
    <dgm:cxn modelId="{6A54407D-31E0-4354-B4E8-81AF94FC5085}" type="presParOf" srcId="{BE25F270-5C76-46AD-B454-1368D94A8CD8}" destId="{BDA17F2F-0C03-44D3-BB9C-9D3CA15C9033}" srcOrd="1" destOrd="0" presId="urn:microsoft.com/office/officeart/2005/8/layout/hierarchy6"/>
    <dgm:cxn modelId="{90193FD2-2BEA-4787-A860-2385A64C2698}" type="presParOf" srcId="{BDA17F2F-0C03-44D3-BB9C-9D3CA15C9033}" destId="{E4EC6701-64D8-4EE4-8F06-FBAC4A911688}" srcOrd="0" destOrd="0" presId="urn:microsoft.com/office/officeart/2005/8/layout/hierarchy6"/>
    <dgm:cxn modelId="{F3BCE948-30A8-4AB4-8E43-C5A4A4BCCC46}" type="presParOf" srcId="{BDA17F2F-0C03-44D3-BB9C-9D3CA15C9033}" destId="{594DA777-3F60-4612-BA23-A58B69037AA7}" srcOrd="1" destOrd="0" presId="urn:microsoft.com/office/officeart/2005/8/layout/hierarchy6"/>
    <dgm:cxn modelId="{6BB3288B-C4BF-4CF9-B685-B4517F39A79B}" type="presParOf" srcId="{594DA777-3F60-4612-BA23-A58B69037AA7}" destId="{7EE79B05-9AF7-45B6-A401-56BCCEBA8FFB}" srcOrd="0" destOrd="0" presId="urn:microsoft.com/office/officeart/2005/8/layout/hierarchy6"/>
    <dgm:cxn modelId="{3B31912A-539B-4789-A846-5610F8C129AC}" type="presParOf" srcId="{594DA777-3F60-4612-BA23-A58B69037AA7}" destId="{3FF94523-5768-46AD-B284-0A4D5C268EC0}" srcOrd="1" destOrd="0" presId="urn:microsoft.com/office/officeart/2005/8/layout/hierarchy6"/>
    <dgm:cxn modelId="{3D004F50-34D1-4DBF-A55E-E5EED2FF85F0}" type="presParOf" srcId="{3FF94523-5768-46AD-B284-0A4D5C268EC0}" destId="{A3848E05-4675-4DC0-B194-478B7046A411}" srcOrd="0" destOrd="0" presId="urn:microsoft.com/office/officeart/2005/8/layout/hierarchy6"/>
    <dgm:cxn modelId="{48A7EA04-0C66-41D4-8FD1-53FF2D2BDE75}" type="presParOf" srcId="{3FF94523-5768-46AD-B284-0A4D5C268EC0}" destId="{87A798DA-2088-4A2E-B43A-5418E34C8110}" srcOrd="1" destOrd="0" presId="urn:microsoft.com/office/officeart/2005/8/layout/hierarchy6"/>
    <dgm:cxn modelId="{BC6F0AE9-8C0E-45E5-BA6E-C7491AC6EB3F}" type="presParOf" srcId="{87A798DA-2088-4A2E-B43A-5418E34C8110}" destId="{D956DEF9-AB3A-43B2-AFE5-89AB0B25E34D}" srcOrd="0" destOrd="0" presId="urn:microsoft.com/office/officeart/2005/8/layout/hierarchy6"/>
    <dgm:cxn modelId="{D3889737-9326-4911-B1D4-1208C19E096E}" type="presParOf" srcId="{87A798DA-2088-4A2E-B43A-5418E34C8110}" destId="{1BF4FADC-04B5-418B-B4A6-E4FBC10D9575}" srcOrd="1" destOrd="0" presId="urn:microsoft.com/office/officeart/2005/8/layout/hierarchy6"/>
    <dgm:cxn modelId="{9263B77F-8331-4F98-9273-BE65F13ED33E}" type="presParOf" srcId="{BDA17F2F-0C03-44D3-BB9C-9D3CA15C9033}" destId="{78A52043-373E-4E0B-AAAD-6D3C749235D8}" srcOrd="2" destOrd="0" presId="urn:microsoft.com/office/officeart/2005/8/layout/hierarchy6"/>
    <dgm:cxn modelId="{BD86429F-7F4D-4F25-ACF3-0D8EFA34596D}" type="presParOf" srcId="{BDA17F2F-0C03-44D3-BB9C-9D3CA15C9033}" destId="{FB75BE63-3C91-43F0-B248-C9590C33C05F}" srcOrd="3" destOrd="0" presId="urn:microsoft.com/office/officeart/2005/8/layout/hierarchy6"/>
    <dgm:cxn modelId="{687F643E-4C5C-4E06-80C8-CF564B726CCA}" type="presParOf" srcId="{FB75BE63-3C91-43F0-B248-C9590C33C05F}" destId="{1545613F-C168-4F25-A812-1E97A3D8E69E}" srcOrd="0" destOrd="0" presId="urn:microsoft.com/office/officeart/2005/8/layout/hierarchy6"/>
    <dgm:cxn modelId="{DBE3C189-C7DE-4E1D-912E-A98D3E446761}" type="presParOf" srcId="{FB75BE63-3C91-43F0-B248-C9590C33C05F}" destId="{4C8ADEDC-39BD-470B-85C5-E83E666CAA4A}" srcOrd="1" destOrd="0" presId="urn:microsoft.com/office/officeart/2005/8/layout/hierarchy6"/>
    <dgm:cxn modelId="{0AC84B1B-7844-4F90-9626-7CD16FB3D82D}" type="presParOf" srcId="{4C8ADEDC-39BD-470B-85C5-E83E666CAA4A}" destId="{46E632DE-66AD-4D29-B64F-B2E16043E915}" srcOrd="0" destOrd="0" presId="urn:microsoft.com/office/officeart/2005/8/layout/hierarchy6"/>
    <dgm:cxn modelId="{56EDF6C5-22F8-4362-962F-8F8FA711D519}" type="presParOf" srcId="{4C8ADEDC-39BD-470B-85C5-E83E666CAA4A}" destId="{ABAAAA07-8752-4278-B011-039E644AD791}" srcOrd="1" destOrd="0" presId="urn:microsoft.com/office/officeart/2005/8/layout/hierarchy6"/>
    <dgm:cxn modelId="{05EE15D5-0464-4B8E-A959-23CADA883EDB}" type="presParOf" srcId="{ABAAAA07-8752-4278-B011-039E644AD791}" destId="{401DEC6E-0F45-4FD8-A6AC-1869ADDDDC9C}" srcOrd="0" destOrd="0" presId="urn:microsoft.com/office/officeart/2005/8/layout/hierarchy6"/>
    <dgm:cxn modelId="{476381AD-CAC7-4496-8F0C-3092D74DB4C6}" type="presParOf" srcId="{ABAAAA07-8752-4278-B011-039E644AD791}" destId="{45DB987F-6841-414A-BE07-031C76BB5701}" srcOrd="1" destOrd="0" presId="urn:microsoft.com/office/officeart/2005/8/layout/hierarchy6"/>
    <dgm:cxn modelId="{3BAF1D8F-248B-4481-97AD-DF297100E387}" type="presParOf" srcId="{84B3C139-11F9-4C1C-918E-43021C399A4E}" destId="{1E56A166-4EBE-4CF7-9AE7-F9E28015EE0F}"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D5E01A-025D-4921-8384-E885B5BA22F9}"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zh-CN" altLang="en-US"/>
        </a:p>
      </dgm:t>
    </dgm:pt>
    <dgm:pt modelId="{31F6C39C-0CA4-4429-9FDF-44746B84726D}">
      <dgm:prSet phldrT="[文本]"/>
      <dgm:spPr/>
      <dgm:t>
        <a:bodyPr/>
        <a:lstStyle/>
        <a:p>
          <a:r>
            <a:rPr lang="en-US" altLang="zh-CN" dirty="0"/>
            <a:t>1.</a:t>
          </a:r>
          <a:r>
            <a:rPr lang="zh-CN" altLang="en-US" dirty="0"/>
            <a:t>数据结构设计</a:t>
          </a:r>
        </a:p>
      </dgm:t>
    </dgm:pt>
    <dgm:pt modelId="{B49313A0-05E5-4655-ADE8-64FBB654DA94}" type="parTrans" cxnId="{E68EFB3F-6EEC-478B-8DD9-9A1EB1E1D5A9}">
      <dgm:prSet/>
      <dgm:spPr/>
      <dgm:t>
        <a:bodyPr/>
        <a:lstStyle/>
        <a:p>
          <a:endParaRPr lang="zh-CN" altLang="en-US"/>
        </a:p>
      </dgm:t>
    </dgm:pt>
    <dgm:pt modelId="{69F11427-6ED0-4108-8867-619FF33FED46}" type="sibTrans" cxnId="{E68EFB3F-6EEC-478B-8DD9-9A1EB1E1D5A9}">
      <dgm:prSet/>
      <dgm:spPr/>
      <dgm:t>
        <a:bodyPr/>
        <a:lstStyle/>
        <a:p>
          <a:endParaRPr lang="zh-CN" altLang="en-US"/>
        </a:p>
      </dgm:t>
    </dgm:pt>
    <dgm:pt modelId="{635F8118-A1DC-4F02-9B29-11918863935F}">
      <dgm:prSet phldrT="[文本]"/>
      <dgm:spPr/>
      <dgm:t>
        <a:bodyPr/>
        <a:lstStyle/>
        <a:p>
          <a:r>
            <a:rPr lang="en-US" altLang="zh-CN" dirty="0"/>
            <a:t>2.</a:t>
          </a:r>
          <a:r>
            <a:rPr lang="zh-CN" altLang="en-US" dirty="0"/>
            <a:t>压缩算法设计</a:t>
          </a:r>
        </a:p>
      </dgm:t>
    </dgm:pt>
    <dgm:pt modelId="{F5D934B2-97DB-4254-A87A-283EFBAE6874}" type="parTrans" cxnId="{7988767B-1E4B-40C2-B2FA-994A9D52356F}">
      <dgm:prSet/>
      <dgm:spPr/>
      <dgm:t>
        <a:bodyPr/>
        <a:lstStyle/>
        <a:p>
          <a:endParaRPr lang="zh-CN" altLang="en-US"/>
        </a:p>
      </dgm:t>
    </dgm:pt>
    <dgm:pt modelId="{7D2B150E-C56F-4B43-9892-86DDBF32FBE1}" type="sibTrans" cxnId="{7988767B-1E4B-40C2-B2FA-994A9D52356F}">
      <dgm:prSet/>
      <dgm:spPr/>
      <dgm:t>
        <a:bodyPr/>
        <a:lstStyle/>
        <a:p>
          <a:endParaRPr lang="zh-CN" altLang="en-US"/>
        </a:p>
      </dgm:t>
    </dgm:pt>
    <dgm:pt modelId="{B358C7FB-2B37-426F-B3C9-1728FAA79EF7}">
      <dgm:prSet/>
      <dgm:spPr/>
      <dgm:t>
        <a:bodyPr/>
        <a:lstStyle/>
        <a:p>
          <a:r>
            <a:rPr lang="en-US" altLang="zh-CN" dirty="0"/>
            <a:t>3.</a:t>
          </a:r>
          <a:r>
            <a:rPr lang="zh-CN" altLang="en-US" dirty="0"/>
            <a:t>解压缩算法设计</a:t>
          </a:r>
        </a:p>
      </dgm:t>
    </dgm:pt>
    <dgm:pt modelId="{4C576AA0-4B84-4046-B003-1630A6A34EE4}" type="parTrans" cxnId="{8287FBDE-6D8D-4715-A553-73F75607299F}">
      <dgm:prSet/>
      <dgm:spPr/>
    </dgm:pt>
    <dgm:pt modelId="{EC198AFA-3F1B-48B4-8BD6-E0219D62258B}" type="sibTrans" cxnId="{8287FBDE-6D8D-4715-A553-73F75607299F}">
      <dgm:prSet/>
      <dgm:spPr/>
    </dgm:pt>
    <dgm:pt modelId="{40548CE4-9F4E-4076-80E3-D296A807E49B}" type="pres">
      <dgm:prSet presAssocID="{DAD5E01A-025D-4921-8384-E885B5BA22F9}" presName="linear" presStyleCnt="0">
        <dgm:presLayoutVars>
          <dgm:dir/>
          <dgm:animLvl val="lvl"/>
          <dgm:resizeHandles val="exact"/>
        </dgm:presLayoutVars>
      </dgm:prSet>
      <dgm:spPr/>
    </dgm:pt>
    <dgm:pt modelId="{7A02C741-83B9-47A7-AF3C-3A8B8DC69DB9}" type="pres">
      <dgm:prSet presAssocID="{31F6C39C-0CA4-4429-9FDF-44746B84726D}" presName="parentLin" presStyleCnt="0"/>
      <dgm:spPr/>
    </dgm:pt>
    <dgm:pt modelId="{72A7AE78-1A22-48BE-B3C1-40EC00F9148C}" type="pres">
      <dgm:prSet presAssocID="{31F6C39C-0CA4-4429-9FDF-44746B84726D}" presName="parentLeftMargin" presStyleLbl="node1" presStyleIdx="0" presStyleCnt="3"/>
      <dgm:spPr/>
    </dgm:pt>
    <dgm:pt modelId="{73BD4DA4-F3DA-4527-82B2-9A141F749EDC}" type="pres">
      <dgm:prSet presAssocID="{31F6C39C-0CA4-4429-9FDF-44746B84726D}" presName="parentText" presStyleLbl="node1" presStyleIdx="0" presStyleCnt="3">
        <dgm:presLayoutVars>
          <dgm:chMax val="0"/>
          <dgm:bulletEnabled val="1"/>
        </dgm:presLayoutVars>
      </dgm:prSet>
      <dgm:spPr/>
    </dgm:pt>
    <dgm:pt modelId="{F36F8B09-9956-44AD-90D4-712BCB203C6F}" type="pres">
      <dgm:prSet presAssocID="{31F6C39C-0CA4-4429-9FDF-44746B84726D}" presName="negativeSpace" presStyleCnt="0"/>
      <dgm:spPr/>
    </dgm:pt>
    <dgm:pt modelId="{BCB7055F-14C4-4D09-B40C-2148521B53D4}" type="pres">
      <dgm:prSet presAssocID="{31F6C39C-0CA4-4429-9FDF-44746B84726D}" presName="childText" presStyleLbl="conFgAcc1" presStyleIdx="0" presStyleCnt="3">
        <dgm:presLayoutVars>
          <dgm:bulletEnabled val="1"/>
        </dgm:presLayoutVars>
      </dgm:prSet>
      <dgm:spPr/>
    </dgm:pt>
    <dgm:pt modelId="{4CA4C44A-9C6E-4CA2-997E-E3F54A3B496C}" type="pres">
      <dgm:prSet presAssocID="{69F11427-6ED0-4108-8867-619FF33FED46}" presName="spaceBetweenRectangles" presStyleCnt="0"/>
      <dgm:spPr/>
    </dgm:pt>
    <dgm:pt modelId="{BA95B44C-B979-46C4-8816-3736C6F4DC0C}" type="pres">
      <dgm:prSet presAssocID="{635F8118-A1DC-4F02-9B29-11918863935F}" presName="parentLin" presStyleCnt="0"/>
      <dgm:spPr/>
    </dgm:pt>
    <dgm:pt modelId="{B1C6A6CF-7F29-4F22-A442-A690CACCBAD8}" type="pres">
      <dgm:prSet presAssocID="{635F8118-A1DC-4F02-9B29-11918863935F}" presName="parentLeftMargin" presStyleLbl="node1" presStyleIdx="0" presStyleCnt="3"/>
      <dgm:spPr/>
    </dgm:pt>
    <dgm:pt modelId="{EAA4BAD4-F50C-4CB4-AE3D-8A095C5649B8}" type="pres">
      <dgm:prSet presAssocID="{635F8118-A1DC-4F02-9B29-11918863935F}" presName="parentText" presStyleLbl="node1" presStyleIdx="1" presStyleCnt="3">
        <dgm:presLayoutVars>
          <dgm:chMax val="0"/>
          <dgm:bulletEnabled val="1"/>
        </dgm:presLayoutVars>
      </dgm:prSet>
      <dgm:spPr/>
    </dgm:pt>
    <dgm:pt modelId="{BF8A06CC-51D0-4C49-B0A5-5AAC574FA719}" type="pres">
      <dgm:prSet presAssocID="{635F8118-A1DC-4F02-9B29-11918863935F}" presName="negativeSpace" presStyleCnt="0"/>
      <dgm:spPr/>
    </dgm:pt>
    <dgm:pt modelId="{7AAEF5FA-490A-4719-BF25-842D61002E71}" type="pres">
      <dgm:prSet presAssocID="{635F8118-A1DC-4F02-9B29-11918863935F}" presName="childText" presStyleLbl="conFgAcc1" presStyleIdx="1" presStyleCnt="3">
        <dgm:presLayoutVars>
          <dgm:bulletEnabled val="1"/>
        </dgm:presLayoutVars>
      </dgm:prSet>
      <dgm:spPr/>
    </dgm:pt>
    <dgm:pt modelId="{C54249C3-1F30-4C1D-973F-C7DE4E07FEEF}" type="pres">
      <dgm:prSet presAssocID="{7D2B150E-C56F-4B43-9892-86DDBF32FBE1}" presName="spaceBetweenRectangles" presStyleCnt="0"/>
      <dgm:spPr/>
    </dgm:pt>
    <dgm:pt modelId="{E48033A9-560A-437D-A8A4-55A771566EAB}" type="pres">
      <dgm:prSet presAssocID="{B358C7FB-2B37-426F-B3C9-1728FAA79EF7}" presName="parentLin" presStyleCnt="0"/>
      <dgm:spPr/>
    </dgm:pt>
    <dgm:pt modelId="{C6489665-CB46-427A-8A4A-D465A88B4115}" type="pres">
      <dgm:prSet presAssocID="{B358C7FB-2B37-426F-B3C9-1728FAA79EF7}" presName="parentLeftMargin" presStyleLbl="node1" presStyleIdx="1" presStyleCnt="3"/>
      <dgm:spPr/>
    </dgm:pt>
    <dgm:pt modelId="{BD551924-899F-4E96-82BD-FA8334F1DCF1}" type="pres">
      <dgm:prSet presAssocID="{B358C7FB-2B37-426F-B3C9-1728FAA79EF7}" presName="parentText" presStyleLbl="node1" presStyleIdx="2" presStyleCnt="3">
        <dgm:presLayoutVars>
          <dgm:chMax val="0"/>
          <dgm:bulletEnabled val="1"/>
        </dgm:presLayoutVars>
      </dgm:prSet>
      <dgm:spPr/>
    </dgm:pt>
    <dgm:pt modelId="{01FC4540-DA80-403A-9AE7-DC707071057B}" type="pres">
      <dgm:prSet presAssocID="{B358C7FB-2B37-426F-B3C9-1728FAA79EF7}" presName="negativeSpace" presStyleCnt="0"/>
      <dgm:spPr/>
    </dgm:pt>
    <dgm:pt modelId="{62504C03-5A92-4483-84EE-DA30FF310AEE}" type="pres">
      <dgm:prSet presAssocID="{B358C7FB-2B37-426F-B3C9-1728FAA79EF7}" presName="childText" presStyleLbl="conFgAcc1" presStyleIdx="2" presStyleCnt="3">
        <dgm:presLayoutVars>
          <dgm:bulletEnabled val="1"/>
        </dgm:presLayoutVars>
      </dgm:prSet>
      <dgm:spPr/>
    </dgm:pt>
  </dgm:ptLst>
  <dgm:cxnLst>
    <dgm:cxn modelId="{E68EFB3F-6EEC-478B-8DD9-9A1EB1E1D5A9}" srcId="{DAD5E01A-025D-4921-8384-E885B5BA22F9}" destId="{31F6C39C-0CA4-4429-9FDF-44746B84726D}" srcOrd="0" destOrd="0" parTransId="{B49313A0-05E5-4655-ADE8-64FBB654DA94}" sibTransId="{69F11427-6ED0-4108-8867-619FF33FED46}"/>
    <dgm:cxn modelId="{2AF91640-2815-44F9-862D-440A9DCF4413}" type="presOf" srcId="{31F6C39C-0CA4-4429-9FDF-44746B84726D}" destId="{72A7AE78-1A22-48BE-B3C1-40EC00F9148C}" srcOrd="0" destOrd="0" presId="urn:microsoft.com/office/officeart/2005/8/layout/list1"/>
    <dgm:cxn modelId="{CA743044-72CB-4547-ABE6-2121F3A43BC0}" type="presOf" srcId="{635F8118-A1DC-4F02-9B29-11918863935F}" destId="{EAA4BAD4-F50C-4CB4-AE3D-8A095C5649B8}" srcOrd="1" destOrd="0" presId="urn:microsoft.com/office/officeart/2005/8/layout/list1"/>
    <dgm:cxn modelId="{1B09C574-8A5E-4F51-8C0C-90508E7EAFF9}" type="presOf" srcId="{B358C7FB-2B37-426F-B3C9-1728FAA79EF7}" destId="{BD551924-899F-4E96-82BD-FA8334F1DCF1}" srcOrd="1" destOrd="0" presId="urn:microsoft.com/office/officeart/2005/8/layout/list1"/>
    <dgm:cxn modelId="{7988767B-1E4B-40C2-B2FA-994A9D52356F}" srcId="{DAD5E01A-025D-4921-8384-E885B5BA22F9}" destId="{635F8118-A1DC-4F02-9B29-11918863935F}" srcOrd="1" destOrd="0" parTransId="{F5D934B2-97DB-4254-A87A-283EFBAE6874}" sibTransId="{7D2B150E-C56F-4B43-9892-86DDBF32FBE1}"/>
    <dgm:cxn modelId="{373B889E-C019-4C71-B342-9B349E3F856E}" type="presOf" srcId="{DAD5E01A-025D-4921-8384-E885B5BA22F9}" destId="{40548CE4-9F4E-4076-80E3-D296A807E49B}" srcOrd="0" destOrd="0" presId="urn:microsoft.com/office/officeart/2005/8/layout/list1"/>
    <dgm:cxn modelId="{8287FBDE-6D8D-4715-A553-73F75607299F}" srcId="{DAD5E01A-025D-4921-8384-E885B5BA22F9}" destId="{B358C7FB-2B37-426F-B3C9-1728FAA79EF7}" srcOrd="2" destOrd="0" parTransId="{4C576AA0-4B84-4046-B003-1630A6A34EE4}" sibTransId="{EC198AFA-3F1B-48B4-8BD6-E0219D62258B}"/>
    <dgm:cxn modelId="{621F71DF-95C5-4F37-AF43-23AB231487B7}" type="presOf" srcId="{B358C7FB-2B37-426F-B3C9-1728FAA79EF7}" destId="{C6489665-CB46-427A-8A4A-D465A88B4115}" srcOrd="0" destOrd="0" presId="urn:microsoft.com/office/officeart/2005/8/layout/list1"/>
    <dgm:cxn modelId="{ED1517F6-04DD-42EB-9D51-67746E3071B0}" type="presOf" srcId="{31F6C39C-0CA4-4429-9FDF-44746B84726D}" destId="{73BD4DA4-F3DA-4527-82B2-9A141F749EDC}" srcOrd="1" destOrd="0" presId="urn:microsoft.com/office/officeart/2005/8/layout/list1"/>
    <dgm:cxn modelId="{2A66D6F7-7A55-4A11-A48F-BC913879BA64}" type="presOf" srcId="{635F8118-A1DC-4F02-9B29-11918863935F}" destId="{B1C6A6CF-7F29-4F22-A442-A690CACCBAD8}" srcOrd="0" destOrd="0" presId="urn:microsoft.com/office/officeart/2005/8/layout/list1"/>
    <dgm:cxn modelId="{B9E646F3-1BE2-42C7-AE8F-1CCFD2FD1405}" type="presParOf" srcId="{40548CE4-9F4E-4076-80E3-D296A807E49B}" destId="{7A02C741-83B9-47A7-AF3C-3A8B8DC69DB9}" srcOrd="0" destOrd="0" presId="urn:microsoft.com/office/officeart/2005/8/layout/list1"/>
    <dgm:cxn modelId="{E1BAA5C9-7724-48FE-B591-148D770A566B}" type="presParOf" srcId="{7A02C741-83B9-47A7-AF3C-3A8B8DC69DB9}" destId="{72A7AE78-1A22-48BE-B3C1-40EC00F9148C}" srcOrd="0" destOrd="0" presId="urn:microsoft.com/office/officeart/2005/8/layout/list1"/>
    <dgm:cxn modelId="{1B04058B-4F53-4B47-AD22-AB662C215184}" type="presParOf" srcId="{7A02C741-83B9-47A7-AF3C-3A8B8DC69DB9}" destId="{73BD4DA4-F3DA-4527-82B2-9A141F749EDC}" srcOrd="1" destOrd="0" presId="urn:microsoft.com/office/officeart/2005/8/layout/list1"/>
    <dgm:cxn modelId="{B3C0B091-B815-4B94-A083-B29D906587B2}" type="presParOf" srcId="{40548CE4-9F4E-4076-80E3-D296A807E49B}" destId="{F36F8B09-9956-44AD-90D4-712BCB203C6F}" srcOrd="1" destOrd="0" presId="urn:microsoft.com/office/officeart/2005/8/layout/list1"/>
    <dgm:cxn modelId="{4E4D7CE9-A8F0-45B5-880C-3B1776116086}" type="presParOf" srcId="{40548CE4-9F4E-4076-80E3-D296A807E49B}" destId="{BCB7055F-14C4-4D09-B40C-2148521B53D4}" srcOrd="2" destOrd="0" presId="urn:microsoft.com/office/officeart/2005/8/layout/list1"/>
    <dgm:cxn modelId="{9683CA35-F6C3-4903-B86B-A8E10CA7643F}" type="presParOf" srcId="{40548CE4-9F4E-4076-80E3-D296A807E49B}" destId="{4CA4C44A-9C6E-4CA2-997E-E3F54A3B496C}" srcOrd="3" destOrd="0" presId="urn:microsoft.com/office/officeart/2005/8/layout/list1"/>
    <dgm:cxn modelId="{53AAE473-B257-45BD-AF51-9704B47D46BB}" type="presParOf" srcId="{40548CE4-9F4E-4076-80E3-D296A807E49B}" destId="{BA95B44C-B979-46C4-8816-3736C6F4DC0C}" srcOrd="4" destOrd="0" presId="urn:microsoft.com/office/officeart/2005/8/layout/list1"/>
    <dgm:cxn modelId="{4F57173B-09D5-4C22-B7CE-56EC13B638D5}" type="presParOf" srcId="{BA95B44C-B979-46C4-8816-3736C6F4DC0C}" destId="{B1C6A6CF-7F29-4F22-A442-A690CACCBAD8}" srcOrd="0" destOrd="0" presId="urn:microsoft.com/office/officeart/2005/8/layout/list1"/>
    <dgm:cxn modelId="{72642562-E1ED-41CB-9609-FF7D59D3208C}" type="presParOf" srcId="{BA95B44C-B979-46C4-8816-3736C6F4DC0C}" destId="{EAA4BAD4-F50C-4CB4-AE3D-8A095C5649B8}" srcOrd="1" destOrd="0" presId="urn:microsoft.com/office/officeart/2005/8/layout/list1"/>
    <dgm:cxn modelId="{E7DA683F-C479-4A92-A843-B0589E001FCF}" type="presParOf" srcId="{40548CE4-9F4E-4076-80E3-D296A807E49B}" destId="{BF8A06CC-51D0-4C49-B0A5-5AAC574FA719}" srcOrd="5" destOrd="0" presId="urn:microsoft.com/office/officeart/2005/8/layout/list1"/>
    <dgm:cxn modelId="{8068291C-7AEF-4767-B18E-5342F949E8D4}" type="presParOf" srcId="{40548CE4-9F4E-4076-80E3-D296A807E49B}" destId="{7AAEF5FA-490A-4719-BF25-842D61002E71}" srcOrd="6" destOrd="0" presId="urn:microsoft.com/office/officeart/2005/8/layout/list1"/>
    <dgm:cxn modelId="{6E532DDE-D2D8-41EF-9977-F1E7A3C4F23A}" type="presParOf" srcId="{40548CE4-9F4E-4076-80E3-D296A807E49B}" destId="{C54249C3-1F30-4C1D-973F-C7DE4E07FEEF}" srcOrd="7" destOrd="0" presId="urn:microsoft.com/office/officeart/2005/8/layout/list1"/>
    <dgm:cxn modelId="{5D0A7BC7-31C8-432F-8050-6B07E588304A}" type="presParOf" srcId="{40548CE4-9F4E-4076-80E3-D296A807E49B}" destId="{E48033A9-560A-437D-A8A4-55A771566EAB}" srcOrd="8" destOrd="0" presId="urn:microsoft.com/office/officeart/2005/8/layout/list1"/>
    <dgm:cxn modelId="{57AD40FF-CF79-4A22-9A76-9B97B125D504}" type="presParOf" srcId="{E48033A9-560A-437D-A8A4-55A771566EAB}" destId="{C6489665-CB46-427A-8A4A-D465A88B4115}" srcOrd="0" destOrd="0" presId="urn:microsoft.com/office/officeart/2005/8/layout/list1"/>
    <dgm:cxn modelId="{B72AC788-08E4-4F37-848A-76F6C4E6A6BB}" type="presParOf" srcId="{E48033A9-560A-437D-A8A4-55A771566EAB}" destId="{BD551924-899F-4E96-82BD-FA8334F1DCF1}" srcOrd="1" destOrd="0" presId="urn:microsoft.com/office/officeart/2005/8/layout/list1"/>
    <dgm:cxn modelId="{58EEB36A-3D37-446D-B279-6DAD72BA5D90}" type="presParOf" srcId="{40548CE4-9F4E-4076-80E3-D296A807E49B}" destId="{01FC4540-DA80-403A-9AE7-DC707071057B}" srcOrd="9" destOrd="0" presId="urn:microsoft.com/office/officeart/2005/8/layout/list1"/>
    <dgm:cxn modelId="{71932940-EC87-4AE3-9A0F-E7DABF62F24F}" type="presParOf" srcId="{40548CE4-9F4E-4076-80E3-D296A807E49B}" destId="{62504C03-5A92-4483-84EE-DA30FF310AE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D069D-3A9A-4CB4-947B-E3A83053E3E0}">
      <dsp:nvSpPr>
        <dsp:cNvPr id="0" name=""/>
        <dsp:cNvSpPr/>
      </dsp:nvSpPr>
      <dsp:spPr>
        <a:xfrm>
          <a:off x="0" y="397038"/>
          <a:ext cx="10363200"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sp>
    <dsp:sp modelId="{A58519E4-E0D8-41A7-BBF0-5EF1EECB95C7}">
      <dsp:nvSpPr>
        <dsp:cNvPr id="0" name=""/>
        <dsp:cNvSpPr/>
      </dsp:nvSpPr>
      <dsp:spPr>
        <a:xfrm>
          <a:off x="518160" y="13278"/>
          <a:ext cx="7254240" cy="767520"/>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274193" tIns="0" rIns="274193" bIns="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1.</a:t>
          </a:r>
          <a:r>
            <a:rPr lang="zh-CN" altLang="en-US" sz="2600" kern="1200" dirty="0"/>
            <a:t>压缩技术的分类</a:t>
          </a:r>
        </a:p>
      </dsp:txBody>
      <dsp:txXfrm>
        <a:off x="555627" y="50745"/>
        <a:ext cx="7179306" cy="692586"/>
      </dsp:txXfrm>
    </dsp:sp>
    <dsp:sp modelId="{B8AFAE2A-8A92-4652-B50C-2978B7102A99}">
      <dsp:nvSpPr>
        <dsp:cNvPr id="0" name=""/>
        <dsp:cNvSpPr/>
      </dsp:nvSpPr>
      <dsp:spPr>
        <a:xfrm>
          <a:off x="0" y="1576398"/>
          <a:ext cx="10363200"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sp>
    <dsp:sp modelId="{AC5FD278-9EC5-476D-8619-85225B181C04}">
      <dsp:nvSpPr>
        <dsp:cNvPr id="0" name=""/>
        <dsp:cNvSpPr/>
      </dsp:nvSpPr>
      <dsp:spPr>
        <a:xfrm>
          <a:off x="518160" y="1192638"/>
          <a:ext cx="7254240" cy="767520"/>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274193" tIns="0" rIns="274193" bIns="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2.HUFFMAN</a:t>
          </a:r>
          <a:r>
            <a:rPr lang="zh-CN" altLang="en-US" sz="2600" kern="1200" dirty="0"/>
            <a:t>编码的产生</a:t>
          </a:r>
        </a:p>
      </dsp:txBody>
      <dsp:txXfrm>
        <a:off x="555627" y="1230105"/>
        <a:ext cx="7179306" cy="692586"/>
      </dsp:txXfrm>
    </dsp:sp>
    <dsp:sp modelId="{7A5EE5C5-0B44-45EC-A321-D8E4F3D2F451}">
      <dsp:nvSpPr>
        <dsp:cNvPr id="0" name=""/>
        <dsp:cNvSpPr/>
      </dsp:nvSpPr>
      <dsp:spPr>
        <a:xfrm>
          <a:off x="0" y="2755758"/>
          <a:ext cx="10363200"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sp>
    <dsp:sp modelId="{4EE48DC0-CD33-4A69-815A-748CEC6D9172}">
      <dsp:nvSpPr>
        <dsp:cNvPr id="0" name=""/>
        <dsp:cNvSpPr/>
      </dsp:nvSpPr>
      <dsp:spPr>
        <a:xfrm>
          <a:off x="518160" y="2371998"/>
          <a:ext cx="7254240" cy="767520"/>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274193" tIns="0" rIns="274193" bIns="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3.HUFFMAN</a:t>
          </a:r>
          <a:r>
            <a:rPr lang="zh-CN" altLang="en-US" sz="2600" kern="1200" dirty="0"/>
            <a:t>编码介绍</a:t>
          </a:r>
        </a:p>
      </dsp:txBody>
      <dsp:txXfrm>
        <a:off x="555627" y="2409465"/>
        <a:ext cx="7179306" cy="6925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AA51D-8C2D-421D-B984-2F94B9A1C805}">
      <dsp:nvSpPr>
        <dsp:cNvPr id="0" name=""/>
        <dsp:cNvSpPr/>
      </dsp:nvSpPr>
      <dsp:spPr>
        <a:xfrm>
          <a:off x="-3870519" y="-594368"/>
          <a:ext cx="4612974" cy="4612974"/>
        </a:xfrm>
        <a:prstGeom prst="blockArc">
          <a:avLst>
            <a:gd name="adj1" fmla="val 18900000"/>
            <a:gd name="adj2" fmla="val 2700000"/>
            <a:gd name="adj3" fmla="val 468"/>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26393D-C2C6-4B68-A08D-B16D9B12DE9B}">
      <dsp:nvSpPr>
        <dsp:cNvPr id="0" name=""/>
        <dsp:cNvSpPr/>
      </dsp:nvSpPr>
      <dsp:spPr>
        <a:xfrm>
          <a:off x="477456" y="342423"/>
          <a:ext cx="9840661" cy="68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3598" tIns="86360" rIns="86360" bIns="86360" numCol="1" spcCol="1270" anchor="ctr" anchorCtr="0">
          <a:noAutofit/>
        </a:bodyPr>
        <a:lstStyle/>
        <a:p>
          <a:pPr marL="0" lvl="0" indent="0" algn="l" defTabSz="1511300">
            <a:lnSpc>
              <a:spcPct val="90000"/>
            </a:lnSpc>
            <a:spcBef>
              <a:spcPct val="0"/>
            </a:spcBef>
            <a:spcAft>
              <a:spcPct val="35000"/>
            </a:spcAft>
            <a:buNone/>
          </a:pPr>
          <a:r>
            <a:rPr lang="en-US" altLang="zh-CN" sz="3400" kern="1200" dirty="0"/>
            <a:t>1.</a:t>
          </a:r>
          <a:r>
            <a:rPr lang="zh-CN" altLang="en-US" sz="3400" kern="1200" dirty="0"/>
            <a:t>编码</a:t>
          </a:r>
        </a:p>
      </dsp:txBody>
      <dsp:txXfrm>
        <a:off x="477456" y="342423"/>
        <a:ext cx="9840661" cy="684847"/>
      </dsp:txXfrm>
    </dsp:sp>
    <dsp:sp modelId="{8AD85998-C494-4778-B34A-32182FD9234B}">
      <dsp:nvSpPr>
        <dsp:cNvPr id="0" name=""/>
        <dsp:cNvSpPr/>
      </dsp:nvSpPr>
      <dsp:spPr>
        <a:xfrm>
          <a:off x="49426" y="256817"/>
          <a:ext cx="856059" cy="85605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54A069-89C4-42AF-A8CF-D2DDFE3BEAEB}">
      <dsp:nvSpPr>
        <dsp:cNvPr id="0" name=""/>
        <dsp:cNvSpPr/>
      </dsp:nvSpPr>
      <dsp:spPr>
        <a:xfrm>
          <a:off x="726398" y="1369694"/>
          <a:ext cx="9591719" cy="68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3598" tIns="86360" rIns="86360" bIns="86360" numCol="1" spcCol="1270" anchor="ctr" anchorCtr="0">
          <a:noAutofit/>
        </a:bodyPr>
        <a:lstStyle/>
        <a:p>
          <a:pPr marL="0" lvl="0" indent="0" algn="l" defTabSz="1511300">
            <a:lnSpc>
              <a:spcPct val="90000"/>
            </a:lnSpc>
            <a:spcBef>
              <a:spcPct val="0"/>
            </a:spcBef>
            <a:spcAft>
              <a:spcPct val="35000"/>
            </a:spcAft>
            <a:buNone/>
          </a:pPr>
          <a:r>
            <a:rPr lang="en-US" altLang="zh-CN" sz="3400" kern="1200" dirty="0"/>
            <a:t>2.</a:t>
          </a:r>
          <a:r>
            <a:rPr lang="zh-CN" altLang="en-US" sz="3400" kern="1200" dirty="0"/>
            <a:t>压缩</a:t>
          </a:r>
        </a:p>
      </dsp:txBody>
      <dsp:txXfrm>
        <a:off x="726398" y="1369694"/>
        <a:ext cx="9591719" cy="684847"/>
      </dsp:txXfrm>
    </dsp:sp>
    <dsp:sp modelId="{709DD2DD-3C58-4FA4-8DFE-9895A1912B84}">
      <dsp:nvSpPr>
        <dsp:cNvPr id="0" name=""/>
        <dsp:cNvSpPr/>
      </dsp:nvSpPr>
      <dsp:spPr>
        <a:xfrm>
          <a:off x="298368" y="1284088"/>
          <a:ext cx="856059" cy="85605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92A341-7FE3-40E3-8742-2E45C1208948}">
      <dsp:nvSpPr>
        <dsp:cNvPr id="0" name=""/>
        <dsp:cNvSpPr/>
      </dsp:nvSpPr>
      <dsp:spPr>
        <a:xfrm>
          <a:off x="477456" y="2396965"/>
          <a:ext cx="9840661" cy="68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3598" tIns="86360" rIns="86360" bIns="86360" numCol="1" spcCol="1270" anchor="ctr" anchorCtr="0">
          <a:noAutofit/>
        </a:bodyPr>
        <a:lstStyle/>
        <a:p>
          <a:pPr marL="0" lvl="0" indent="0" algn="l" defTabSz="1511300">
            <a:lnSpc>
              <a:spcPct val="90000"/>
            </a:lnSpc>
            <a:spcBef>
              <a:spcPct val="0"/>
            </a:spcBef>
            <a:spcAft>
              <a:spcPct val="35000"/>
            </a:spcAft>
            <a:buNone/>
          </a:pPr>
          <a:r>
            <a:rPr lang="en-US" altLang="zh-CN" sz="3400" kern="1200" dirty="0"/>
            <a:t>3.</a:t>
          </a:r>
          <a:r>
            <a:rPr lang="zh-CN" altLang="en-US" sz="3400" kern="1200" dirty="0"/>
            <a:t>解压缩</a:t>
          </a:r>
        </a:p>
      </dsp:txBody>
      <dsp:txXfrm>
        <a:off x="477456" y="2396965"/>
        <a:ext cx="9840661" cy="684847"/>
      </dsp:txXfrm>
    </dsp:sp>
    <dsp:sp modelId="{21ECCC20-0CBD-4937-8F23-689654D930D9}">
      <dsp:nvSpPr>
        <dsp:cNvPr id="0" name=""/>
        <dsp:cNvSpPr/>
      </dsp:nvSpPr>
      <dsp:spPr>
        <a:xfrm>
          <a:off x="49426" y="2311359"/>
          <a:ext cx="856059" cy="85605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43B35-E15E-4F75-BC4E-CCEF8DA6EF3F}">
      <dsp:nvSpPr>
        <dsp:cNvPr id="0" name=""/>
        <dsp:cNvSpPr/>
      </dsp:nvSpPr>
      <dsp:spPr>
        <a:xfrm>
          <a:off x="4575125" y="773"/>
          <a:ext cx="1351061" cy="9007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数据压缩</a:t>
          </a:r>
        </a:p>
      </dsp:txBody>
      <dsp:txXfrm>
        <a:off x="4601506" y="27154"/>
        <a:ext cx="1298299" cy="847945"/>
      </dsp:txXfrm>
    </dsp:sp>
    <dsp:sp modelId="{72B0AC02-F1E2-4B7C-B7CF-C72AF9BF6D36}">
      <dsp:nvSpPr>
        <dsp:cNvPr id="0" name=""/>
        <dsp:cNvSpPr/>
      </dsp:nvSpPr>
      <dsp:spPr>
        <a:xfrm>
          <a:off x="3425219" y="901481"/>
          <a:ext cx="1825436" cy="360283"/>
        </a:xfrm>
        <a:custGeom>
          <a:avLst/>
          <a:gdLst/>
          <a:ahLst/>
          <a:cxnLst/>
          <a:rect l="0" t="0" r="0" b="0"/>
          <a:pathLst>
            <a:path>
              <a:moveTo>
                <a:pt x="1825436" y="0"/>
              </a:moveTo>
              <a:lnTo>
                <a:pt x="1825436" y="180141"/>
              </a:lnTo>
              <a:lnTo>
                <a:pt x="0" y="180141"/>
              </a:lnTo>
              <a:lnTo>
                <a:pt x="0" y="36028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D6BA4D-87B5-4A18-904A-ABA84A18A57C}">
      <dsp:nvSpPr>
        <dsp:cNvPr id="0" name=""/>
        <dsp:cNvSpPr/>
      </dsp:nvSpPr>
      <dsp:spPr>
        <a:xfrm>
          <a:off x="2749688" y="1261764"/>
          <a:ext cx="1351061" cy="9007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可逆压缩</a:t>
          </a:r>
        </a:p>
      </dsp:txBody>
      <dsp:txXfrm>
        <a:off x="2776069" y="1288145"/>
        <a:ext cx="1298299" cy="847945"/>
      </dsp:txXfrm>
    </dsp:sp>
    <dsp:sp modelId="{6FDCD59B-EB0A-4118-9E4F-B5B8A0DDE821}">
      <dsp:nvSpPr>
        <dsp:cNvPr id="0" name=""/>
        <dsp:cNvSpPr/>
      </dsp:nvSpPr>
      <dsp:spPr>
        <a:xfrm>
          <a:off x="2547029" y="2162472"/>
          <a:ext cx="878190" cy="360283"/>
        </a:xfrm>
        <a:custGeom>
          <a:avLst/>
          <a:gdLst/>
          <a:ahLst/>
          <a:cxnLst/>
          <a:rect l="0" t="0" r="0" b="0"/>
          <a:pathLst>
            <a:path>
              <a:moveTo>
                <a:pt x="878190" y="0"/>
              </a:moveTo>
              <a:lnTo>
                <a:pt x="878190" y="180141"/>
              </a:lnTo>
              <a:lnTo>
                <a:pt x="0" y="180141"/>
              </a:lnTo>
              <a:lnTo>
                <a:pt x="0" y="360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7EC78-41C7-4711-BC58-7357CA7A9A0C}">
      <dsp:nvSpPr>
        <dsp:cNvPr id="0" name=""/>
        <dsp:cNvSpPr/>
      </dsp:nvSpPr>
      <dsp:spPr>
        <a:xfrm>
          <a:off x="1871498" y="2522755"/>
          <a:ext cx="1351061" cy="9007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统计编码</a:t>
          </a:r>
        </a:p>
      </dsp:txBody>
      <dsp:txXfrm>
        <a:off x="1897879" y="2549136"/>
        <a:ext cx="1298299" cy="847945"/>
      </dsp:txXfrm>
    </dsp:sp>
    <dsp:sp modelId="{9885729D-F340-413B-A9B0-132D7819DCC9}">
      <dsp:nvSpPr>
        <dsp:cNvPr id="0" name=""/>
        <dsp:cNvSpPr/>
      </dsp:nvSpPr>
      <dsp:spPr>
        <a:xfrm>
          <a:off x="3425219" y="2162472"/>
          <a:ext cx="878190" cy="360283"/>
        </a:xfrm>
        <a:custGeom>
          <a:avLst/>
          <a:gdLst/>
          <a:ahLst/>
          <a:cxnLst/>
          <a:rect l="0" t="0" r="0" b="0"/>
          <a:pathLst>
            <a:path>
              <a:moveTo>
                <a:pt x="0" y="0"/>
              </a:moveTo>
              <a:lnTo>
                <a:pt x="0" y="180141"/>
              </a:lnTo>
              <a:lnTo>
                <a:pt x="878190" y="180141"/>
              </a:lnTo>
              <a:lnTo>
                <a:pt x="878190" y="360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790013-491B-4AD0-A40F-94A9F196922B}">
      <dsp:nvSpPr>
        <dsp:cNvPr id="0" name=""/>
        <dsp:cNvSpPr/>
      </dsp:nvSpPr>
      <dsp:spPr>
        <a:xfrm>
          <a:off x="3627879" y="2522755"/>
          <a:ext cx="1351061" cy="9007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其他编码</a:t>
          </a:r>
        </a:p>
      </dsp:txBody>
      <dsp:txXfrm>
        <a:off x="3654260" y="2549136"/>
        <a:ext cx="1298299" cy="847945"/>
      </dsp:txXfrm>
    </dsp:sp>
    <dsp:sp modelId="{7547A906-6146-471B-8042-CC72DFE8542E}">
      <dsp:nvSpPr>
        <dsp:cNvPr id="0" name=""/>
        <dsp:cNvSpPr/>
      </dsp:nvSpPr>
      <dsp:spPr>
        <a:xfrm>
          <a:off x="5250656" y="901481"/>
          <a:ext cx="1687324" cy="360283"/>
        </a:xfrm>
        <a:custGeom>
          <a:avLst/>
          <a:gdLst/>
          <a:ahLst/>
          <a:cxnLst/>
          <a:rect l="0" t="0" r="0" b="0"/>
          <a:pathLst>
            <a:path>
              <a:moveTo>
                <a:pt x="0" y="0"/>
              </a:moveTo>
              <a:lnTo>
                <a:pt x="0" y="180141"/>
              </a:lnTo>
              <a:lnTo>
                <a:pt x="1687324" y="180141"/>
              </a:lnTo>
              <a:lnTo>
                <a:pt x="1687324" y="36028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478622-64D5-4DAF-950A-29E59D4CE16A}">
      <dsp:nvSpPr>
        <dsp:cNvPr id="0" name=""/>
        <dsp:cNvSpPr/>
      </dsp:nvSpPr>
      <dsp:spPr>
        <a:xfrm>
          <a:off x="6124337" y="1261764"/>
          <a:ext cx="1627286" cy="8776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不可逆压缩</a:t>
          </a:r>
        </a:p>
      </dsp:txBody>
      <dsp:txXfrm>
        <a:off x="6150043" y="1287470"/>
        <a:ext cx="1575874" cy="826255"/>
      </dsp:txXfrm>
    </dsp:sp>
    <dsp:sp modelId="{94978206-4484-46AB-8A2D-5A0425B44898}">
      <dsp:nvSpPr>
        <dsp:cNvPr id="0" name=""/>
        <dsp:cNvSpPr/>
      </dsp:nvSpPr>
      <dsp:spPr>
        <a:xfrm>
          <a:off x="6059790" y="2139432"/>
          <a:ext cx="878190" cy="360283"/>
        </a:xfrm>
        <a:custGeom>
          <a:avLst/>
          <a:gdLst/>
          <a:ahLst/>
          <a:cxnLst/>
          <a:rect l="0" t="0" r="0" b="0"/>
          <a:pathLst>
            <a:path>
              <a:moveTo>
                <a:pt x="878190" y="0"/>
              </a:moveTo>
              <a:lnTo>
                <a:pt x="878190" y="180141"/>
              </a:lnTo>
              <a:lnTo>
                <a:pt x="0" y="180141"/>
              </a:lnTo>
              <a:lnTo>
                <a:pt x="0" y="360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7829F0-B95F-4F2A-B66A-40E3A45B084F}">
      <dsp:nvSpPr>
        <dsp:cNvPr id="0" name=""/>
        <dsp:cNvSpPr/>
      </dsp:nvSpPr>
      <dsp:spPr>
        <a:xfrm>
          <a:off x="5384259" y="2499715"/>
          <a:ext cx="1351061" cy="9007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特征抽取</a:t>
          </a:r>
        </a:p>
      </dsp:txBody>
      <dsp:txXfrm>
        <a:off x="5410640" y="2526096"/>
        <a:ext cx="1298299" cy="847945"/>
      </dsp:txXfrm>
    </dsp:sp>
    <dsp:sp modelId="{88734436-8723-4B7F-A5B9-3224DD28E802}">
      <dsp:nvSpPr>
        <dsp:cNvPr id="0" name=""/>
        <dsp:cNvSpPr/>
      </dsp:nvSpPr>
      <dsp:spPr>
        <a:xfrm>
          <a:off x="6937980" y="2139432"/>
          <a:ext cx="878190" cy="360283"/>
        </a:xfrm>
        <a:custGeom>
          <a:avLst/>
          <a:gdLst/>
          <a:ahLst/>
          <a:cxnLst/>
          <a:rect l="0" t="0" r="0" b="0"/>
          <a:pathLst>
            <a:path>
              <a:moveTo>
                <a:pt x="0" y="0"/>
              </a:moveTo>
              <a:lnTo>
                <a:pt x="0" y="180141"/>
              </a:lnTo>
              <a:lnTo>
                <a:pt x="878190" y="180141"/>
              </a:lnTo>
              <a:lnTo>
                <a:pt x="878190" y="360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55D5B0-2F1D-4AD0-96F2-F89B29457C82}">
      <dsp:nvSpPr>
        <dsp:cNvPr id="0" name=""/>
        <dsp:cNvSpPr/>
      </dsp:nvSpPr>
      <dsp:spPr>
        <a:xfrm>
          <a:off x="7140639" y="2499715"/>
          <a:ext cx="1351061" cy="9007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量化</a:t>
          </a:r>
        </a:p>
      </dsp:txBody>
      <dsp:txXfrm>
        <a:off x="7167020" y="2526096"/>
        <a:ext cx="1298299" cy="8479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CC96A-FE1F-4899-8D7E-D8C557737518}">
      <dsp:nvSpPr>
        <dsp:cNvPr id="0" name=""/>
        <dsp:cNvSpPr/>
      </dsp:nvSpPr>
      <dsp:spPr>
        <a:xfrm>
          <a:off x="4887794" y="1712118"/>
          <a:ext cx="587610" cy="1263362"/>
        </a:xfrm>
        <a:custGeom>
          <a:avLst/>
          <a:gdLst/>
          <a:ahLst/>
          <a:cxnLst/>
          <a:rect l="0" t="0" r="0" b="0"/>
          <a:pathLst>
            <a:path>
              <a:moveTo>
                <a:pt x="0" y="0"/>
              </a:moveTo>
              <a:lnTo>
                <a:pt x="293805" y="0"/>
              </a:lnTo>
              <a:lnTo>
                <a:pt x="293805" y="1263362"/>
              </a:lnTo>
              <a:lnTo>
                <a:pt x="587610" y="1263362"/>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2659118-948D-481F-AD75-C0932879BD71}">
      <dsp:nvSpPr>
        <dsp:cNvPr id="0" name=""/>
        <dsp:cNvSpPr/>
      </dsp:nvSpPr>
      <dsp:spPr>
        <a:xfrm>
          <a:off x="4887794" y="1666398"/>
          <a:ext cx="587610" cy="91440"/>
        </a:xfrm>
        <a:custGeom>
          <a:avLst/>
          <a:gdLst/>
          <a:ahLst/>
          <a:cxnLst/>
          <a:rect l="0" t="0" r="0" b="0"/>
          <a:pathLst>
            <a:path>
              <a:moveTo>
                <a:pt x="0" y="45720"/>
              </a:moveTo>
              <a:lnTo>
                <a:pt x="587610" y="45720"/>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A5ED367-6B3D-42C7-A2DF-4FF3A0509E49}">
      <dsp:nvSpPr>
        <dsp:cNvPr id="0" name=""/>
        <dsp:cNvSpPr/>
      </dsp:nvSpPr>
      <dsp:spPr>
        <a:xfrm>
          <a:off x="4887794" y="448755"/>
          <a:ext cx="587610" cy="1263362"/>
        </a:xfrm>
        <a:custGeom>
          <a:avLst/>
          <a:gdLst/>
          <a:ahLst/>
          <a:cxnLst/>
          <a:rect l="0" t="0" r="0" b="0"/>
          <a:pathLst>
            <a:path>
              <a:moveTo>
                <a:pt x="0" y="1263362"/>
              </a:moveTo>
              <a:lnTo>
                <a:pt x="293805" y="1263362"/>
              </a:lnTo>
              <a:lnTo>
                <a:pt x="293805" y="0"/>
              </a:lnTo>
              <a:lnTo>
                <a:pt x="587610" y="0"/>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143E9A2-0230-40C2-B77A-C1B4A5F6EC02}">
      <dsp:nvSpPr>
        <dsp:cNvPr id="0" name=""/>
        <dsp:cNvSpPr/>
      </dsp:nvSpPr>
      <dsp:spPr>
        <a:xfrm>
          <a:off x="1949741" y="1264065"/>
          <a:ext cx="2938053" cy="896106"/>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统计编码</a:t>
          </a:r>
        </a:p>
      </dsp:txBody>
      <dsp:txXfrm>
        <a:off x="1949741" y="1264065"/>
        <a:ext cx="2938053" cy="896106"/>
      </dsp:txXfrm>
    </dsp:sp>
    <dsp:sp modelId="{17C2CF50-B41A-43C4-8AD5-A3E7420EE602}">
      <dsp:nvSpPr>
        <dsp:cNvPr id="0" name=""/>
        <dsp:cNvSpPr/>
      </dsp:nvSpPr>
      <dsp:spPr>
        <a:xfrm>
          <a:off x="5475405" y="702"/>
          <a:ext cx="2938053" cy="896106"/>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哈夫曼编码</a:t>
          </a:r>
        </a:p>
      </dsp:txBody>
      <dsp:txXfrm>
        <a:off x="5475405" y="702"/>
        <a:ext cx="2938053" cy="896106"/>
      </dsp:txXfrm>
    </dsp:sp>
    <dsp:sp modelId="{A08C5251-80BB-48B9-B6AE-7A3C89FC15EC}">
      <dsp:nvSpPr>
        <dsp:cNvPr id="0" name=""/>
        <dsp:cNvSpPr/>
      </dsp:nvSpPr>
      <dsp:spPr>
        <a:xfrm>
          <a:off x="5475405" y="1264065"/>
          <a:ext cx="2938053" cy="896106"/>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算数编码</a:t>
          </a:r>
        </a:p>
      </dsp:txBody>
      <dsp:txXfrm>
        <a:off x="5475405" y="1264065"/>
        <a:ext cx="2938053" cy="896106"/>
      </dsp:txXfrm>
    </dsp:sp>
    <dsp:sp modelId="{52B9E312-168D-4A95-B67B-2A3F6106CEC8}">
      <dsp:nvSpPr>
        <dsp:cNvPr id="0" name=""/>
        <dsp:cNvSpPr/>
      </dsp:nvSpPr>
      <dsp:spPr>
        <a:xfrm>
          <a:off x="5475405" y="2527428"/>
          <a:ext cx="2938053" cy="896106"/>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行程编码</a:t>
          </a:r>
        </a:p>
      </dsp:txBody>
      <dsp:txXfrm>
        <a:off x="5475405" y="2527428"/>
        <a:ext cx="2938053" cy="8961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B3DE2-6009-4018-A82A-259CAFD136A6}">
      <dsp:nvSpPr>
        <dsp:cNvPr id="0" name=""/>
        <dsp:cNvSpPr/>
      </dsp:nvSpPr>
      <dsp:spPr>
        <a:xfrm>
          <a:off x="0" y="0"/>
          <a:ext cx="8808720" cy="1027271"/>
        </a:xfrm>
        <a:prstGeom prst="roundRect">
          <a:avLst>
            <a:gd name="adj" fmla="val 10000"/>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altLang="zh-CN" sz="2500" b="0" i="0" kern="1200" dirty="0">
              <a:latin typeface="+mn-ea"/>
              <a:ea typeface="+mn-ea"/>
            </a:rPr>
            <a:t>1951</a:t>
          </a:r>
          <a:r>
            <a:rPr lang="zh-CN" altLang="en-US" sz="2500" b="0" i="0" kern="1200" dirty="0">
              <a:latin typeface="+mn-ea"/>
              <a:ea typeface="+mn-ea"/>
            </a:rPr>
            <a:t>年，哈夫曼和他在</a:t>
          </a:r>
          <a:r>
            <a:rPr lang="en-US" altLang="zh-CN" sz="2500" b="0" i="0" kern="1200" dirty="0">
              <a:latin typeface="+mn-ea"/>
              <a:ea typeface="+mn-ea"/>
            </a:rPr>
            <a:t>MIT</a:t>
          </a:r>
          <a:r>
            <a:rPr lang="zh-CN" altLang="en-US" sz="2500" b="0" i="0" kern="1200" dirty="0">
              <a:latin typeface="+mn-ea"/>
              <a:ea typeface="+mn-ea"/>
            </a:rPr>
            <a:t>信息论的同学需要选择是完成学期报告还是期末考试。</a:t>
          </a:r>
          <a:endParaRPr lang="zh-CN" altLang="en-US" sz="2500" kern="1200" dirty="0">
            <a:latin typeface="+mn-ea"/>
            <a:ea typeface="+mn-ea"/>
          </a:endParaRPr>
        </a:p>
      </dsp:txBody>
      <dsp:txXfrm>
        <a:off x="30088" y="30088"/>
        <a:ext cx="7700213" cy="967095"/>
      </dsp:txXfrm>
    </dsp:sp>
    <dsp:sp modelId="{59C77446-C5D8-407C-BE78-C8B72898A8D8}">
      <dsp:nvSpPr>
        <dsp:cNvPr id="0" name=""/>
        <dsp:cNvSpPr/>
      </dsp:nvSpPr>
      <dsp:spPr>
        <a:xfrm>
          <a:off x="777239" y="1198482"/>
          <a:ext cx="8808720" cy="1027271"/>
        </a:xfrm>
        <a:prstGeom prst="roundRect">
          <a:avLst>
            <a:gd name="adj" fmla="val 10000"/>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altLang="en-US" sz="2500" b="0" i="0" kern="1200" dirty="0"/>
            <a:t>学期报告的题目是，寻找最有效的二进制编码。</a:t>
          </a:r>
          <a:endParaRPr lang="zh-CN" altLang="en-US" sz="2500" kern="1200" dirty="0"/>
        </a:p>
      </dsp:txBody>
      <dsp:txXfrm>
        <a:off x="807327" y="1228570"/>
        <a:ext cx="7303577" cy="967095"/>
      </dsp:txXfrm>
    </dsp:sp>
    <dsp:sp modelId="{586E23BE-0BD8-493A-B18B-2161578C2DE0}">
      <dsp:nvSpPr>
        <dsp:cNvPr id="0" name=""/>
        <dsp:cNvSpPr/>
      </dsp:nvSpPr>
      <dsp:spPr>
        <a:xfrm>
          <a:off x="1554479" y="2396965"/>
          <a:ext cx="8808720" cy="1027271"/>
        </a:xfrm>
        <a:prstGeom prst="roundRect">
          <a:avLst>
            <a:gd name="adj" fmla="val 10000"/>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altLang="en-US" sz="2500" b="0" i="0" kern="1200" dirty="0"/>
            <a:t>由于无法证明哪个已有编码是最有效的，哈夫曼放弃对已有编码的研究，转向新的探索</a:t>
          </a:r>
          <a:endParaRPr lang="zh-CN" altLang="en-US" sz="2500" kern="1200" dirty="0"/>
        </a:p>
      </dsp:txBody>
      <dsp:txXfrm>
        <a:off x="1584567" y="2427053"/>
        <a:ext cx="7303577" cy="967095"/>
      </dsp:txXfrm>
    </dsp:sp>
    <dsp:sp modelId="{5DBC94F6-2D99-49AB-9C49-2131E1AFE72B}">
      <dsp:nvSpPr>
        <dsp:cNvPr id="0" name=""/>
        <dsp:cNvSpPr/>
      </dsp:nvSpPr>
      <dsp:spPr>
        <a:xfrm>
          <a:off x="8140993" y="779013"/>
          <a:ext cx="667726" cy="667726"/>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zh-CN" altLang="en-US" sz="3300" kern="1200"/>
        </a:p>
      </dsp:txBody>
      <dsp:txXfrm>
        <a:off x="8291231" y="779013"/>
        <a:ext cx="367250" cy="502464"/>
      </dsp:txXfrm>
    </dsp:sp>
    <dsp:sp modelId="{10E55919-B299-4B37-A1E0-082E55B53F05}">
      <dsp:nvSpPr>
        <dsp:cNvPr id="0" name=""/>
        <dsp:cNvSpPr/>
      </dsp:nvSpPr>
      <dsp:spPr>
        <a:xfrm>
          <a:off x="8918233" y="1970648"/>
          <a:ext cx="667726" cy="667726"/>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zh-CN" altLang="en-US" sz="3300" kern="1200"/>
        </a:p>
      </dsp:txBody>
      <dsp:txXfrm>
        <a:off x="9068471" y="1970648"/>
        <a:ext cx="367250" cy="502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A0CCB-AF01-49F9-BC28-E6B3209BABF6}">
      <dsp:nvSpPr>
        <dsp:cNvPr id="0" name=""/>
        <dsp:cNvSpPr/>
      </dsp:nvSpPr>
      <dsp:spPr>
        <a:xfrm>
          <a:off x="0" y="0"/>
          <a:ext cx="8808720" cy="1027271"/>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b="0" i="0" kern="1200" dirty="0"/>
            <a:t>最终发现了基于有序频率二叉树编码的想法，并很快证明了这个方法是最有效的</a:t>
          </a:r>
          <a:endParaRPr lang="zh-CN" altLang="en-US" sz="1900" kern="1200" dirty="0"/>
        </a:p>
      </dsp:txBody>
      <dsp:txXfrm>
        <a:off x="30088" y="30088"/>
        <a:ext cx="7700213" cy="967095"/>
      </dsp:txXfrm>
    </dsp:sp>
    <dsp:sp modelId="{B0E42AEC-C2BB-483C-A994-F46F4D1EE078}">
      <dsp:nvSpPr>
        <dsp:cNvPr id="0" name=""/>
        <dsp:cNvSpPr/>
      </dsp:nvSpPr>
      <dsp:spPr>
        <a:xfrm>
          <a:off x="777239" y="1198482"/>
          <a:ext cx="8808720" cy="1027271"/>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zh-CN" sz="1900" b="0" i="0" kern="1200" dirty="0"/>
            <a:t>1952</a:t>
          </a:r>
          <a:r>
            <a:rPr lang="zh-CN" altLang="en-US" sz="1900" b="0" i="0" kern="1200" dirty="0"/>
            <a:t>年，</a:t>
          </a:r>
          <a:r>
            <a:rPr lang="en-US" sz="1900" b="0" i="0" kern="1200" dirty="0"/>
            <a:t>Huffman</a:t>
          </a:r>
          <a:r>
            <a:rPr lang="zh-CN" altLang="en-US" sz="1900" b="0" i="0" kern="1200" dirty="0"/>
            <a:t>在</a:t>
          </a:r>
          <a:r>
            <a:rPr lang="en-US" altLang="zh-CN" sz="1900" b="0" i="0" kern="1200" dirty="0"/>
            <a:t>MIT</a:t>
          </a:r>
          <a:r>
            <a:rPr lang="zh-CN" altLang="en-US" sz="1900" b="0" i="0" kern="1200" dirty="0"/>
            <a:t>攻读博士时发表了</a:t>
          </a:r>
          <a:r>
            <a:rPr lang="en-US" altLang="zh-CN" sz="1900" b="0" i="0" kern="1200" dirty="0"/>
            <a:t>《</a:t>
          </a:r>
          <a:r>
            <a:rPr lang="en-US" sz="1900" b="0" i="0" kern="1200" dirty="0"/>
            <a:t>A Method for the Construction of Minimum-Redundancy Codes</a:t>
          </a:r>
          <a:r>
            <a:rPr lang="en-US" altLang="zh-CN" sz="1900" b="0" i="0" kern="1200" dirty="0"/>
            <a:t>》</a:t>
          </a:r>
          <a:r>
            <a:rPr lang="zh-CN" altLang="en-US" sz="1900" b="0" i="0" kern="1200" dirty="0"/>
            <a:t>一文，提出</a:t>
          </a:r>
          <a:r>
            <a:rPr lang="en-US" altLang="zh-CN" sz="1900" b="0" i="0" kern="1200" dirty="0"/>
            <a:t>Huffman</a:t>
          </a:r>
          <a:r>
            <a:rPr lang="zh-CN" altLang="en-US" sz="1900" b="0" i="0" kern="1200" dirty="0"/>
            <a:t>编码</a:t>
          </a:r>
          <a:endParaRPr lang="zh-CN" altLang="en-US" sz="1900" kern="1200" dirty="0"/>
        </a:p>
      </dsp:txBody>
      <dsp:txXfrm>
        <a:off x="807327" y="1228570"/>
        <a:ext cx="7303577" cy="967095"/>
      </dsp:txXfrm>
    </dsp:sp>
    <dsp:sp modelId="{0B38A5C8-12D3-4971-A7EF-BED19E557F75}">
      <dsp:nvSpPr>
        <dsp:cNvPr id="0" name=""/>
        <dsp:cNvSpPr/>
      </dsp:nvSpPr>
      <dsp:spPr>
        <a:xfrm>
          <a:off x="1554479" y="2396965"/>
          <a:ext cx="8808720" cy="1027271"/>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zh-CN" sz="1900" kern="1200" dirty="0"/>
            <a:t>Huffman</a:t>
          </a:r>
          <a:r>
            <a:rPr lang="zh-CN" altLang="en-US" sz="1900" kern="1200" dirty="0"/>
            <a:t>编码广泛应用于压缩、通信等领域</a:t>
          </a:r>
        </a:p>
      </dsp:txBody>
      <dsp:txXfrm>
        <a:off x="1584567" y="2427053"/>
        <a:ext cx="7303577" cy="967095"/>
      </dsp:txXfrm>
    </dsp:sp>
    <dsp:sp modelId="{122CDF34-138B-4C8E-864F-10AD714C424F}">
      <dsp:nvSpPr>
        <dsp:cNvPr id="0" name=""/>
        <dsp:cNvSpPr/>
      </dsp:nvSpPr>
      <dsp:spPr>
        <a:xfrm>
          <a:off x="8140993" y="779013"/>
          <a:ext cx="667726" cy="667726"/>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zh-CN" altLang="en-US" sz="3300" kern="1200"/>
        </a:p>
      </dsp:txBody>
      <dsp:txXfrm>
        <a:off x="8291231" y="779013"/>
        <a:ext cx="367250" cy="502464"/>
      </dsp:txXfrm>
    </dsp:sp>
    <dsp:sp modelId="{4B95FF7B-D18D-4F4A-A4EF-C1BE5B45B1C4}">
      <dsp:nvSpPr>
        <dsp:cNvPr id="0" name=""/>
        <dsp:cNvSpPr/>
      </dsp:nvSpPr>
      <dsp:spPr>
        <a:xfrm>
          <a:off x="8918233" y="1970648"/>
          <a:ext cx="667726" cy="667726"/>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zh-CN" altLang="en-US" sz="3300" kern="1200"/>
        </a:p>
      </dsp:txBody>
      <dsp:txXfrm>
        <a:off x="9068471" y="1970648"/>
        <a:ext cx="367250" cy="5024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77ADA-3E7C-4B4A-9BE4-CD6FF8A6BA06}">
      <dsp:nvSpPr>
        <dsp:cNvPr id="0" name=""/>
        <dsp:cNvSpPr/>
      </dsp:nvSpPr>
      <dsp:spPr>
        <a:xfrm>
          <a:off x="-3870519" y="-594368"/>
          <a:ext cx="4612974" cy="4612974"/>
        </a:xfrm>
        <a:prstGeom prst="blockArc">
          <a:avLst>
            <a:gd name="adj1" fmla="val 18900000"/>
            <a:gd name="adj2" fmla="val 2700000"/>
            <a:gd name="adj3" fmla="val 468"/>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743302-262F-4C1C-8966-4C6DBF389EA1}">
      <dsp:nvSpPr>
        <dsp:cNvPr id="0" name=""/>
        <dsp:cNvSpPr/>
      </dsp:nvSpPr>
      <dsp:spPr>
        <a:xfrm>
          <a:off x="477456" y="342423"/>
          <a:ext cx="9840661" cy="68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3598" tIns="68580" rIns="68580" bIns="68580" numCol="1" spcCol="1270" anchor="ctr" anchorCtr="0">
          <a:noAutofit/>
        </a:bodyPr>
        <a:lstStyle/>
        <a:p>
          <a:pPr marL="0" lvl="0" indent="0" algn="l" defTabSz="1200150">
            <a:lnSpc>
              <a:spcPct val="90000"/>
            </a:lnSpc>
            <a:spcBef>
              <a:spcPct val="0"/>
            </a:spcBef>
            <a:spcAft>
              <a:spcPct val="35000"/>
            </a:spcAft>
            <a:buNone/>
          </a:pPr>
          <a:r>
            <a:rPr lang="en-US" altLang="zh-CN" sz="2700" kern="1200" dirty="0"/>
            <a:t>Ⅰ Huffman</a:t>
          </a:r>
          <a:r>
            <a:rPr lang="zh-CN" altLang="en-US" sz="2700" kern="1200" dirty="0"/>
            <a:t>编码的过程</a:t>
          </a:r>
        </a:p>
      </dsp:txBody>
      <dsp:txXfrm>
        <a:off x="477456" y="342423"/>
        <a:ext cx="9840661" cy="684847"/>
      </dsp:txXfrm>
    </dsp:sp>
    <dsp:sp modelId="{202A57C4-A34B-43E8-9F36-260D61DCCA5F}">
      <dsp:nvSpPr>
        <dsp:cNvPr id="0" name=""/>
        <dsp:cNvSpPr/>
      </dsp:nvSpPr>
      <dsp:spPr>
        <a:xfrm>
          <a:off x="49426" y="256817"/>
          <a:ext cx="856059" cy="85605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076C81-4270-435C-9FF2-09F9B32D642F}">
      <dsp:nvSpPr>
        <dsp:cNvPr id="0" name=""/>
        <dsp:cNvSpPr/>
      </dsp:nvSpPr>
      <dsp:spPr>
        <a:xfrm>
          <a:off x="726398" y="1369694"/>
          <a:ext cx="9591719" cy="68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3598" tIns="68580" rIns="68580" bIns="68580" numCol="1" spcCol="1270" anchor="ctr" anchorCtr="0">
          <a:noAutofit/>
        </a:bodyPr>
        <a:lstStyle/>
        <a:p>
          <a:pPr marL="0" lvl="0" indent="0" algn="l" defTabSz="1200150">
            <a:lnSpc>
              <a:spcPct val="90000"/>
            </a:lnSpc>
            <a:spcBef>
              <a:spcPct val="0"/>
            </a:spcBef>
            <a:spcAft>
              <a:spcPct val="35000"/>
            </a:spcAft>
            <a:buNone/>
          </a:pPr>
          <a:r>
            <a:rPr lang="en-US" altLang="zh-CN" sz="2700" kern="1200" dirty="0"/>
            <a:t>Ⅱ Huffman</a:t>
          </a:r>
          <a:r>
            <a:rPr lang="zh-CN" altLang="en-US" sz="2700" kern="1200" dirty="0"/>
            <a:t>编码的原理</a:t>
          </a:r>
        </a:p>
      </dsp:txBody>
      <dsp:txXfrm>
        <a:off x="726398" y="1369694"/>
        <a:ext cx="9591719" cy="684847"/>
      </dsp:txXfrm>
    </dsp:sp>
    <dsp:sp modelId="{595D4078-970E-4C20-965D-86EBBD579ACE}">
      <dsp:nvSpPr>
        <dsp:cNvPr id="0" name=""/>
        <dsp:cNvSpPr/>
      </dsp:nvSpPr>
      <dsp:spPr>
        <a:xfrm>
          <a:off x="298368" y="1284088"/>
          <a:ext cx="856059" cy="85605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8AA8C4-915C-4B3A-A1F7-84B8CC0AAD7D}">
      <dsp:nvSpPr>
        <dsp:cNvPr id="0" name=""/>
        <dsp:cNvSpPr/>
      </dsp:nvSpPr>
      <dsp:spPr>
        <a:xfrm>
          <a:off x="477456" y="2396965"/>
          <a:ext cx="9840661" cy="6848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3598" tIns="68580" rIns="68580" bIns="68580" numCol="1" spcCol="1270" anchor="ctr" anchorCtr="0">
          <a:noAutofit/>
        </a:bodyPr>
        <a:lstStyle/>
        <a:p>
          <a:pPr marL="0" lvl="0" indent="0" algn="l" defTabSz="1200150">
            <a:lnSpc>
              <a:spcPct val="90000"/>
            </a:lnSpc>
            <a:spcBef>
              <a:spcPct val="0"/>
            </a:spcBef>
            <a:spcAft>
              <a:spcPct val="35000"/>
            </a:spcAft>
            <a:buNone/>
          </a:pPr>
          <a:r>
            <a:rPr lang="en-US" altLang="zh-CN" sz="2700" kern="1200" dirty="0"/>
            <a:t>Ⅲ </a:t>
          </a:r>
          <a:r>
            <a:rPr lang="zh-CN" altLang="en-US" sz="2700" kern="1200" dirty="0"/>
            <a:t>*</a:t>
          </a:r>
          <a:r>
            <a:rPr lang="en-US" altLang="zh-CN" sz="2700" kern="1200" dirty="0"/>
            <a:t>Huffman</a:t>
          </a:r>
          <a:r>
            <a:rPr lang="zh-CN" altLang="en-US" sz="2700" kern="1200" dirty="0"/>
            <a:t>编码的证明</a:t>
          </a:r>
        </a:p>
      </dsp:txBody>
      <dsp:txXfrm>
        <a:off x="477456" y="2396965"/>
        <a:ext cx="9840661" cy="684847"/>
      </dsp:txXfrm>
    </dsp:sp>
    <dsp:sp modelId="{B25C59A6-C70C-4FA1-A5AA-C84FE20BC44D}">
      <dsp:nvSpPr>
        <dsp:cNvPr id="0" name=""/>
        <dsp:cNvSpPr/>
      </dsp:nvSpPr>
      <dsp:spPr>
        <a:xfrm>
          <a:off x="49426" y="2311359"/>
          <a:ext cx="856059" cy="85605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CC1A3-36D6-43C0-96C7-4FE69EE80D99}">
      <dsp:nvSpPr>
        <dsp:cNvPr id="0" name=""/>
        <dsp:cNvSpPr/>
      </dsp:nvSpPr>
      <dsp:spPr>
        <a:xfrm>
          <a:off x="0" y="0"/>
          <a:ext cx="8808720" cy="1027271"/>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altLang="en-US" sz="2500" kern="1200" dirty="0"/>
            <a:t>统计字符频率</a:t>
          </a:r>
        </a:p>
      </dsp:txBody>
      <dsp:txXfrm>
        <a:off x="30088" y="30088"/>
        <a:ext cx="7700213" cy="967095"/>
      </dsp:txXfrm>
    </dsp:sp>
    <dsp:sp modelId="{59170133-72DC-49B4-8B59-9C4B09ECB921}">
      <dsp:nvSpPr>
        <dsp:cNvPr id="0" name=""/>
        <dsp:cNvSpPr/>
      </dsp:nvSpPr>
      <dsp:spPr>
        <a:xfrm>
          <a:off x="777239" y="1198482"/>
          <a:ext cx="8808720" cy="1027271"/>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altLang="en-US" sz="2500" kern="1200" dirty="0"/>
            <a:t>使用树形结构，在一开始，所有节点都单独作为一棵树的根节点</a:t>
          </a:r>
        </a:p>
      </dsp:txBody>
      <dsp:txXfrm>
        <a:off x="807327" y="1228570"/>
        <a:ext cx="7303577" cy="967095"/>
      </dsp:txXfrm>
    </dsp:sp>
    <dsp:sp modelId="{AFA9AB73-8BBD-4373-BE78-AC3CDACA9E5B}">
      <dsp:nvSpPr>
        <dsp:cNvPr id="0" name=""/>
        <dsp:cNvSpPr/>
      </dsp:nvSpPr>
      <dsp:spPr>
        <a:xfrm>
          <a:off x="1554479" y="2396965"/>
          <a:ext cx="8808720" cy="1027271"/>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altLang="en-US" sz="2500" b="0" i="0" kern="1200" dirty="0"/>
            <a:t>每一次合并最小的两个根节点，将它们之和作为其根节点，直到最后只剩下一个根节点</a:t>
          </a:r>
          <a:endParaRPr lang="zh-CN" altLang="en-US" sz="2500" kern="1200" dirty="0"/>
        </a:p>
      </dsp:txBody>
      <dsp:txXfrm>
        <a:off x="1584567" y="2427053"/>
        <a:ext cx="7303577" cy="967095"/>
      </dsp:txXfrm>
    </dsp:sp>
    <dsp:sp modelId="{1E7DA107-B3E4-4C98-9745-19AB8CA747FB}">
      <dsp:nvSpPr>
        <dsp:cNvPr id="0" name=""/>
        <dsp:cNvSpPr/>
      </dsp:nvSpPr>
      <dsp:spPr>
        <a:xfrm>
          <a:off x="8140993" y="779013"/>
          <a:ext cx="667726" cy="66772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zh-CN" altLang="en-US" sz="3300" kern="1200"/>
        </a:p>
      </dsp:txBody>
      <dsp:txXfrm>
        <a:off x="8291231" y="779013"/>
        <a:ext cx="367250" cy="502464"/>
      </dsp:txXfrm>
    </dsp:sp>
    <dsp:sp modelId="{450052B0-3B15-45F4-80B6-3CA7CC950C0F}">
      <dsp:nvSpPr>
        <dsp:cNvPr id="0" name=""/>
        <dsp:cNvSpPr/>
      </dsp:nvSpPr>
      <dsp:spPr>
        <a:xfrm>
          <a:off x="8918233" y="1970648"/>
          <a:ext cx="667726" cy="66772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zh-CN" altLang="en-US" sz="3300" kern="1200"/>
        </a:p>
      </dsp:txBody>
      <dsp:txXfrm>
        <a:off x="9068471" y="1970648"/>
        <a:ext cx="367250" cy="5024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BE60B-6783-4116-9291-E79AA07C7E15}">
      <dsp:nvSpPr>
        <dsp:cNvPr id="0" name=""/>
        <dsp:cNvSpPr/>
      </dsp:nvSpPr>
      <dsp:spPr>
        <a:xfrm>
          <a:off x="1786749" y="508876"/>
          <a:ext cx="6891422" cy="93491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此时，就形成了一棵最优编码树，所有的字符都作为这一棵树的叶子节点</a:t>
          </a:r>
        </a:p>
      </dsp:txBody>
      <dsp:txXfrm>
        <a:off x="1814132" y="536259"/>
        <a:ext cx="6836656" cy="880153"/>
      </dsp:txXfrm>
    </dsp:sp>
    <dsp:sp modelId="{E4EC6701-64D8-4EE4-8F06-FBAC4A911688}">
      <dsp:nvSpPr>
        <dsp:cNvPr id="0" name=""/>
        <dsp:cNvSpPr/>
      </dsp:nvSpPr>
      <dsp:spPr>
        <a:xfrm>
          <a:off x="2957776" y="1443795"/>
          <a:ext cx="2274683" cy="497760"/>
        </a:xfrm>
        <a:custGeom>
          <a:avLst/>
          <a:gdLst/>
          <a:ahLst/>
          <a:cxnLst/>
          <a:rect l="0" t="0" r="0" b="0"/>
          <a:pathLst>
            <a:path>
              <a:moveTo>
                <a:pt x="2274683" y="0"/>
              </a:moveTo>
              <a:lnTo>
                <a:pt x="2274683" y="248880"/>
              </a:lnTo>
              <a:lnTo>
                <a:pt x="0" y="248880"/>
              </a:lnTo>
              <a:lnTo>
                <a:pt x="0" y="497760"/>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EE79B05-9AF7-45B6-A401-56BCCEBA8FFB}">
      <dsp:nvSpPr>
        <dsp:cNvPr id="0" name=""/>
        <dsp:cNvSpPr/>
      </dsp:nvSpPr>
      <dsp:spPr>
        <a:xfrm>
          <a:off x="2024475" y="1941556"/>
          <a:ext cx="1866602" cy="124440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从根向下编码</a:t>
          </a:r>
        </a:p>
      </dsp:txBody>
      <dsp:txXfrm>
        <a:off x="2060922" y="1978003"/>
        <a:ext cx="1793708" cy="1171507"/>
      </dsp:txXfrm>
    </dsp:sp>
    <dsp:sp modelId="{A3848E05-4675-4DC0-B194-478B7046A411}">
      <dsp:nvSpPr>
        <dsp:cNvPr id="0" name=""/>
        <dsp:cNvSpPr/>
      </dsp:nvSpPr>
      <dsp:spPr>
        <a:xfrm>
          <a:off x="2912056" y="3185958"/>
          <a:ext cx="91440" cy="497760"/>
        </a:xfrm>
        <a:custGeom>
          <a:avLst/>
          <a:gdLst/>
          <a:ahLst/>
          <a:cxnLst/>
          <a:rect l="0" t="0" r="0" b="0"/>
          <a:pathLst>
            <a:path>
              <a:moveTo>
                <a:pt x="45720" y="0"/>
              </a:moveTo>
              <a:lnTo>
                <a:pt x="45720" y="497760"/>
              </a:lnTo>
            </a:path>
          </a:pathLst>
        </a:custGeom>
        <a:noFill/>
        <a:ln w="15875"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956DEF9-AB3A-43B2-AFE5-89AB0B25E34D}">
      <dsp:nvSpPr>
        <dsp:cNvPr id="0" name=""/>
        <dsp:cNvSpPr/>
      </dsp:nvSpPr>
      <dsp:spPr>
        <a:xfrm>
          <a:off x="912847" y="3683718"/>
          <a:ext cx="4089857" cy="124440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从根节点开始，向下访问，访问左子树，置</a:t>
          </a:r>
          <a:r>
            <a:rPr lang="en-US" altLang="zh-CN" sz="2100" kern="1200" dirty="0"/>
            <a:t>0</a:t>
          </a:r>
          <a:r>
            <a:rPr lang="zh-CN" altLang="en-US" sz="2100" kern="1200" dirty="0"/>
            <a:t>，访问到右子树，置</a:t>
          </a:r>
          <a:r>
            <a:rPr lang="en-US" altLang="zh-CN" sz="2100" kern="1200" dirty="0"/>
            <a:t>1</a:t>
          </a:r>
          <a:r>
            <a:rPr lang="zh-CN" altLang="en-US" sz="2100" kern="1200" dirty="0"/>
            <a:t>，访问到叶子节点为止</a:t>
          </a:r>
        </a:p>
      </dsp:txBody>
      <dsp:txXfrm>
        <a:off x="949294" y="3720165"/>
        <a:ext cx="4016963" cy="1171507"/>
      </dsp:txXfrm>
    </dsp:sp>
    <dsp:sp modelId="{78A52043-373E-4E0B-AAAD-6D3C749235D8}">
      <dsp:nvSpPr>
        <dsp:cNvPr id="0" name=""/>
        <dsp:cNvSpPr/>
      </dsp:nvSpPr>
      <dsp:spPr>
        <a:xfrm>
          <a:off x="5232460" y="1443795"/>
          <a:ext cx="2274683" cy="497760"/>
        </a:xfrm>
        <a:custGeom>
          <a:avLst/>
          <a:gdLst/>
          <a:ahLst/>
          <a:cxnLst/>
          <a:rect l="0" t="0" r="0" b="0"/>
          <a:pathLst>
            <a:path>
              <a:moveTo>
                <a:pt x="0" y="0"/>
              </a:moveTo>
              <a:lnTo>
                <a:pt x="0" y="248880"/>
              </a:lnTo>
              <a:lnTo>
                <a:pt x="2274683" y="248880"/>
              </a:lnTo>
              <a:lnTo>
                <a:pt x="2274683" y="497760"/>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545613F-C168-4F25-A812-1E97A3D8E69E}">
      <dsp:nvSpPr>
        <dsp:cNvPr id="0" name=""/>
        <dsp:cNvSpPr/>
      </dsp:nvSpPr>
      <dsp:spPr>
        <a:xfrm>
          <a:off x="6573843" y="1941556"/>
          <a:ext cx="1866602" cy="124440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从叶子向上编码</a:t>
          </a:r>
        </a:p>
      </dsp:txBody>
      <dsp:txXfrm>
        <a:off x="6610290" y="1978003"/>
        <a:ext cx="1793708" cy="1171507"/>
      </dsp:txXfrm>
    </dsp:sp>
    <dsp:sp modelId="{46E632DE-66AD-4D29-B64F-B2E16043E915}">
      <dsp:nvSpPr>
        <dsp:cNvPr id="0" name=""/>
        <dsp:cNvSpPr/>
      </dsp:nvSpPr>
      <dsp:spPr>
        <a:xfrm>
          <a:off x="7461424" y="3185958"/>
          <a:ext cx="91440" cy="497760"/>
        </a:xfrm>
        <a:custGeom>
          <a:avLst/>
          <a:gdLst/>
          <a:ahLst/>
          <a:cxnLst/>
          <a:rect l="0" t="0" r="0" b="0"/>
          <a:pathLst>
            <a:path>
              <a:moveTo>
                <a:pt x="45720" y="0"/>
              </a:moveTo>
              <a:lnTo>
                <a:pt x="45720" y="497760"/>
              </a:lnTo>
            </a:path>
          </a:pathLst>
        </a:custGeom>
        <a:noFill/>
        <a:ln w="15875"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1DEC6E-0F45-4FD8-A6AC-1869ADDDDC9C}">
      <dsp:nvSpPr>
        <dsp:cNvPr id="0" name=""/>
        <dsp:cNvSpPr/>
      </dsp:nvSpPr>
      <dsp:spPr>
        <a:xfrm>
          <a:off x="5562685" y="3683718"/>
          <a:ext cx="3888917" cy="124440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从叶子节点向上访问，如果其父节点是当前节点左子树，置</a:t>
          </a:r>
          <a:r>
            <a:rPr lang="en-US" altLang="zh-CN" sz="2100" kern="1200" dirty="0"/>
            <a:t>0</a:t>
          </a:r>
          <a:r>
            <a:rPr lang="zh-CN" altLang="en-US" sz="2100" kern="1200" dirty="0"/>
            <a:t>，否则置</a:t>
          </a:r>
          <a:r>
            <a:rPr lang="en-US" altLang="zh-CN" sz="2100" kern="1200" dirty="0"/>
            <a:t>1</a:t>
          </a:r>
          <a:r>
            <a:rPr lang="zh-CN" altLang="en-US" sz="2100" kern="1200" dirty="0"/>
            <a:t>，访问到根节点为止</a:t>
          </a:r>
        </a:p>
      </dsp:txBody>
      <dsp:txXfrm>
        <a:off x="5599132" y="3720165"/>
        <a:ext cx="3816023" cy="11715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7055F-14C4-4D09-B40C-2148521B53D4}">
      <dsp:nvSpPr>
        <dsp:cNvPr id="0" name=""/>
        <dsp:cNvSpPr/>
      </dsp:nvSpPr>
      <dsp:spPr>
        <a:xfrm>
          <a:off x="0" y="397038"/>
          <a:ext cx="10363200"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3BD4DA4-F3DA-4527-82B2-9A141F749EDC}">
      <dsp:nvSpPr>
        <dsp:cNvPr id="0" name=""/>
        <dsp:cNvSpPr/>
      </dsp:nvSpPr>
      <dsp:spPr>
        <a:xfrm>
          <a:off x="518160" y="13278"/>
          <a:ext cx="7254240" cy="767520"/>
        </a:xfrm>
        <a:prstGeom prst="roundRect">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4193" tIns="0" rIns="274193" bIns="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1.</a:t>
          </a:r>
          <a:r>
            <a:rPr lang="zh-CN" altLang="en-US" sz="2600" kern="1200" dirty="0"/>
            <a:t>数据结构设计</a:t>
          </a:r>
        </a:p>
      </dsp:txBody>
      <dsp:txXfrm>
        <a:off x="555627" y="50745"/>
        <a:ext cx="7179306" cy="692586"/>
      </dsp:txXfrm>
    </dsp:sp>
    <dsp:sp modelId="{7AAEF5FA-490A-4719-BF25-842D61002E71}">
      <dsp:nvSpPr>
        <dsp:cNvPr id="0" name=""/>
        <dsp:cNvSpPr/>
      </dsp:nvSpPr>
      <dsp:spPr>
        <a:xfrm>
          <a:off x="0" y="1576398"/>
          <a:ext cx="10363200"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AA4BAD4-F50C-4CB4-AE3D-8A095C5649B8}">
      <dsp:nvSpPr>
        <dsp:cNvPr id="0" name=""/>
        <dsp:cNvSpPr/>
      </dsp:nvSpPr>
      <dsp:spPr>
        <a:xfrm>
          <a:off x="518160" y="1192638"/>
          <a:ext cx="7254240" cy="767520"/>
        </a:xfrm>
        <a:prstGeom prst="roundRect">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4193" tIns="0" rIns="274193" bIns="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2.</a:t>
          </a:r>
          <a:r>
            <a:rPr lang="zh-CN" altLang="en-US" sz="2600" kern="1200" dirty="0"/>
            <a:t>压缩算法设计</a:t>
          </a:r>
        </a:p>
      </dsp:txBody>
      <dsp:txXfrm>
        <a:off x="555627" y="1230105"/>
        <a:ext cx="7179306" cy="692586"/>
      </dsp:txXfrm>
    </dsp:sp>
    <dsp:sp modelId="{62504C03-5A92-4483-84EE-DA30FF310AEE}">
      <dsp:nvSpPr>
        <dsp:cNvPr id="0" name=""/>
        <dsp:cNvSpPr/>
      </dsp:nvSpPr>
      <dsp:spPr>
        <a:xfrm>
          <a:off x="0" y="2755758"/>
          <a:ext cx="10363200"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D551924-899F-4E96-82BD-FA8334F1DCF1}">
      <dsp:nvSpPr>
        <dsp:cNvPr id="0" name=""/>
        <dsp:cNvSpPr/>
      </dsp:nvSpPr>
      <dsp:spPr>
        <a:xfrm>
          <a:off x="518160" y="2371998"/>
          <a:ext cx="7254240" cy="767520"/>
        </a:xfrm>
        <a:prstGeom prst="roundRect">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4193" tIns="0" rIns="274193" bIns="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3.</a:t>
          </a:r>
          <a:r>
            <a:rPr lang="zh-CN" altLang="en-US" sz="2600" kern="1200" dirty="0"/>
            <a:t>解压缩算法设计</a:t>
          </a:r>
        </a:p>
      </dsp:txBody>
      <dsp:txXfrm>
        <a:off x="555627" y="2409465"/>
        <a:ext cx="7179306"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F4C0D9E-350F-4EC1-9E17-BB5550A5D9F2}" type="datetimeFigureOut">
              <a:rPr lang="zh-CN" altLang="en-US" smtClean="0"/>
              <a:t>2023-01-13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7549D7-A913-4B95-98E0-3BF70F27B96A}" type="slidenum">
              <a:rPr lang="zh-CN" altLang="en-US" smtClean="0"/>
              <a:t>‹#›</a:t>
            </a:fld>
            <a:endParaRPr lang="zh-CN" altLang="en-US"/>
          </a:p>
        </p:txBody>
      </p:sp>
    </p:spTree>
    <p:extLst>
      <p:ext uri="{BB962C8B-B14F-4D97-AF65-F5344CB8AC3E}">
        <p14:creationId xmlns:p14="http://schemas.microsoft.com/office/powerpoint/2010/main" val="355443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1/13/2023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79689-7605-4373-BC91-C51AB2DCE227}"/>
              </a:ext>
            </a:extLst>
          </p:cNvPr>
          <p:cNvSpPr>
            <a:spLocks noGrp="1"/>
          </p:cNvSpPr>
          <p:nvPr>
            <p:ph type="ctrTitle"/>
          </p:nvPr>
        </p:nvSpPr>
        <p:spPr/>
        <p:txBody>
          <a:bodyPr/>
          <a:lstStyle/>
          <a:p>
            <a:r>
              <a:rPr lang="zh-CN" altLang="en-US" dirty="0"/>
              <a:t>文本文件压缩</a:t>
            </a:r>
            <a:br>
              <a:rPr lang="en-US" altLang="zh-CN" dirty="0"/>
            </a:br>
            <a:endParaRPr lang="zh-CN" altLang="en-US" dirty="0"/>
          </a:p>
        </p:txBody>
      </p:sp>
      <p:sp>
        <p:nvSpPr>
          <p:cNvPr id="4" name="文本框 3">
            <a:extLst>
              <a:ext uri="{FF2B5EF4-FFF2-40B4-BE49-F238E27FC236}">
                <a16:creationId xmlns:a16="http://schemas.microsoft.com/office/drawing/2014/main" id="{7C0FD018-8E1A-4F52-8F59-E4A8AEEF6C02}"/>
              </a:ext>
            </a:extLst>
          </p:cNvPr>
          <p:cNvSpPr txBox="1"/>
          <p:nvPr/>
        </p:nvSpPr>
        <p:spPr>
          <a:xfrm>
            <a:off x="7004480" y="3198167"/>
            <a:ext cx="3524436" cy="461665"/>
          </a:xfrm>
          <a:prstGeom prst="rect">
            <a:avLst/>
          </a:prstGeom>
          <a:noFill/>
        </p:spPr>
        <p:txBody>
          <a:bodyPr wrap="square" rtlCol="0">
            <a:spAutoFit/>
          </a:bodyPr>
          <a:lstStyle/>
          <a:p>
            <a:r>
              <a:rPr lang="en-US" altLang="zh-CN" sz="2400" dirty="0"/>
              <a:t>——Huffman</a:t>
            </a:r>
            <a:r>
              <a:rPr lang="zh-CN" altLang="en-US" sz="2400" dirty="0"/>
              <a:t>算法的应用</a:t>
            </a:r>
          </a:p>
        </p:txBody>
      </p:sp>
      <p:sp>
        <p:nvSpPr>
          <p:cNvPr id="6" name="副标题 5">
            <a:extLst>
              <a:ext uri="{FF2B5EF4-FFF2-40B4-BE49-F238E27FC236}">
                <a16:creationId xmlns:a16="http://schemas.microsoft.com/office/drawing/2014/main" id="{F187CF95-CE21-AE3F-F3BF-2D7C573E25F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62016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a:extLst>
              <a:ext uri="{FF2B5EF4-FFF2-40B4-BE49-F238E27FC236}">
                <a16:creationId xmlns:a16="http://schemas.microsoft.com/office/drawing/2014/main" id="{A1350CF7-2DD8-4353-8F66-17B63F6F1C99}"/>
              </a:ext>
            </a:extLst>
          </p:cNvPr>
          <p:cNvGraphicFramePr/>
          <p:nvPr>
            <p:extLst>
              <p:ext uri="{D42A27DB-BD31-4B8C-83A1-F6EECF244321}">
                <p14:modId xmlns:p14="http://schemas.microsoft.com/office/powerpoint/2010/main" val="1812404080"/>
              </p:ext>
            </p:extLst>
          </p:nvPr>
        </p:nvGraphicFramePr>
        <p:xfrm>
          <a:off x="913773" y="701336"/>
          <a:ext cx="10364451" cy="5436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文本框 11">
            <a:extLst>
              <a:ext uri="{FF2B5EF4-FFF2-40B4-BE49-F238E27FC236}">
                <a16:creationId xmlns:a16="http://schemas.microsoft.com/office/drawing/2014/main" id="{5B45512F-8CC6-4158-8F52-96DA4C65330C}"/>
              </a:ext>
            </a:extLst>
          </p:cNvPr>
          <p:cNvSpPr txBox="1"/>
          <p:nvPr/>
        </p:nvSpPr>
        <p:spPr>
          <a:xfrm>
            <a:off x="4722921" y="3115153"/>
            <a:ext cx="2885241" cy="369332"/>
          </a:xfrm>
          <a:prstGeom prst="rect">
            <a:avLst/>
          </a:prstGeom>
          <a:noFill/>
        </p:spPr>
        <p:txBody>
          <a:bodyPr wrap="square" rtlCol="0">
            <a:spAutoFit/>
          </a:bodyPr>
          <a:lstStyle/>
          <a:p>
            <a:pPr algn="ctr"/>
            <a:r>
              <a:rPr lang="en-US" altLang="zh-CN" dirty="0"/>
              <a:t>&lt;——</a:t>
            </a:r>
            <a:r>
              <a:rPr lang="zh-CN" altLang="en-US" dirty="0"/>
              <a:t>两种遍历方案</a:t>
            </a:r>
            <a:r>
              <a:rPr lang="en-US" altLang="zh-CN" dirty="0"/>
              <a:t>——&gt;</a:t>
            </a:r>
            <a:endParaRPr lang="zh-CN" altLang="en-US" dirty="0"/>
          </a:p>
        </p:txBody>
      </p:sp>
      <p:sp>
        <p:nvSpPr>
          <p:cNvPr id="13" name="文本框 12">
            <a:extLst>
              <a:ext uri="{FF2B5EF4-FFF2-40B4-BE49-F238E27FC236}">
                <a16:creationId xmlns:a16="http://schemas.microsoft.com/office/drawing/2014/main" id="{406DC667-87E7-43C5-B11C-53835288A47F}"/>
              </a:ext>
            </a:extLst>
          </p:cNvPr>
          <p:cNvSpPr txBox="1"/>
          <p:nvPr/>
        </p:nvSpPr>
        <p:spPr>
          <a:xfrm>
            <a:off x="869985" y="2121763"/>
            <a:ext cx="461665" cy="1307237"/>
          </a:xfrm>
          <a:prstGeom prst="rect">
            <a:avLst/>
          </a:prstGeom>
          <a:noFill/>
        </p:spPr>
        <p:txBody>
          <a:bodyPr vert="eaVert" wrap="square" rtlCol="0">
            <a:spAutoFit/>
          </a:bodyPr>
          <a:lstStyle/>
          <a:p>
            <a:r>
              <a:rPr lang="zh-CN" altLang="en-US" dirty="0"/>
              <a:t>编码过程：</a:t>
            </a:r>
          </a:p>
        </p:txBody>
      </p:sp>
    </p:spTree>
    <p:extLst>
      <p:ext uri="{BB962C8B-B14F-4D97-AF65-F5344CB8AC3E}">
        <p14:creationId xmlns:p14="http://schemas.microsoft.com/office/powerpoint/2010/main" val="270661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B0868-99BA-4D8D-8720-6AD06DDC78DB}"/>
              </a:ext>
            </a:extLst>
          </p:cNvPr>
          <p:cNvSpPr>
            <a:spLocks noGrp="1"/>
          </p:cNvSpPr>
          <p:nvPr>
            <p:ph type="title"/>
          </p:nvPr>
        </p:nvSpPr>
        <p:spPr/>
        <p:txBody>
          <a:bodyPr/>
          <a:lstStyle/>
          <a:p>
            <a:r>
              <a:rPr lang="en-US" altLang="zh-CN" dirty="0"/>
              <a:t>Ⅱ HUFFMAN</a:t>
            </a:r>
            <a:r>
              <a:rPr lang="zh-CN" altLang="en-US" dirty="0"/>
              <a:t>编码的原理</a:t>
            </a:r>
          </a:p>
        </p:txBody>
      </p:sp>
      <p:sp>
        <p:nvSpPr>
          <p:cNvPr id="3" name="内容占位符 2">
            <a:extLst>
              <a:ext uri="{FF2B5EF4-FFF2-40B4-BE49-F238E27FC236}">
                <a16:creationId xmlns:a16="http://schemas.microsoft.com/office/drawing/2014/main" id="{0713EA5F-6C67-4442-8165-9FA0B017D74D}"/>
              </a:ext>
            </a:extLst>
          </p:cNvPr>
          <p:cNvSpPr>
            <a:spLocks noGrp="1"/>
          </p:cNvSpPr>
          <p:nvPr>
            <p:ph sz="quarter" idx="13"/>
          </p:nvPr>
        </p:nvSpPr>
        <p:spPr/>
        <p:txBody>
          <a:bodyPr/>
          <a:lstStyle/>
          <a:p>
            <a:r>
              <a:rPr lang="zh-CN" altLang="en-US" dirty="0"/>
              <a:t>该处从直观上理解</a:t>
            </a:r>
            <a:r>
              <a:rPr lang="en-US" altLang="zh-CN" dirty="0"/>
              <a:t>Huffman</a:t>
            </a:r>
            <a:r>
              <a:rPr lang="zh-CN" altLang="en-US" dirty="0"/>
              <a:t>编码的原理</a:t>
            </a:r>
            <a:endParaRPr lang="en-US" altLang="zh-CN" dirty="0"/>
          </a:p>
          <a:p>
            <a:r>
              <a:rPr lang="zh-CN" altLang="en-US" dirty="0"/>
              <a:t>首先，</a:t>
            </a:r>
            <a:r>
              <a:rPr lang="en-US" altLang="zh-CN" dirty="0"/>
              <a:t>HUFFMAN</a:t>
            </a:r>
            <a:r>
              <a:rPr lang="zh-CN" altLang="en-US" dirty="0"/>
              <a:t>编码构造的是最优前缀码</a:t>
            </a:r>
            <a:endParaRPr lang="en-US" altLang="zh-CN" dirty="0"/>
          </a:p>
          <a:p>
            <a:r>
              <a:rPr lang="zh-CN" altLang="en-US" dirty="0"/>
              <a:t>前缀码</a:t>
            </a:r>
            <a:r>
              <a:rPr lang="en-US" altLang="zh-CN" dirty="0"/>
              <a:t>——</a:t>
            </a:r>
            <a:r>
              <a:rPr lang="zh-CN" altLang="en-US" dirty="0"/>
              <a:t>任何一个字符的编码都不能是其他字符编码的前缀</a:t>
            </a:r>
            <a:endParaRPr lang="en-US" altLang="zh-CN" dirty="0"/>
          </a:p>
          <a:p>
            <a:r>
              <a:rPr lang="zh-CN" altLang="en-US" dirty="0"/>
              <a:t>最优前缀码</a:t>
            </a:r>
            <a:r>
              <a:rPr lang="en-US" altLang="zh-CN" dirty="0"/>
              <a:t>——</a:t>
            </a:r>
            <a:r>
              <a:rPr lang="zh-CN" altLang="en-US" dirty="0"/>
              <a:t>使平均码长达到最小的前缀码编码方案</a:t>
            </a:r>
            <a:endParaRPr lang="en-US" altLang="zh-CN" dirty="0"/>
          </a:p>
          <a:p>
            <a:r>
              <a:rPr lang="zh-CN" altLang="en-US" dirty="0"/>
              <a:t>为了构造前缀码，每一个字符都应该放在叶子节点上，这样，任意一个字符都不会成为另一个字符的祖先，也就不会成为其余字符的前缀</a:t>
            </a:r>
            <a:endParaRPr lang="en-US" altLang="zh-CN" dirty="0"/>
          </a:p>
          <a:p>
            <a:endParaRPr lang="zh-CN" altLang="en-US" dirty="0"/>
          </a:p>
        </p:txBody>
      </p:sp>
    </p:spTree>
    <p:extLst>
      <p:ext uri="{BB962C8B-B14F-4D97-AF65-F5344CB8AC3E}">
        <p14:creationId xmlns:p14="http://schemas.microsoft.com/office/powerpoint/2010/main" val="173798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B5C62-BE33-41FE-A8C5-9A155A20C736}"/>
              </a:ext>
            </a:extLst>
          </p:cNvPr>
          <p:cNvSpPr>
            <a:spLocks noGrp="1"/>
          </p:cNvSpPr>
          <p:nvPr>
            <p:ph type="title"/>
          </p:nvPr>
        </p:nvSpPr>
        <p:spPr/>
        <p:txBody>
          <a:bodyPr/>
          <a:lstStyle/>
          <a:p>
            <a:r>
              <a:rPr lang="zh-CN" altLang="en-US" dirty="0"/>
              <a:t>从直观上说明为何最优</a:t>
            </a:r>
          </a:p>
        </p:txBody>
      </p:sp>
      <p:sp>
        <p:nvSpPr>
          <p:cNvPr id="3" name="内容占位符 2">
            <a:extLst>
              <a:ext uri="{FF2B5EF4-FFF2-40B4-BE49-F238E27FC236}">
                <a16:creationId xmlns:a16="http://schemas.microsoft.com/office/drawing/2014/main" id="{AF8D5ADF-AF31-47EE-87CB-90EE6CAEB422}"/>
              </a:ext>
            </a:extLst>
          </p:cNvPr>
          <p:cNvSpPr>
            <a:spLocks noGrp="1"/>
          </p:cNvSpPr>
          <p:nvPr>
            <p:ph sz="quarter" idx="13"/>
          </p:nvPr>
        </p:nvSpPr>
        <p:spPr/>
        <p:txBody>
          <a:bodyPr/>
          <a:lstStyle/>
          <a:p>
            <a:r>
              <a:rPr lang="zh-CN" altLang="en-US" dirty="0"/>
              <a:t>在</a:t>
            </a:r>
            <a:r>
              <a:rPr lang="en-US" altLang="zh-CN" dirty="0"/>
              <a:t>HUFFMAN</a:t>
            </a:r>
            <a:r>
              <a:rPr lang="zh-CN" altLang="en-US" dirty="0"/>
              <a:t>树中，深度越大的节点编码越长，所以应该将出现频率低的节点放在距根节点远的位置上</a:t>
            </a:r>
            <a:endParaRPr lang="en-US" altLang="zh-CN" dirty="0"/>
          </a:p>
          <a:p>
            <a:r>
              <a:rPr lang="zh-CN" altLang="en-US" dirty="0"/>
              <a:t>每一次取最小的两个根节点，将其合并，此时，这两个被合并的根节点所对应的叶子节点（字符）未来在</a:t>
            </a:r>
            <a:r>
              <a:rPr lang="en-US" altLang="zh-CN" dirty="0" err="1"/>
              <a:t>huffman</a:t>
            </a:r>
            <a:r>
              <a:rPr lang="zh-CN" altLang="en-US" dirty="0"/>
              <a:t>树上的深度会增加</a:t>
            </a:r>
            <a:r>
              <a:rPr lang="en-US" altLang="zh-CN" dirty="0"/>
              <a:t>1</a:t>
            </a:r>
            <a:r>
              <a:rPr lang="zh-CN" altLang="en-US" dirty="0"/>
              <a:t>，也就是离根节点更远了</a:t>
            </a:r>
            <a:endParaRPr lang="en-US" altLang="zh-CN" dirty="0"/>
          </a:p>
          <a:p>
            <a:r>
              <a:rPr lang="zh-CN" altLang="en-US" dirty="0"/>
              <a:t>而这两个根节点代表当前出现频率最低的节点</a:t>
            </a:r>
          </a:p>
        </p:txBody>
      </p:sp>
    </p:spTree>
    <p:extLst>
      <p:ext uri="{BB962C8B-B14F-4D97-AF65-F5344CB8AC3E}">
        <p14:creationId xmlns:p14="http://schemas.microsoft.com/office/powerpoint/2010/main" val="422104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1DA69-03FA-4D71-BCFA-749017601AE6}"/>
              </a:ext>
            </a:extLst>
          </p:cNvPr>
          <p:cNvSpPr>
            <a:spLocks noGrp="1"/>
          </p:cNvSpPr>
          <p:nvPr>
            <p:ph type="title"/>
          </p:nvPr>
        </p:nvSpPr>
        <p:spPr/>
        <p:txBody>
          <a:bodyPr/>
          <a:lstStyle/>
          <a:p>
            <a:r>
              <a:rPr lang="en-US" altLang="zh-CN" dirty="0"/>
              <a:t>Ⅲ </a:t>
            </a:r>
            <a:r>
              <a:rPr lang="zh-CN" altLang="en-US" dirty="0"/>
              <a:t>*</a:t>
            </a:r>
            <a:r>
              <a:rPr lang="en-US" altLang="zh-CN" dirty="0"/>
              <a:t>Huffman</a:t>
            </a:r>
            <a:r>
              <a:rPr lang="zh-CN" altLang="en-US" dirty="0"/>
              <a:t>编码的证明</a:t>
            </a:r>
          </a:p>
        </p:txBody>
      </p:sp>
      <p:sp>
        <p:nvSpPr>
          <p:cNvPr id="4" name="文本框 3">
            <a:extLst>
              <a:ext uri="{FF2B5EF4-FFF2-40B4-BE49-F238E27FC236}">
                <a16:creationId xmlns:a16="http://schemas.microsoft.com/office/drawing/2014/main" id="{A7B9FD10-A0B2-4FD3-9D2C-CDAA77B57443}"/>
              </a:ext>
            </a:extLst>
          </p:cNvPr>
          <p:cNvSpPr txBox="1"/>
          <p:nvPr/>
        </p:nvSpPr>
        <p:spPr>
          <a:xfrm>
            <a:off x="8868792" y="1845362"/>
            <a:ext cx="2485747" cy="369332"/>
          </a:xfrm>
          <a:prstGeom prst="rect">
            <a:avLst/>
          </a:prstGeom>
          <a:noFill/>
        </p:spPr>
        <p:txBody>
          <a:bodyPr wrap="square" rtlCol="0">
            <a:spAutoFit/>
          </a:bodyPr>
          <a:lstStyle/>
          <a:p>
            <a:r>
              <a:rPr lang="en-US" altLang="zh-CN" dirty="0"/>
              <a:t>——</a:t>
            </a:r>
            <a:r>
              <a:rPr lang="zh-CN" altLang="en-US" dirty="0"/>
              <a:t>以下摘自算法导论</a:t>
            </a:r>
          </a:p>
        </p:txBody>
      </p:sp>
      <p:sp>
        <p:nvSpPr>
          <p:cNvPr id="8" name="内容占位符 7">
            <a:extLst>
              <a:ext uri="{FF2B5EF4-FFF2-40B4-BE49-F238E27FC236}">
                <a16:creationId xmlns:a16="http://schemas.microsoft.com/office/drawing/2014/main" id="{42BDD559-8669-4AC1-AAB3-3CC563876E0A}"/>
              </a:ext>
            </a:extLst>
          </p:cNvPr>
          <p:cNvSpPr>
            <a:spLocks noGrp="1"/>
          </p:cNvSpPr>
          <p:nvPr>
            <p:ph sz="quarter" idx="13"/>
          </p:nvPr>
        </p:nvSpPr>
        <p:spPr/>
        <p:txBody>
          <a:bodyPr/>
          <a:lstStyle/>
          <a:p>
            <a:r>
              <a:rPr lang="zh-CN" altLang="en-US" dirty="0"/>
              <a:t>为了证明贪心算法</a:t>
            </a:r>
            <a:r>
              <a:rPr lang="en-US" altLang="zh-CN" dirty="0"/>
              <a:t>HUFFMAN</a:t>
            </a:r>
            <a:r>
              <a:rPr lang="zh-CN" altLang="en-US" dirty="0"/>
              <a:t>的正确性，我们就要证明确定最优前缀编码的问题具有贪心选择和最优子结构性质。</a:t>
            </a:r>
            <a:endParaRPr lang="en-US" altLang="zh-CN" dirty="0"/>
          </a:p>
          <a:p>
            <a:r>
              <a:rPr lang="zh-CN" altLang="en-US" dirty="0"/>
              <a:t>贪心选择性质：在求解一个最优化的过程中，使用贪心的方式选择了一组内容之后，不会影响下面的子问题的求解。</a:t>
            </a:r>
            <a:endParaRPr lang="en-US" altLang="zh-CN" dirty="0"/>
          </a:p>
          <a:p>
            <a:r>
              <a:rPr lang="zh-CN" altLang="en-US" dirty="0"/>
              <a:t>最优子结构：如果问题的最优解所包含的子问题的解也是最优的，我们就称该问题具有最优子结构性质（即满足最优化原理）。</a:t>
            </a:r>
          </a:p>
        </p:txBody>
      </p:sp>
    </p:spTree>
    <p:extLst>
      <p:ext uri="{BB962C8B-B14F-4D97-AF65-F5344CB8AC3E}">
        <p14:creationId xmlns:p14="http://schemas.microsoft.com/office/powerpoint/2010/main" val="417267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823D9-52FA-4C51-BEA0-7D4D77F13545}"/>
              </a:ext>
            </a:extLst>
          </p:cNvPr>
          <p:cNvSpPr>
            <a:spLocks noGrp="1"/>
          </p:cNvSpPr>
          <p:nvPr>
            <p:ph type="title"/>
          </p:nvPr>
        </p:nvSpPr>
        <p:spPr/>
        <p:txBody>
          <a:bodyPr/>
          <a:lstStyle/>
          <a:p>
            <a:endParaRPr lang="zh-CN" altLang="en-US" dirty="0"/>
          </a:p>
        </p:txBody>
      </p:sp>
      <p:pic>
        <p:nvPicPr>
          <p:cNvPr id="5" name="图片 4">
            <a:extLst>
              <a:ext uri="{FF2B5EF4-FFF2-40B4-BE49-F238E27FC236}">
                <a16:creationId xmlns:a16="http://schemas.microsoft.com/office/drawing/2014/main" id="{6AA32FF9-AC19-4DA0-859C-F465A91EF71A}"/>
              </a:ext>
            </a:extLst>
          </p:cNvPr>
          <p:cNvPicPr>
            <a:picLocks noChangeAspect="1"/>
          </p:cNvPicPr>
          <p:nvPr/>
        </p:nvPicPr>
        <p:blipFill>
          <a:blip r:embed="rId2"/>
          <a:stretch>
            <a:fillRect/>
          </a:stretch>
        </p:blipFill>
        <p:spPr>
          <a:xfrm>
            <a:off x="1269506" y="1044143"/>
            <a:ext cx="9815456" cy="744923"/>
          </a:xfrm>
          <a:prstGeom prst="rect">
            <a:avLst/>
          </a:prstGeom>
        </p:spPr>
      </p:pic>
      <p:sp>
        <p:nvSpPr>
          <p:cNvPr id="9" name="内容占位符 8">
            <a:extLst>
              <a:ext uri="{FF2B5EF4-FFF2-40B4-BE49-F238E27FC236}">
                <a16:creationId xmlns:a16="http://schemas.microsoft.com/office/drawing/2014/main" id="{B627F87D-A11F-42A4-8539-F7A2ECEA6BFF}"/>
              </a:ext>
            </a:extLst>
          </p:cNvPr>
          <p:cNvSpPr>
            <a:spLocks noGrp="1"/>
          </p:cNvSpPr>
          <p:nvPr>
            <p:ph sz="quarter" idx="13"/>
          </p:nvPr>
        </p:nvSpPr>
        <p:spPr/>
        <p:txBody>
          <a:bodyPr/>
          <a:lstStyle/>
          <a:p>
            <a:endParaRPr lang="zh-CN" altLang="en-US"/>
          </a:p>
        </p:txBody>
      </p:sp>
      <p:pic>
        <p:nvPicPr>
          <p:cNvPr id="11" name="图片 10">
            <a:extLst>
              <a:ext uri="{FF2B5EF4-FFF2-40B4-BE49-F238E27FC236}">
                <a16:creationId xmlns:a16="http://schemas.microsoft.com/office/drawing/2014/main" id="{FB98F6C6-BA0A-44E1-A2DC-2DE31782BFB7}"/>
              </a:ext>
            </a:extLst>
          </p:cNvPr>
          <p:cNvPicPr>
            <a:picLocks noChangeAspect="1"/>
          </p:cNvPicPr>
          <p:nvPr/>
        </p:nvPicPr>
        <p:blipFill>
          <a:blip r:embed="rId3"/>
          <a:stretch>
            <a:fillRect/>
          </a:stretch>
        </p:blipFill>
        <p:spPr>
          <a:xfrm>
            <a:off x="1269506" y="1789066"/>
            <a:ext cx="9815456" cy="3824903"/>
          </a:xfrm>
          <a:prstGeom prst="rect">
            <a:avLst/>
          </a:prstGeom>
        </p:spPr>
      </p:pic>
    </p:spTree>
    <p:extLst>
      <p:ext uri="{BB962C8B-B14F-4D97-AF65-F5344CB8AC3E}">
        <p14:creationId xmlns:p14="http://schemas.microsoft.com/office/powerpoint/2010/main" val="117163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E6AE0-898A-4C32-B167-099100970C5E}"/>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A5C4280B-FD98-4C7F-B0F7-AEA011E199BF}"/>
              </a:ext>
            </a:extLst>
          </p:cNvPr>
          <p:cNvPicPr>
            <a:picLocks noGrp="1" noChangeAspect="1"/>
          </p:cNvPicPr>
          <p:nvPr>
            <p:ph sz="quarter" idx="13"/>
          </p:nvPr>
        </p:nvPicPr>
        <p:blipFill>
          <a:blip r:embed="rId2"/>
          <a:stretch>
            <a:fillRect/>
          </a:stretch>
        </p:blipFill>
        <p:spPr>
          <a:xfrm>
            <a:off x="1634514" y="618517"/>
            <a:ext cx="8922971" cy="4133363"/>
          </a:xfrm>
        </p:spPr>
      </p:pic>
      <p:sp>
        <p:nvSpPr>
          <p:cNvPr id="6" name="文本框 5">
            <a:extLst>
              <a:ext uri="{FF2B5EF4-FFF2-40B4-BE49-F238E27FC236}">
                <a16:creationId xmlns:a16="http://schemas.microsoft.com/office/drawing/2014/main" id="{A4BF1F76-B67C-4E57-BA7A-0B6890E60A4F}"/>
              </a:ext>
            </a:extLst>
          </p:cNvPr>
          <p:cNvSpPr txBox="1"/>
          <p:nvPr/>
        </p:nvSpPr>
        <p:spPr>
          <a:xfrm>
            <a:off x="1748901" y="5157927"/>
            <a:ext cx="8694198" cy="707886"/>
          </a:xfrm>
          <a:prstGeom prst="rect">
            <a:avLst/>
          </a:prstGeom>
          <a:noFill/>
        </p:spPr>
        <p:txBody>
          <a:bodyPr wrap="square" rtlCol="0">
            <a:spAutoFit/>
          </a:bodyPr>
          <a:lstStyle/>
          <a:p>
            <a:pPr algn="ctr"/>
            <a:r>
              <a:rPr lang="zh-CN" altLang="en-US" sz="2000" dirty="0">
                <a:highlight>
                  <a:srgbClr val="C0C0C0"/>
                </a:highlight>
              </a:rPr>
              <a:t>由引理</a:t>
            </a:r>
            <a:r>
              <a:rPr lang="en-US" altLang="zh-CN" sz="2000" dirty="0">
                <a:highlight>
                  <a:srgbClr val="C0C0C0"/>
                </a:highlight>
              </a:rPr>
              <a:t>16.2</a:t>
            </a:r>
            <a:r>
              <a:rPr lang="zh-CN" altLang="en-US" sz="2000" dirty="0">
                <a:highlight>
                  <a:srgbClr val="C0C0C0"/>
                </a:highlight>
              </a:rPr>
              <a:t>可知，不失一般性，通过合并来构造一棵最优树的过程可以从合并两个频度最低的字符的贪心选择开始。</a:t>
            </a:r>
          </a:p>
        </p:txBody>
      </p:sp>
    </p:spTree>
    <p:extLst>
      <p:ext uri="{BB962C8B-B14F-4D97-AF65-F5344CB8AC3E}">
        <p14:creationId xmlns:p14="http://schemas.microsoft.com/office/powerpoint/2010/main" val="374949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1CC15542-EE9B-4E09-A36F-A02088801A52}"/>
              </a:ext>
            </a:extLst>
          </p:cNvPr>
          <p:cNvPicPr>
            <a:picLocks noGrp="1" noChangeAspect="1"/>
          </p:cNvPicPr>
          <p:nvPr>
            <p:ph sz="quarter" idx="13"/>
          </p:nvPr>
        </p:nvPicPr>
        <p:blipFill>
          <a:blip r:embed="rId2"/>
          <a:stretch>
            <a:fillRect/>
          </a:stretch>
        </p:blipFill>
        <p:spPr>
          <a:xfrm>
            <a:off x="1142949" y="3429000"/>
            <a:ext cx="9905469" cy="1109235"/>
          </a:xfrm>
        </p:spPr>
      </p:pic>
      <p:pic>
        <p:nvPicPr>
          <p:cNvPr id="5" name="图片 4">
            <a:extLst>
              <a:ext uri="{FF2B5EF4-FFF2-40B4-BE49-F238E27FC236}">
                <a16:creationId xmlns:a16="http://schemas.microsoft.com/office/drawing/2014/main" id="{9B034B24-2BCC-45D4-AA57-367834B4CB44}"/>
              </a:ext>
            </a:extLst>
          </p:cNvPr>
          <p:cNvPicPr>
            <a:picLocks noChangeAspect="1"/>
          </p:cNvPicPr>
          <p:nvPr/>
        </p:nvPicPr>
        <p:blipFill>
          <a:blip r:embed="rId3"/>
          <a:stretch>
            <a:fillRect/>
          </a:stretch>
        </p:blipFill>
        <p:spPr>
          <a:xfrm>
            <a:off x="1142950" y="2274856"/>
            <a:ext cx="9905469" cy="1154144"/>
          </a:xfrm>
          <a:prstGeom prst="rect">
            <a:avLst/>
          </a:prstGeom>
        </p:spPr>
      </p:pic>
    </p:spTree>
    <p:extLst>
      <p:ext uri="{BB962C8B-B14F-4D97-AF65-F5344CB8AC3E}">
        <p14:creationId xmlns:p14="http://schemas.microsoft.com/office/powerpoint/2010/main" val="3687676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9456F7E-7067-4317-8EAB-E023BFEBB9F7}"/>
              </a:ext>
            </a:extLst>
          </p:cNvPr>
          <p:cNvPicPr>
            <a:picLocks noChangeAspect="1"/>
          </p:cNvPicPr>
          <p:nvPr/>
        </p:nvPicPr>
        <p:blipFill>
          <a:blip r:embed="rId2"/>
          <a:stretch>
            <a:fillRect/>
          </a:stretch>
        </p:blipFill>
        <p:spPr>
          <a:xfrm>
            <a:off x="913775" y="1762132"/>
            <a:ext cx="10363825" cy="3333736"/>
          </a:xfrm>
          <a:prstGeom prst="rect">
            <a:avLst/>
          </a:prstGeom>
        </p:spPr>
      </p:pic>
    </p:spTree>
    <p:extLst>
      <p:ext uri="{BB962C8B-B14F-4D97-AF65-F5344CB8AC3E}">
        <p14:creationId xmlns:p14="http://schemas.microsoft.com/office/powerpoint/2010/main" val="875938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3FF24-DE2D-43A0-B18F-B5C2F9D7031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11D0694-CDC5-4D9A-B14D-84242BF49E76}"/>
              </a:ext>
            </a:extLst>
          </p:cNvPr>
          <p:cNvSpPr>
            <a:spLocks noGrp="1"/>
          </p:cNvSpPr>
          <p:nvPr>
            <p:ph sz="quarter" idx="13"/>
          </p:nvPr>
        </p:nvSpPr>
        <p:spPr/>
        <p:txBody>
          <a:bodyPr/>
          <a:lstStyle/>
          <a:p>
            <a:endParaRPr lang="zh-CN" altLang="en-US" dirty="0"/>
          </a:p>
        </p:txBody>
      </p:sp>
      <p:pic>
        <p:nvPicPr>
          <p:cNvPr id="5" name="图片 4">
            <a:extLst>
              <a:ext uri="{FF2B5EF4-FFF2-40B4-BE49-F238E27FC236}">
                <a16:creationId xmlns:a16="http://schemas.microsoft.com/office/drawing/2014/main" id="{87A6B1CC-3120-4A19-B99C-37859FA171FA}"/>
              </a:ext>
            </a:extLst>
          </p:cNvPr>
          <p:cNvPicPr>
            <a:picLocks noChangeAspect="1"/>
          </p:cNvPicPr>
          <p:nvPr/>
        </p:nvPicPr>
        <p:blipFill>
          <a:blip r:embed="rId2"/>
          <a:stretch>
            <a:fillRect/>
          </a:stretch>
        </p:blipFill>
        <p:spPr>
          <a:xfrm>
            <a:off x="913775" y="2051019"/>
            <a:ext cx="10363825" cy="2337172"/>
          </a:xfrm>
          <a:prstGeom prst="rect">
            <a:avLst/>
          </a:prstGeom>
        </p:spPr>
      </p:pic>
    </p:spTree>
    <p:extLst>
      <p:ext uri="{BB962C8B-B14F-4D97-AF65-F5344CB8AC3E}">
        <p14:creationId xmlns:p14="http://schemas.microsoft.com/office/powerpoint/2010/main" val="2722350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3FC58E-C16D-446D-84F4-42FC5C1C335A}"/>
              </a:ext>
            </a:extLst>
          </p:cNvPr>
          <p:cNvSpPr>
            <a:spLocks noGrp="1"/>
          </p:cNvSpPr>
          <p:nvPr>
            <p:ph sz="quarter" idx="13"/>
          </p:nvPr>
        </p:nvSpPr>
        <p:spPr/>
        <p:txBody>
          <a:bodyPr/>
          <a:lstStyle/>
          <a:p>
            <a:r>
              <a:rPr lang="zh-CN" altLang="en-US" dirty="0"/>
              <a:t>根据字符在文件中的出现频率给出文本的一种最优前缀码</a:t>
            </a:r>
            <a:endParaRPr lang="en-US" altLang="zh-CN" dirty="0"/>
          </a:p>
          <a:p>
            <a:r>
              <a:rPr lang="zh-CN" altLang="en-US" dirty="0"/>
              <a:t>对文本文件实现无损压缩与对压缩文件解压</a:t>
            </a:r>
            <a:endParaRPr lang="en-US" altLang="zh-CN" dirty="0"/>
          </a:p>
          <a:p>
            <a:r>
              <a:rPr lang="zh-CN" altLang="en-US" dirty="0"/>
              <a:t>文件重复率越高，压缩率越低</a:t>
            </a:r>
            <a:endParaRPr lang="en-US" altLang="zh-CN" dirty="0"/>
          </a:p>
          <a:p>
            <a:endParaRPr lang="zh-CN" altLang="en-US" dirty="0"/>
          </a:p>
        </p:txBody>
      </p:sp>
      <p:sp>
        <p:nvSpPr>
          <p:cNvPr id="4" name="矩形 3">
            <a:extLst>
              <a:ext uri="{FF2B5EF4-FFF2-40B4-BE49-F238E27FC236}">
                <a16:creationId xmlns:a16="http://schemas.microsoft.com/office/drawing/2014/main" id="{C2F74F71-E79A-47AC-90BB-5F758E2416AB}"/>
              </a:ext>
            </a:extLst>
          </p:cNvPr>
          <p:cNvSpPr/>
          <p:nvPr/>
        </p:nvSpPr>
        <p:spPr>
          <a:xfrm>
            <a:off x="4269994" y="703529"/>
            <a:ext cx="3651385" cy="923330"/>
          </a:xfrm>
          <a:prstGeom prst="rect">
            <a:avLst/>
          </a:prstGeom>
          <a:noFill/>
        </p:spPr>
        <p:txBody>
          <a:bodyPr wrap="none" lIns="91440" tIns="45720" rIns="91440" bIns="45720">
            <a:spAutoFit/>
          </a:bodyPr>
          <a:lstStyle/>
          <a:p>
            <a:pPr algn="ctr"/>
            <a:r>
              <a:rPr lang="en-US" altLang="zh-CN" sz="54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PART2 </a:t>
            </a:r>
            <a:r>
              <a:rPr lang="zh-CN" altLang="en-US" sz="54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功能</a:t>
            </a:r>
          </a:p>
        </p:txBody>
      </p:sp>
    </p:spTree>
    <p:extLst>
      <p:ext uri="{BB962C8B-B14F-4D97-AF65-F5344CB8AC3E}">
        <p14:creationId xmlns:p14="http://schemas.microsoft.com/office/powerpoint/2010/main" val="6423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871D4198-7F9D-450F-B5AA-80579C94EC98}"/>
              </a:ext>
            </a:extLst>
          </p:cNvPr>
          <p:cNvGraphicFramePr>
            <a:graphicFrameLocks noGrp="1"/>
          </p:cNvGraphicFramePr>
          <p:nvPr>
            <p:ph sz="quarter" idx="13"/>
            <p:extLst>
              <p:ext uri="{D42A27DB-BD31-4B8C-83A1-F6EECF244321}">
                <p14:modId xmlns:p14="http://schemas.microsoft.com/office/powerpoint/2010/main" val="1026979935"/>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E5FCF977-EC88-40CE-A6BC-A28185CE3FA7}"/>
              </a:ext>
            </a:extLst>
          </p:cNvPr>
          <p:cNvSpPr/>
          <p:nvPr/>
        </p:nvSpPr>
        <p:spPr>
          <a:xfrm>
            <a:off x="4270307" y="739040"/>
            <a:ext cx="3651385" cy="923330"/>
          </a:xfrm>
          <a:prstGeom prst="rect">
            <a:avLst/>
          </a:prstGeom>
          <a:noFill/>
        </p:spPr>
        <p:txBody>
          <a:bodyPr wrap="none" lIns="91440" tIns="45720" rIns="91440" bIns="45720">
            <a:spAutoFit/>
          </a:bodyPr>
          <a:lstStyle/>
          <a:p>
            <a:pPr algn="ctr"/>
            <a:r>
              <a:rPr lang="en-US" altLang="zh-CN" sz="54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PART1 </a:t>
            </a:r>
            <a:r>
              <a:rPr lang="zh-CN" altLang="en-US" sz="54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背景</a:t>
            </a:r>
          </a:p>
        </p:txBody>
      </p:sp>
    </p:spTree>
    <p:extLst>
      <p:ext uri="{BB962C8B-B14F-4D97-AF65-F5344CB8AC3E}">
        <p14:creationId xmlns:p14="http://schemas.microsoft.com/office/powerpoint/2010/main" val="2753872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51EC62B-779C-4301-8019-086B4ED6A0A4}"/>
              </a:ext>
            </a:extLst>
          </p:cNvPr>
          <p:cNvGraphicFramePr>
            <a:graphicFrameLocks noGrp="1"/>
          </p:cNvGraphicFramePr>
          <p:nvPr>
            <p:ph sz="quarter" idx="13"/>
            <p:extLst>
              <p:ext uri="{D42A27DB-BD31-4B8C-83A1-F6EECF244321}">
                <p14:modId xmlns:p14="http://schemas.microsoft.com/office/powerpoint/2010/main" val="3812379263"/>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C2A74226-DE23-489F-B91D-8CBF95F539AB}"/>
              </a:ext>
            </a:extLst>
          </p:cNvPr>
          <p:cNvSpPr/>
          <p:nvPr/>
        </p:nvSpPr>
        <p:spPr>
          <a:xfrm>
            <a:off x="4467990" y="739040"/>
            <a:ext cx="3256020" cy="923330"/>
          </a:xfrm>
          <a:prstGeom prst="rect">
            <a:avLst/>
          </a:prstGeom>
          <a:noFill/>
        </p:spPr>
        <p:txBody>
          <a:bodyPr wrap="none" lIns="91440" tIns="45720" rIns="91440" bIns="45720">
            <a:spAutoFit/>
          </a:bodyPr>
          <a:lstStyle/>
          <a:p>
            <a:pPr algn="ctr"/>
            <a:r>
              <a:rPr lang="en-US" altLang="zh-CN" sz="54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Part3 </a:t>
            </a:r>
            <a:r>
              <a:rPr lang="zh-CN" altLang="en-US" sz="54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设计</a:t>
            </a:r>
          </a:p>
        </p:txBody>
      </p:sp>
    </p:spTree>
    <p:extLst>
      <p:ext uri="{BB962C8B-B14F-4D97-AF65-F5344CB8AC3E}">
        <p14:creationId xmlns:p14="http://schemas.microsoft.com/office/powerpoint/2010/main" val="3999953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061C5-90B1-4BF7-A28E-F68A84288438}"/>
              </a:ext>
            </a:extLst>
          </p:cNvPr>
          <p:cNvSpPr>
            <a:spLocks noGrp="1"/>
          </p:cNvSpPr>
          <p:nvPr>
            <p:ph type="title"/>
          </p:nvPr>
        </p:nvSpPr>
        <p:spPr/>
        <p:txBody>
          <a:bodyPr/>
          <a:lstStyle/>
          <a:p>
            <a:r>
              <a:rPr lang="en-US" altLang="zh-CN" dirty="0"/>
              <a:t>1.</a:t>
            </a:r>
            <a:r>
              <a:rPr lang="zh-CN" altLang="en-US" dirty="0"/>
              <a:t>数据结构设计</a:t>
            </a:r>
          </a:p>
        </p:txBody>
      </p:sp>
      <p:sp>
        <p:nvSpPr>
          <p:cNvPr id="3" name="内容占位符 2">
            <a:extLst>
              <a:ext uri="{FF2B5EF4-FFF2-40B4-BE49-F238E27FC236}">
                <a16:creationId xmlns:a16="http://schemas.microsoft.com/office/drawing/2014/main" id="{81183092-DAEA-4E89-8FCD-52BBE19E32BB}"/>
              </a:ext>
            </a:extLst>
          </p:cNvPr>
          <p:cNvSpPr>
            <a:spLocks noGrp="1"/>
          </p:cNvSpPr>
          <p:nvPr>
            <p:ph sz="quarter" idx="13"/>
          </p:nvPr>
        </p:nvSpPr>
        <p:spPr/>
        <p:txBody>
          <a:bodyPr/>
          <a:lstStyle/>
          <a:p>
            <a:r>
              <a:rPr lang="zh-CN" altLang="en-US" dirty="0"/>
              <a:t>逻辑结构：树形结构</a:t>
            </a:r>
            <a:endParaRPr lang="en-US" altLang="zh-CN" dirty="0"/>
          </a:p>
          <a:p>
            <a:r>
              <a:rPr lang="zh-CN" altLang="en-US" dirty="0"/>
              <a:t>存储结构：静态三叉链表</a:t>
            </a:r>
            <a:endParaRPr lang="en-US" altLang="zh-CN" dirty="0"/>
          </a:p>
          <a:p>
            <a:r>
              <a:rPr lang="zh-CN" altLang="en-US" dirty="0"/>
              <a:t>解释：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weight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中存放该节点的权重</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parent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存放该节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点父亲的下标；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存放该节点左孩子的下标；</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存放该节点右孩子的下标；</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存放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该节点代表的字符，在解码的时候使用，若该节点不代表字符，存放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HTNode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是一个构造函数，初始化结构体中变量的值。</a:t>
            </a:r>
          </a:p>
          <a:p>
            <a:endParaRPr lang="zh-CN" altLang="en-US" dirty="0"/>
          </a:p>
        </p:txBody>
      </p:sp>
      <p:sp>
        <p:nvSpPr>
          <p:cNvPr id="5" name="文本框 4">
            <a:extLst>
              <a:ext uri="{FF2B5EF4-FFF2-40B4-BE49-F238E27FC236}">
                <a16:creationId xmlns:a16="http://schemas.microsoft.com/office/drawing/2014/main" id="{66737404-B78F-49FE-A8DC-1AF92699A36E}"/>
              </a:ext>
            </a:extLst>
          </p:cNvPr>
          <p:cNvSpPr txBox="1"/>
          <p:nvPr/>
        </p:nvSpPr>
        <p:spPr>
          <a:xfrm>
            <a:off x="5974671" y="2278315"/>
            <a:ext cx="1047565" cy="369332"/>
          </a:xfrm>
          <a:prstGeom prst="rect">
            <a:avLst/>
          </a:prstGeom>
          <a:noFill/>
        </p:spPr>
        <p:txBody>
          <a:bodyPr wrap="square" rtlCol="0">
            <a:spAutoFit/>
          </a:bodyPr>
          <a:lstStyle/>
          <a:p>
            <a:r>
              <a:rPr lang="en-US" altLang="zh-CN" dirty="0" err="1"/>
              <a:t>HTNode</a:t>
            </a:r>
            <a:r>
              <a:rPr lang="en-US" altLang="zh-CN" dirty="0"/>
              <a:t>:</a:t>
            </a:r>
            <a:endParaRPr lang="zh-CN" altLang="en-US" dirty="0"/>
          </a:p>
        </p:txBody>
      </p:sp>
      <p:pic>
        <p:nvPicPr>
          <p:cNvPr id="7" name="图片 6">
            <a:extLst>
              <a:ext uri="{FF2B5EF4-FFF2-40B4-BE49-F238E27FC236}">
                <a16:creationId xmlns:a16="http://schemas.microsoft.com/office/drawing/2014/main" id="{089CC8F0-F23E-4468-8A51-66A12E5BE60A}"/>
              </a:ext>
            </a:extLst>
          </p:cNvPr>
          <p:cNvPicPr>
            <a:picLocks noChangeAspect="1"/>
          </p:cNvPicPr>
          <p:nvPr/>
        </p:nvPicPr>
        <p:blipFill>
          <a:blip r:embed="rId2"/>
          <a:stretch>
            <a:fillRect/>
          </a:stretch>
        </p:blipFill>
        <p:spPr>
          <a:xfrm>
            <a:off x="4356820" y="2367092"/>
            <a:ext cx="6508011" cy="2978946"/>
          </a:xfrm>
          <a:prstGeom prst="rect">
            <a:avLst/>
          </a:prstGeom>
        </p:spPr>
      </p:pic>
    </p:spTree>
    <p:extLst>
      <p:ext uri="{BB962C8B-B14F-4D97-AF65-F5344CB8AC3E}">
        <p14:creationId xmlns:p14="http://schemas.microsoft.com/office/powerpoint/2010/main" val="191817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D7002-DA8A-4D25-ADB7-55D41CAB479E}"/>
              </a:ext>
            </a:extLst>
          </p:cNvPr>
          <p:cNvSpPr>
            <a:spLocks noGrp="1"/>
          </p:cNvSpPr>
          <p:nvPr>
            <p:ph type="title"/>
          </p:nvPr>
        </p:nvSpPr>
        <p:spPr/>
        <p:txBody>
          <a:bodyPr/>
          <a:lstStyle/>
          <a:p>
            <a:r>
              <a:rPr lang="en-US" altLang="zh-CN" dirty="0"/>
              <a:t>2.</a:t>
            </a:r>
            <a:r>
              <a:rPr lang="zh-CN" altLang="en-US" dirty="0"/>
              <a:t>压缩算法设计</a:t>
            </a:r>
          </a:p>
        </p:txBody>
      </p:sp>
      <p:sp>
        <p:nvSpPr>
          <p:cNvPr id="3" name="内容占位符 2">
            <a:extLst>
              <a:ext uri="{FF2B5EF4-FFF2-40B4-BE49-F238E27FC236}">
                <a16:creationId xmlns:a16="http://schemas.microsoft.com/office/drawing/2014/main" id="{8000B900-E0E7-4E36-B5CC-75AF60FFFBBF}"/>
              </a:ext>
            </a:extLst>
          </p:cNvPr>
          <p:cNvSpPr>
            <a:spLocks noGrp="1"/>
          </p:cNvSpPr>
          <p:nvPr>
            <p:ph sz="quarter" idx="13"/>
          </p:nvPr>
        </p:nvSpPr>
        <p:spPr/>
        <p:txBody>
          <a:bodyPr/>
          <a:lstStyle/>
          <a:p>
            <a:r>
              <a:rPr lang="zh-CN" altLang="en-US" dirty="0"/>
              <a:t>遍历文本，将文本中的所有</a:t>
            </a:r>
            <a:r>
              <a:rPr lang="en-US" altLang="zh-CN" dirty="0"/>
              <a:t>ASCII</a:t>
            </a:r>
            <a:r>
              <a:rPr lang="zh-CN" altLang="en-US" dirty="0"/>
              <a:t>字符转换成可以</a:t>
            </a:r>
            <a:r>
              <a:rPr lang="en-US" altLang="zh-CN" dirty="0"/>
              <a:t>Huffman</a:t>
            </a:r>
            <a:r>
              <a:rPr lang="zh-CN" altLang="en-US" dirty="0"/>
              <a:t>编码，再将</a:t>
            </a:r>
            <a:r>
              <a:rPr lang="en-US" altLang="zh-CN" dirty="0"/>
              <a:t>Huffman</a:t>
            </a:r>
            <a:r>
              <a:rPr lang="zh-CN" altLang="en-US" dirty="0"/>
              <a:t>编码串每八位以二进制形式读入文件。</a:t>
            </a:r>
            <a:endParaRPr lang="en-US" altLang="zh-CN" dirty="0"/>
          </a:p>
          <a:p>
            <a:r>
              <a:rPr lang="zh-CN" altLang="en-US" dirty="0"/>
              <a:t>当文本中的所有字符都完成编码后，如果编码串的长度小于八位，则在编码串的末尾补零，补足八位。</a:t>
            </a:r>
          </a:p>
        </p:txBody>
      </p:sp>
    </p:spTree>
    <p:extLst>
      <p:ext uri="{BB962C8B-B14F-4D97-AF65-F5344CB8AC3E}">
        <p14:creationId xmlns:p14="http://schemas.microsoft.com/office/powerpoint/2010/main" val="4172587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a:extLst>
              <a:ext uri="{FF2B5EF4-FFF2-40B4-BE49-F238E27FC236}">
                <a16:creationId xmlns:a16="http://schemas.microsoft.com/office/drawing/2014/main" id="{60876E40-5B03-4D3E-9DF5-B3F02BE4EEEC}"/>
              </a:ext>
            </a:extLst>
          </p:cNvPr>
          <p:cNvSpPr txBox="1"/>
          <p:nvPr/>
        </p:nvSpPr>
        <p:spPr>
          <a:xfrm>
            <a:off x="2458477" y="2402670"/>
            <a:ext cx="1127942" cy="369332"/>
          </a:xfrm>
          <a:prstGeom prst="rect">
            <a:avLst/>
          </a:prstGeom>
          <a:noFill/>
        </p:spPr>
        <p:txBody>
          <a:bodyPr wrap="square" rtlCol="0">
            <a:spAutoFit/>
          </a:bodyPr>
          <a:lstStyle/>
          <a:p>
            <a:r>
              <a:rPr lang="zh-CN" altLang="en-US" dirty="0"/>
              <a:t>字符序列</a:t>
            </a:r>
          </a:p>
        </p:txBody>
      </p:sp>
      <p:sp>
        <p:nvSpPr>
          <p:cNvPr id="5" name="TextBox 9">
            <a:extLst>
              <a:ext uri="{FF2B5EF4-FFF2-40B4-BE49-F238E27FC236}">
                <a16:creationId xmlns:a16="http://schemas.microsoft.com/office/drawing/2014/main" id="{79E97103-AA30-421E-A11F-59CD1071ECD3}"/>
              </a:ext>
            </a:extLst>
          </p:cNvPr>
          <p:cNvSpPr txBox="1"/>
          <p:nvPr/>
        </p:nvSpPr>
        <p:spPr>
          <a:xfrm>
            <a:off x="2305165" y="3602037"/>
            <a:ext cx="1237452" cy="369332"/>
          </a:xfrm>
          <a:prstGeom prst="rect">
            <a:avLst/>
          </a:prstGeom>
          <a:noFill/>
        </p:spPr>
        <p:txBody>
          <a:bodyPr wrap="square" rtlCol="0">
            <a:spAutoFit/>
          </a:bodyPr>
          <a:lstStyle/>
          <a:p>
            <a:r>
              <a:rPr lang="zh-CN" altLang="en-US" dirty="0"/>
              <a:t>编码结果：</a:t>
            </a:r>
          </a:p>
        </p:txBody>
      </p:sp>
      <p:grpSp>
        <p:nvGrpSpPr>
          <p:cNvPr id="6" name="Group 10">
            <a:extLst>
              <a:ext uri="{FF2B5EF4-FFF2-40B4-BE49-F238E27FC236}">
                <a16:creationId xmlns:a16="http://schemas.microsoft.com/office/drawing/2014/main" id="{EAE0D72F-754F-49EC-8ED8-C46626152CA0}"/>
              </a:ext>
            </a:extLst>
          </p:cNvPr>
          <p:cNvGrpSpPr/>
          <p:nvPr/>
        </p:nvGrpSpPr>
        <p:grpSpPr>
          <a:xfrm>
            <a:off x="4407736" y="2162802"/>
            <a:ext cx="1127942" cy="1051371"/>
            <a:chOff x="3137432" y="2272311"/>
            <a:chExt cx="1127942" cy="1051371"/>
          </a:xfrm>
        </p:grpSpPr>
        <p:sp>
          <p:nvSpPr>
            <p:cNvPr id="7" name="Rectangle: Rounded Corners 11">
              <a:extLst>
                <a:ext uri="{FF2B5EF4-FFF2-40B4-BE49-F238E27FC236}">
                  <a16:creationId xmlns:a16="http://schemas.microsoft.com/office/drawing/2014/main" id="{E25E3D39-7D8D-4DCC-A2A7-64FCB6329628}"/>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 name="TextBox 12">
              <a:extLst>
                <a:ext uri="{FF2B5EF4-FFF2-40B4-BE49-F238E27FC236}">
                  <a16:creationId xmlns:a16="http://schemas.microsoft.com/office/drawing/2014/main" id="{BDC2DD9A-5B76-4C99-BA49-E805E8FB135D}"/>
                </a:ext>
              </a:extLst>
            </p:cNvPr>
            <p:cNvSpPr txBox="1"/>
            <p:nvPr/>
          </p:nvSpPr>
          <p:spPr>
            <a:xfrm>
              <a:off x="3137432" y="2954350"/>
              <a:ext cx="1127942" cy="369332"/>
            </a:xfrm>
            <a:prstGeom prst="rect">
              <a:avLst/>
            </a:prstGeom>
            <a:noFill/>
          </p:spPr>
          <p:txBody>
            <a:bodyPr wrap="square" rtlCol="0">
              <a:spAutoFit/>
            </a:bodyPr>
            <a:lstStyle/>
            <a:p>
              <a:r>
                <a:rPr lang="zh-CN" altLang="en-US" dirty="0"/>
                <a:t>扫描窗口</a:t>
              </a:r>
            </a:p>
          </p:txBody>
        </p:sp>
      </p:grpSp>
      <p:sp>
        <p:nvSpPr>
          <p:cNvPr id="9" name="TextBox 2">
            <a:extLst>
              <a:ext uri="{FF2B5EF4-FFF2-40B4-BE49-F238E27FC236}">
                <a16:creationId xmlns:a16="http://schemas.microsoft.com/office/drawing/2014/main" id="{3A539A3F-AFC0-48C3-88E5-EDD3327AB728}"/>
              </a:ext>
            </a:extLst>
          </p:cNvPr>
          <p:cNvSpPr txBox="1"/>
          <p:nvPr/>
        </p:nvSpPr>
        <p:spPr>
          <a:xfrm>
            <a:off x="3706879" y="3602037"/>
            <a:ext cx="7150937" cy="369332"/>
          </a:xfrm>
          <a:prstGeom prst="rect">
            <a:avLst/>
          </a:prstGeom>
          <a:noFill/>
        </p:spPr>
        <p:txBody>
          <a:bodyPr wrap="square" rtlCol="0">
            <a:spAutoFit/>
          </a:bodyPr>
          <a:lstStyle/>
          <a:p>
            <a:r>
              <a:rPr lang="en-US" altLang="zh-CN" dirty="0">
                <a:latin typeface="Consolas" panose="020B0609020204030204" pitchFamily="49" charset="0"/>
              </a:rPr>
              <a:t>00</a:t>
            </a:r>
            <a:endParaRPr lang="zh-CN" altLang="en-US" dirty="0">
              <a:latin typeface="Consolas" panose="020B0609020204030204" pitchFamily="49" charset="0"/>
            </a:endParaRPr>
          </a:p>
        </p:txBody>
      </p:sp>
      <p:sp>
        <p:nvSpPr>
          <p:cNvPr id="10" name="TextBox 7">
            <a:extLst>
              <a:ext uri="{FF2B5EF4-FFF2-40B4-BE49-F238E27FC236}">
                <a16:creationId xmlns:a16="http://schemas.microsoft.com/office/drawing/2014/main" id="{85859709-386D-48DB-B5FC-9A9E3784E121}"/>
              </a:ext>
            </a:extLst>
          </p:cNvPr>
          <p:cNvSpPr txBox="1"/>
          <p:nvPr/>
        </p:nvSpPr>
        <p:spPr>
          <a:xfrm>
            <a:off x="4798684" y="2217557"/>
            <a:ext cx="6789557" cy="461665"/>
          </a:xfrm>
          <a:prstGeom prst="rect">
            <a:avLst/>
          </a:prstGeom>
          <a:noFill/>
        </p:spPr>
        <p:txBody>
          <a:bodyPr wrap="square" rtlCol="0">
            <a:spAutoFit/>
          </a:bodyPr>
          <a:lstStyle/>
          <a:p>
            <a:r>
              <a:rPr lang="en-US" altLang="zh-CN" sz="2400" dirty="0" err="1">
                <a:latin typeface="Consolas" panose="020B0609020204030204" pitchFamily="49" charset="0"/>
              </a:rPr>
              <a:t>aabbadcccddaabbcdacbdcabc</a:t>
            </a:r>
            <a:endParaRPr lang="zh-CN" altLang="en-US" sz="2400" dirty="0">
              <a:latin typeface="Consolas" panose="020B0609020204030204" pitchFamily="49" charset="0"/>
            </a:endParaRPr>
          </a:p>
        </p:txBody>
      </p:sp>
      <p:graphicFrame>
        <p:nvGraphicFramePr>
          <p:cNvPr id="11" name="Table 7">
            <a:extLst>
              <a:ext uri="{FF2B5EF4-FFF2-40B4-BE49-F238E27FC236}">
                <a16:creationId xmlns:a16="http://schemas.microsoft.com/office/drawing/2014/main" id="{67192AA1-DD2D-4515-B0C4-599A6B6A0D91}"/>
              </a:ext>
            </a:extLst>
          </p:cNvPr>
          <p:cNvGraphicFramePr>
            <a:graphicFrameLocks noGrp="1"/>
          </p:cNvGraphicFramePr>
          <p:nvPr>
            <p:extLst>
              <p:ext uri="{D42A27DB-BD31-4B8C-83A1-F6EECF244321}">
                <p14:modId xmlns:p14="http://schemas.microsoft.com/office/powerpoint/2010/main" val="1193247114"/>
              </p:ext>
            </p:extLst>
          </p:nvPr>
        </p:nvGraphicFramePr>
        <p:xfrm>
          <a:off x="591957" y="2428006"/>
          <a:ext cx="1647502" cy="1854200"/>
        </p:xfrm>
        <a:graphic>
          <a:graphicData uri="http://schemas.openxmlformats.org/drawingml/2006/table">
            <a:tbl>
              <a:tblPr firstRow="1" bandRow="1">
                <a:tableStyleId>{5C22544A-7EE6-4342-B048-85BDC9FD1C3A}</a:tableStyleId>
              </a:tblPr>
              <a:tblGrid>
                <a:gridCol w="823751">
                  <a:extLst>
                    <a:ext uri="{9D8B030D-6E8A-4147-A177-3AD203B41FA5}">
                      <a16:colId xmlns:a16="http://schemas.microsoft.com/office/drawing/2014/main" val="790639363"/>
                    </a:ext>
                  </a:extLst>
                </a:gridCol>
                <a:gridCol w="823751">
                  <a:extLst>
                    <a:ext uri="{9D8B030D-6E8A-4147-A177-3AD203B41FA5}">
                      <a16:colId xmlns:a16="http://schemas.microsoft.com/office/drawing/2014/main" val="3040791890"/>
                    </a:ext>
                  </a:extLst>
                </a:gridCol>
              </a:tblGrid>
              <a:tr h="370840">
                <a:tc>
                  <a:txBody>
                    <a:bodyPr/>
                    <a:lstStyle/>
                    <a:p>
                      <a:pPr algn="ctr"/>
                      <a:r>
                        <a:rPr lang="zh-CN" altLang="en-US" dirty="0"/>
                        <a:t>字符</a:t>
                      </a:r>
                    </a:p>
                  </a:txBody>
                  <a:tcPr anchor="ctr"/>
                </a:tc>
                <a:tc>
                  <a:txBody>
                    <a:bodyPr/>
                    <a:lstStyle/>
                    <a:p>
                      <a:pPr algn="ctr"/>
                      <a:r>
                        <a:rPr lang="zh-CN" altLang="en-US" dirty="0"/>
                        <a:t>编码</a:t>
                      </a:r>
                    </a:p>
                  </a:txBody>
                  <a:tcPr anchor="ctr"/>
                </a:tc>
                <a:extLst>
                  <a:ext uri="{0D108BD9-81ED-4DB2-BD59-A6C34878D82A}">
                    <a16:rowId xmlns:a16="http://schemas.microsoft.com/office/drawing/2014/main" val="1880038664"/>
                  </a:ext>
                </a:extLst>
              </a:tr>
              <a:tr h="370840">
                <a:tc>
                  <a:txBody>
                    <a:bodyPr/>
                    <a:lstStyle/>
                    <a:p>
                      <a:pPr algn="ctr"/>
                      <a:r>
                        <a:rPr lang="en-US" altLang="zh-CN" dirty="0"/>
                        <a:t>a</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val="482683316"/>
                  </a:ext>
                </a:extLst>
              </a:tr>
              <a:tr h="370840">
                <a:tc>
                  <a:txBody>
                    <a:bodyPr/>
                    <a:lstStyle/>
                    <a:p>
                      <a:pPr algn="ctr"/>
                      <a:r>
                        <a:rPr lang="en-US" altLang="zh-CN" dirty="0"/>
                        <a:t>b</a:t>
                      </a:r>
                      <a:endParaRPr lang="zh-CN" altLang="en-US" dirty="0"/>
                    </a:p>
                  </a:txBody>
                  <a:tcPr anchor="ctr"/>
                </a:tc>
                <a:tc>
                  <a:txBody>
                    <a:bodyPr/>
                    <a:lstStyle/>
                    <a:p>
                      <a:pPr algn="ctr"/>
                      <a:r>
                        <a:rPr lang="en-US" altLang="zh-CN" dirty="0"/>
                        <a:t>010</a:t>
                      </a:r>
                      <a:endParaRPr lang="zh-CN" altLang="en-US" dirty="0"/>
                    </a:p>
                  </a:txBody>
                  <a:tcPr anchor="ctr"/>
                </a:tc>
                <a:extLst>
                  <a:ext uri="{0D108BD9-81ED-4DB2-BD59-A6C34878D82A}">
                    <a16:rowId xmlns:a16="http://schemas.microsoft.com/office/drawing/2014/main" val="2554848203"/>
                  </a:ext>
                </a:extLst>
              </a:tr>
              <a:tr h="370840">
                <a:tc>
                  <a:txBody>
                    <a:bodyPr/>
                    <a:lstStyle/>
                    <a:p>
                      <a:pPr algn="ctr"/>
                      <a:r>
                        <a:rPr lang="en-US" altLang="zh-CN" dirty="0"/>
                        <a:t>c</a:t>
                      </a:r>
                      <a:endParaRPr lang="zh-CN" altLang="en-US" dirty="0"/>
                    </a:p>
                  </a:txBody>
                  <a:tcPr anchor="ctr"/>
                </a:tc>
                <a:tc>
                  <a:txBody>
                    <a:bodyPr/>
                    <a:lstStyle/>
                    <a:p>
                      <a:pPr algn="ctr"/>
                      <a:r>
                        <a:rPr lang="en-US" altLang="zh-CN" dirty="0"/>
                        <a:t>011</a:t>
                      </a:r>
                      <a:endParaRPr lang="zh-CN" altLang="en-US" dirty="0"/>
                    </a:p>
                  </a:txBody>
                  <a:tcPr anchor="ctr"/>
                </a:tc>
                <a:extLst>
                  <a:ext uri="{0D108BD9-81ED-4DB2-BD59-A6C34878D82A}">
                    <a16:rowId xmlns:a16="http://schemas.microsoft.com/office/drawing/2014/main" val="4173330932"/>
                  </a:ext>
                </a:extLst>
              </a:tr>
              <a:tr h="370840">
                <a:tc>
                  <a:txBody>
                    <a:bodyPr/>
                    <a:lstStyle/>
                    <a:p>
                      <a:pPr algn="ctr"/>
                      <a:r>
                        <a:rPr lang="en-US" altLang="zh-CN" dirty="0"/>
                        <a:t>d</a:t>
                      </a:r>
                      <a:endParaRPr lang="zh-CN" altLang="en-US" dirty="0"/>
                    </a:p>
                  </a:txBody>
                  <a:tcPr anchor="ctr"/>
                </a:tc>
                <a:tc>
                  <a:txBody>
                    <a:bodyPr/>
                    <a:lstStyle/>
                    <a:p>
                      <a:pPr algn="ctr"/>
                      <a:r>
                        <a:rPr lang="en-US" altLang="zh-CN" dirty="0"/>
                        <a:t>10</a:t>
                      </a:r>
                      <a:endParaRPr lang="zh-CN" altLang="en-US" dirty="0"/>
                    </a:p>
                  </a:txBody>
                  <a:tcPr anchor="ctr"/>
                </a:tc>
                <a:extLst>
                  <a:ext uri="{0D108BD9-81ED-4DB2-BD59-A6C34878D82A}">
                    <a16:rowId xmlns:a16="http://schemas.microsoft.com/office/drawing/2014/main" val="1384084768"/>
                  </a:ext>
                </a:extLst>
              </a:tr>
            </a:tbl>
          </a:graphicData>
        </a:graphic>
      </p:graphicFrame>
      <p:sp>
        <p:nvSpPr>
          <p:cNvPr id="12" name="文本框 11">
            <a:extLst>
              <a:ext uri="{FF2B5EF4-FFF2-40B4-BE49-F238E27FC236}">
                <a16:creationId xmlns:a16="http://schemas.microsoft.com/office/drawing/2014/main" id="{CD589DC7-E1BE-4BF3-9012-CEA8836F63B4}"/>
              </a:ext>
            </a:extLst>
          </p:cNvPr>
          <p:cNvSpPr txBox="1"/>
          <p:nvPr/>
        </p:nvSpPr>
        <p:spPr>
          <a:xfrm>
            <a:off x="3022448" y="754603"/>
            <a:ext cx="3073552" cy="646331"/>
          </a:xfrm>
          <a:prstGeom prst="rect">
            <a:avLst/>
          </a:prstGeom>
          <a:noFill/>
        </p:spPr>
        <p:txBody>
          <a:bodyPr wrap="square" rtlCol="0">
            <a:spAutoFit/>
          </a:bodyPr>
          <a:lstStyle/>
          <a:p>
            <a:r>
              <a:rPr lang="zh-CN" altLang="en-US" sz="3600" dirty="0"/>
              <a:t>压缩算法图解：</a:t>
            </a:r>
            <a:endParaRPr lang="zh-CN" altLang="en-US" dirty="0"/>
          </a:p>
        </p:txBody>
      </p:sp>
    </p:spTree>
    <p:extLst>
      <p:ext uri="{BB962C8B-B14F-4D97-AF65-F5344CB8AC3E}">
        <p14:creationId xmlns:p14="http://schemas.microsoft.com/office/powerpoint/2010/main" val="2458779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a:extLst>
              <a:ext uri="{FF2B5EF4-FFF2-40B4-BE49-F238E27FC236}">
                <a16:creationId xmlns:a16="http://schemas.microsoft.com/office/drawing/2014/main" id="{60876E40-5B03-4D3E-9DF5-B3F02BE4EEEC}"/>
              </a:ext>
            </a:extLst>
          </p:cNvPr>
          <p:cNvSpPr txBox="1"/>
          <p:nvPr/>
        </p:nvSpPr>
        <p:spPr>
          <a:xfrm>
            <a:off x="2458477" y="2402670"/>
            <a:ext cx="11279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rPr>
              <a:t>字符序列</a:t>
            </a:r>
          </a:p>
        </p:txBody>
      </p:sp>
      <p:sp>
        <p:nvSpPr>
          <p:cNvPr id="5" name="TextBox 9">
            <a:extLst>
              <a:ext uri="{FF2B5EF4-FFF2-40B4-BE49-F238E27FC236}">
                <a16:creationId xmlns:a16="http://schemas.microsoft.com/office/drawing/2014/main" id="{79E97103-AA30-421E-A11F-59CD1071ECD3}"/>
              </a:ext>
            </a:extLst>
          </p:cNvPr>
          <p:cNvSpPr txBox="1"/>
          <p:nvPr/>
        </p:nvSpPr>
        <p:spPr>
          <a:xfrm>
            <a:off x="2305165" y="3602037"/>
            <a:ext cx="123745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rPr>
              <a:t>编码结果：</a:t>
            </a:r>
          </a:p>
        </p:txBody>
      </p:sp>
      <p:grpSp>
        <p:nvGrpSpPr>
          <p:cNvPr id="6" name="Group 10">
            <a:extLst>
              <a:ext uri="{FF2B5EF4-FFF2-40B4-BE49-F238E27FC236}">
                <a16:creationId xmlns:a16="http://schemas.microsoft.com/office/drawing/2014/main" id="{EAE0D72F-754F-49EC-8ED8-C46626152CA0}"/>
              </a:ext>
            </a:extLst>
          </p:cNvPr>
          <p:cNvGrpSpPr/>
          <p:nvPr/>
        </p:nvGrpSpPr>
        <p:grpSpPr>
          <a:xfrm>
            <a:off x="4559224" y="2153536"/>
            <a:ext cx="1127942" cy="1051371"/>
            <a:chOff x="3137432" y="2272311"/>
            <a:chExt cx="1127942" cy="1051371"/>
          </a:xfrm>
        </p:grpSpPr>
        <p:sp>
          <p:nvSpPr>
            <p:cNvPr id="7" name="Rectangle: Rounded Corners 11">
              <a:extLst>
                <a:ext uri="{FF2B5EF4-FFF2-40B4-BE49-F238E27FC236}">
                  <a16:creationId xmlns:a16="http://schemas.microsoft.com/office/drawing/2014/main" id="{E25E3D39-7D8D-4DCC-A2A7-64FCB6329628}"/>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w Cen MT" panose="020B0602020104020603"/>
                <a:ea typeface="宋体" panose="02010600030101010101" pitchFamily="2" charset="-122"/>
                <a:cs typeface="+mn-cs"/>
              </a:endParaRPr>
            </a:p>
          </p:txBody>
        </p:sp>
        <p:sp>
          <p:nvSpPr>
            <p:cNvPr id="8" name="TextBox 12">
              <a:extLst>
                <a:ext uri="{FF2B5EF4-FFF2-40B4-BE49-F238E27FC236}">
                  <a16:creationId xmlns:a16="http://schemas.microsoft.com/office/drawing/2014/main" id="{BDC2DD9A-5B76-4C99-BA49-E805E8FB135D}"/>
                </a:ext>
              </a:extLst>
            </p:cNvPr>
            <p:cNvSpPr txBox="1"/>
            <p:nvPr/>
          </p:nvSpPr>
          <p:spPr>
            <a:xfrm>
              <a:off x="3137432" y="2954350"/>
              <a:ext cx="11279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rPr>
                <a:t>扫描窗口</a:t>
              </a:r>
            </a:p>
          </p:txBody>
        </p:sp>
      </p:grpSp>
      <p:sp>
        <p:nvSpPr>
          <p:cNvPr id="10" name="TextBox 7">
            <a:extLst>
              <a:ext uri="{FF2B5EF4-FFF2-40B4-BE49-F238E27FC236}">
                <a16:creationId xmlns:a16="http://schemas.microsoft.com/office/drawing/2014/main" id="{85859709-386D-48DB-B5FC-9A9E3784E121}"/>
              </a:ext>
            </a:extLst>
          </p:cNvPr>
          <p:cNvSpPr txBox="1"/>
          <p:nvPr/>
        </p:nvSpPr>
        <p:spPr>
          <a:xfrm>
            <a:off x="4798684" y="2217557"/>
            <a:ext cx="678955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Consolas" panose="020B0609020204030204" pitchFamily="49" charset="0"/>
                <a:ea typeface="宋体" panose="02010600030101010101" pitchFamily="2" charset="-122"/>
                <a:cs typeface="+mn-cs"/>
              </a:rPr>
              <a:t>aabbadcccddaabbcdacbdcabc</a:t>
            </a:r>
            <a:endParaRPr kumimoji="0" lang="zh-CN" altLang="en-US" sz="2400" b="0" i="0" u="none" strike="noStrike" kern="12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endParaRPr>
          </a:p>
        </p:txBody>
      </p:sp>
      <p:graphicFrame>
        <p:nvGraphicFramePr>
          <p:cNvPr id="11" name="Table 7">
            <a:extLst>
              <a:ext uri="{FF2B5EF4-FFF2-40B4-BE49-F238E27FC236}">
                <a16:creationId xmlns:a16="http://schemas.microsoft.com/office/drawing/2014/main" id="{67192AA1-DD2D-4515-B0C4-599A6B6A0D91}"/>
              </a:ext>
            </a:extLst>
          </p:cNvPr>
          <p:cNvGraphicFramePr>
            <a:graphicFrameLocks noGrp="1"/>
          </p:cNvGraphicFramePr>
          <p:nvPr/>
        </p:nvGraphicFramePr>
        <p:xfrm>
          <a:off x="591957" y="2428006"/>
          <a:ext cx="1647502" cy="1854200"/>
        </p:xfrm>
        <a:graphic>
          <a:graphicData uri="http://schemas.openxmlformats.org/drawingml/2006/table">
            <a:tbl>
              <a:tblPr firstRow="1" bandRow="1">
                <a:tableStyleId>{5C22544A-7EE6-4342-B048-85BDC9FD1C3A}</a:tableStyleId>
              </a:tblPr>
              <a:tblGrid>
                <a:gridCol w="823751">
                  <a:extLst>
                    <a:ext uri="{9D8B030D-6E8A-4147-A177-3AD203B41FA5}">
                      <a16:colId xmlns:a16="http://schemas.microsoft.com/office/drawing/2014/main" val="790639363"/>
                    </a:ext>
                  </a:extLst>
                </a:gridCol>
                <a:gridCol w="823751">
                  <a:extLst>
                    <a:ext uri="{9D8B030D-6E8A-4147-A177-3AD203B41FA5}">
                      <a16:colId xmlns:a16="http://schemas.microsoft.com/office/drawing/2014/main" val="3040791890"/>
                    </a:ext>
                  </a:extLst>
                </a:gridCol>
              </a:tblGrid>
              <a:tr h="370840">
                <a:tc>
                  <a:txBody>
                    <a:bodyPr/>
                    <a:lstStyle/>
                    <a:p>
                      <a:pPr algn="ctr"/>
                      <a:r>
                        <a:rPr lang="zh-CN" altLang="en-US" dirty="0"/>
                        <a:t>字符</a:t>
                      </a:r>
                    </a:p>
                  </a:txBody>
                  <a:tcPr anchor="ctr"/>
                </a:tc>
                <a:tc>
                  <a:txBody>
                    <a:bodyPr/>
                    <a:lstStyle/>
                    <a:p>
                      <a:pPr algn="ctr"/>
                      <a:r>
                        <a:rPr lang="zh-CN" altLang="en-US" dirty="0"/>
                        <a:t>编码</a:t>
                      </a:r>
                    </a:p>
                  </a:txBody>
                  <a:tcPr anchor="ctr"/>
                </a:tc>
                <a:extLst>
                  <a:ext uri="{0D108BD9-81ED-4DB2-BD59-A6C34878D82A}">
                    <a16:rowId xmlns:a16="http://schemas.microsoft.com/office/drawing/2014/main" val="1880038664"/>
                  </a:ext>
                </a:extLst>
              </a:tr>
              <a:tr h="370840">
                <a:tc>
                  <a:txBody>
                    <a:bodyPr/>
                    <a:lstStyle/>
                    <a:p>
                      <a:pPr algn="ctr"/>
                      <a:r>
                        <a:rPr lang="en-US" altLang="zh-CN" dirty="0"/>
                        <a:t>a</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val="482683316"/>
                  </a:ext>
                </a:extLst>
              </a:tr>
              <a:tr h="370840">
                <a:tc>
                  <a:txBody>
                    <a:bodyPr/>
                    <a:lstStyle/>
                    <a:p>
                      <a:pPr algn="ctr"/>
                      <a:r>
                        <a:rPr lang="en-US" altLang="zh-CN" dirty="0"/>
                        <a:t>b</a:t>
                      </a:r>
                      <a:endParaRPr lang="zh-CN" altLang="en-US" dirty="0"/>
                    </a:p>
                  </a:txBody>
                  <a:tcPr anchor="ctr"/>
                </a:tc>
                <a:tc>
                  <a:txBody>
                    <a:bodyPr/>
                    <a:lstStyle/>
                    <a:p>
                      <a:pPr algn="ctr"/>
                      <a:r>
                        <a:rPr lang="en-US" altLang="zh-CN" dirty="0"/>
                        <a:t>010</a:t>
                      </a:r>
                      <a:endParaRPr lang="zh-CN" altLang="en-US" dirty="0"/>
                    </a:p>
                  </a:txBody>
                  <a:tcPr anchor="ctr"/>
                </a:tc>
                <a:extLst>
                  <a:ext uri="{0D108BD9-81ED-4DB2-BD59-A6C34878D82A}">
                    <a16:rowId xmlns:a16="http://schemas.microsoft.com/office/drawing/2014/main" val="2554848203"/>
                  </a:ext>
                </a:extLst>
              </a:tr>
              <a:tr h="370840">
                <a:tc>
                  <a:txBody>
                    <a:bodyPr/>
                    <a:lstStyle/>
                    <a:p>
                      <a:pPr algn="ctr"/>
                      <a:r>
                        <a:rPr lang="en-US" altLang="zh-CN" dirty="0"/>
                        <a:t>c</a:t>
                      </a:r>
                      <a:endParaRPr lang="zh-CN" altLang="en-US" dirty="0"/>
                    </a:p>
                  </a:txBody>
                  <a:tcPr anchor="ctr"/>
                </a:tc>
                <a:tc>
                  <a:txBody>
                    <a:bodyPr/>
                    <a:lstStyle/>
                    <a:p>
                      <a:pPr algn="ctr"/>
                      <a:r>
                        <a:rPr lang="en-US" altLang="zh-CN" dirty="0"/>
                        <a:t>011</a:t>
                      </a:r>
                      <a:endParaRPr lang="zh-CN" altLang="en-US" dirty="0"/>
                    </a:p>
                  </a:txBody>
                  <a:tcPr anchor="ctr"/>
                </a:tc>
                <a:extLst>
                  <a:ext uri="{0D108BD9-81ED-4DB2-BD59-A6C34878D82A}">
                    <a16:rowId xmlns:a16="http://schemas.microsoft.com/office/drawing/2014/main" val="4173330932"/>
                  </a:ext>
                </a:extLst>
              </a:tr>
              <a:tr h="370840">
                <a:tc>
                  <a:txBody>
                    <a:bodyPr/>
                    <a:lstStyle/>
                    <a:p>
                      <a:pPr algn="ctr"/>
                      <a:r>
                        <a:rPr lang="en-US" altLang="zh-CN" dirty="0"/>
                        <a:t>d</a:t>
                      </a:r>
                      <a:endParaRPr lang="zh-CN" altLang="en-US" dirty="0"/>
                    </a:p>
                  </a:txBody>
                  <a:tcPr anchor="ctr"/>
                </a:tc>
                <a:tc>
                  <a:txBody>
                    <a:bodyPr/>
                    <a:lstStyle/>
                    <a:p>
                      <a:pPr algn="ctr"/>
                      <a:r>
                        <a:rPr lang="en-US" altLang="zh-CN" dirty="0"/>
                        <a:t>10</a:t>
                      </a:r>
                      <a:endParaRPr lang="zh-CN" altLang="en-US" dirty="0"/>
                    </a:p>
                  </a:txBody>
                  <a:tcPr anchor="ctr"/>
                </a:tc>
                <a:extLst>
                  <a:ext uri="{0D108BD9-81ED-4DB2-BD59-A6C34878D82A}">
                    <a16:rowId xmlns:a16="http://schemas.microsoft.com/office/drawing/2014/main" val="1384084768"/>
                  </a:ext>
                </a:extLst>
              </a:tr>
            </a:tbl>
          </a:graphicData>
        </a:graphic>
      </p:graphicFrame>
      <p:sp>
        <p:nvSpPr>
          <p:cNvPr id="12" name="文本框 11">
            <a:extLst>
              <a:ext uri="{FF2B5EF4-FFF2-40B4-BE49-F238E27FC236}">
                <a16:creationId xmlns:a16="http://schemas.microsoft.com/office/drawing/2014/main" id="{CD589DC7-E1BE-4BF3-9012-CEA8836F63B4}"/>
              </a:ext>
            </a:extLst>
          </p:cNvPr>
          <p:cNvSpPr txBox="1"/>
          <p:nvPr/>
        </p:nvSpPr>
        <p:spPr>
          <a:xfrm>
            <a:off x="3022448" y="754603"/>
            <a:ext cx="307355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rPr>
              <a:t>压缩算法图解：</a:t>
            </a:r>
            <a:endParaRPr kumimoji="0" lang="zh-CN" altLang="en-US" sz="18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endParaRPr>
          </a:p>
        </p:txBody>
      </p:sp>
      <p:sp>
        <p:nvSpPr>
          <p:cNvPr id="14" name="TextBox 2">
            <a:extLst>
              <a:ext uri="{FF2B5EF4-FFF2-40B4-BE49-F238E27FC236}">
                <a16:creationId xmlns:a16="http://schemas.microsoft.com/office/drawing/2014/main" id="{8B535D57-E1F0-4010-83CC-921ED62C7BD2}"/>
              </a:ext>
            </a:extLst>
          </p:cNvPr>
          <p:cNvSpPr txBox="1"/>
          <p:nvPr/>
        </p:nvSpPr>
        <p:spPr>
          <a:xfrm>
            <a:off x="3706880" y="3602037"/>
            <a:ext cx="492790" cy="369332"/>
          </a:xfrm>
          <a:prstGeom prst="rect">
            <a:avLst/>
          </a:prstGeom>
          <a:noFill/>
        </p:spPr>
        <p:txBody>
          <a:bodyPr wrap="square" rtlCol="0">
            <a:spAutoFit/>
          </a:bodyPr>
          <a:lstStyle/>
          <a:p>
            <a:r>
              <a:rPr lang="en-US" altLang="zh-CN" dirty="0">
                <a:latin typeface="Consolas" panose="020B0609020204030204" pitchFamily="49" charset="0"/>
              </a:rPr>
              <a:t>00</a:t>
            </a:r>
            <a:endParaRPr lang="zh-CN" altLang="en-US" dirty="0">
              <a:latin typeface="Consolas" panose="020B0609020204030204" pitchFamily="49" charset="0"/>
            </a:endParaRPr>
          </a:p>
        </p:txBody>
      </p:sp>
      <p:sp>
        <p:nvSpPr>
          <p:cNvPr id="15" name="TextBox 13">
            <a:extLst>
              <a:ext uri="{FF2B5EF4-FFF2-40B4-BE49-F238E27FC236}">
                <a16:creationId xmlns:a16="http://schemas.microsoft.com/office/drawing/2014/main" id="{5AA3C288-8C17-463B-8359-2BEAB3BFC04F}"/>
              </a:ext>
            </a:extLst>
          </p:cNvPr>
          <p:cNvSpPr txBox="1"/>
          <p:nvPr/>
        </p:nvSpPr>
        <p:spPr>
          <a:xfrm>
            <a:off x="3996166" y="3602037"/>
            <a:ext cx="492790" cy="369332"/>
          </a:xfrm>
          <a:prstGeom prst="rect">
            <a:avLst/>
          </a:prstGeom>
          <a:noFill/>
        </p:spPr>
        <p:txBody>
          <a:bodyPr wrap="square" rtlCol="0">
            <a:spAutoFit/>
          </a:bodyPr>
          <a:lstStyle/>
          <a:p>
            <a:r>
              <a:rPr lang="en-US" altLang="zh-CN" dirty="0">
                <a:latin typeface="Consolas" panose="020B0609020204030204" pitchFamily="49" charset="0"/>
              </a:rPr>
              <a:t>00</a:t>
            </a:r>
            <a:endParaRPr lang="zh-CN" altLang="en-US" dirty="0">
              <a:latin typeface="Consolas" panose="020B0609020204030204" pitchFamily="49" charset="0"/>
            </a:endParaRPr>
          </a:p>
        </p:txBody>
      </p:sp>
    </p:spTree>
    <p:extLst>
      <p:ext uri="{BB962C8B-B14F-4D97-AF65-F5344CB8AC3E}">
        <p14:creationId xmlns:p14="http://schemas.microsoft.com/office/powerpoint/2010/main" val="1212149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a:extLst>
              <a:ext uri="{FF2B5EF4-FFF2-40B4-BE49-F238E27FC236}">
                <a16:creationId xmlns:a16="http://schemas.microsoft.com/office/drawing/2014/main" id="{60876E40-5B03-4D3E-9DF5-B3F02BE4EEEC}"/>
              </a:ext>
            </a:extLst>
          </p:cNvPr>
          <p:cNvSpPr txBox="1"/>
          <p:nvPr/>
        </p:nvSpPr>
        <p:spPr>
          <a:xfrm>
            <a:off x="2458477" y="2402670"/>
            <a:ext cx="11279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rPr>
              <a:t>字符序列</a:t>
            </a:r>
          </a:p>
        </p:txBody>
      </p:sp>
      <p:sp>
        <p:nvSpPr>
          <p:cNvPr id="5" name="TextBox 9">
            <a:extLst>
              <a:ext uri="{FF2B5EF4-FFF2-40B4-BE49-F238E27FC236}">
                <a16:creationId xmlns:a16="http://schemas.microsoft.com/office/drawing/2014/main" id="{79E97103-AA30-421E-A11F-59CD1071ECD3}"/>
              </a:ext>
            </a:extLst>
          </p:cNvPr>
          <p:cNvSpPr txBox="1"/>
          <p:nvPr/>
        </p:nvSpPr>
        <p:spPr>
          <a:xfrm>
            <a:off x="2305165" y="3602037"/>
            <a:ext cx="123745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rPr>
              <a:t>编码结果：</a:t>
            </a:r>
          </a:p>
        </p:txBody>
      </p:sp>
      <p:grpSp>
        <p:nvGrpSpPr>
          <p:cNvPr id="6" name="Group 10">
            <a:extLst>
              <a:ext uri="{FF2B5EF4-FFF2-40B4-BE49-F238E27FC236}">
                <a16:creationId xmlns:a16="http://schemas.microsoft.com/office/drawing/2014/main" id="{EAE0D72F-754F-49EC-8ED8-C46626152CA0}"/>
              </a:ext>
            </a:extLst>
          </p:cNvPr>
          <p:cNvGrpSpPr/>
          <p:nvPr/>
        </p:nvGrpSpPr>
        <p:grpSpPr>
          <a:xfrm>
            <a:off x="4710144" y="2153536"/>
            <a:ext cx="1127942" cy="1051371"/>
            <a:chOff x="3137432" y="2272311"/>
            <a:chExt cx="1127942" cy="1051371"/>
          </a:xfrm>
        </p:grpSpPr>
        <p:sp>
          <p:nvSpPr>
            <p:cNvPr id="7" name="Rectangle: Rounded Corners 11">
              <a:extLst>
                <a:ext uri="{FF2B5EF4-FFF2-40B4-BE49-F238E27FC236}">
                  <a16:creationId xmlns:a16="http://schemas.microsoft.com/office/drawing/2014/main" id="{E25E3D39-7D8D-4DCC-A2A7-64FCB6329628}"/>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w Cen MT" panose="020B0602020104020603"/>
                <a:ea typeface="宋体" panose="02010600030101010101" pitchFamily="2" charset="-122"/>
                <a:cs typeface="+mn-cs"/>
              </a:endParaRPr>
            </a:p>
          </p:txBody>
        </p:sp>
        <p:sp>
          <p:nvSpPr>
            <p:cNvPr id="8" name="TextBox 12">
              <a:extLst>
                <a:ext uri="{FF2B5EF4-FFF2-40B4-BE49-F238E27FC236}">
                  <a16:creationId xmlns:a16="http://schemas.microsoft.com/office/drawing/2014/main" id="{BDC2DD9A-5B76-4C99-BA49-E805E8FB135D}"/>
                </a:ext>
              </a:extLst>
            </p:cNvPr>
            <p:cNvSpPr txBox="1"/>
            <p:nvPr/>
          </p:nvSpPr>
          <p:spPr>
            <a:xfrm>
              <a:off x="3137432" y="2954350"/>
              <a:ext cx="11279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rPr>
                <a:t>扫描窗口</a:t>
              </a:r>
            </a:p>
          </p:txBody>
        </p:sp>
      </p:grpSp>
      <p:sp>
        <p:nvSpPr>
          <p:cNvPr id="10" name="TextBox 7">
            <a:extLst>
              <a:ext uri="{FF2B5EF4-FFF2-40B4-BE49-F238E27FC236}">
                <a16:creationId xmlns:a16="http://schemas.microsoft.com/office/drawing/2014/main" id="{85859709-386D-48DB-B5FC-9A9E3784E121}"/>
              </a:ext>
            </a:extLst>
          </p:cNvPr>
          <p:cNvSpPr txBox="1"/>
          <p:nvPr/>
        </p:nvSpPr>
        <p:spPr>
          <a:xfrm>
            <a:off x="4798684" y="2217557"/>
            <a:ext cx="678955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Consolas" panose="020B0609020204030204" pitchFamily="49" charset="0"/>
                <a:ea typeface="宋体" panose="02010600030101010101" pitchFamily="2" charset="-122"/>
                <a:cs typeface="+mn-cs"/>
              </a:rPr>
              <a:t>aabbadcccddaabbcdacbdcabc</a:t>
            </a:r>
            <a:endParaRPr kumimoji="0" lang="zh-CN" altLang="en-US" sz="2400" b="0" i="0" u="none" strike="noStrike" kern="12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endParaRPr>
          </a:p>
        </p:txBody>
      </p:sp>
      <p:graphicFrame>
        <p:nvGraphicFramePr>
          <p:cNvPr id="11" name="Table 7">
            <a:extLst>
              <a:ext uri="{FF2B5EF4-FFF2-40B4-BE49-F238E27FC236}">
                <a16:creationId xmlns:a16="http://schemas.microsoft.com/office/drawing/2014/main" id="{67192AA1-DD2D-4515-B0C4-599A6B6A0D91}"/>
              </a:ext>
            </a:extLst>
          </p:cNvPr>
          <p:cNvGraphicFramePr>
            <a:graphicFrameLocks noGrp="1"/>
          </p:cNvGraphicFramePr>
          <p:nvPr/>
        </p:nvGraphicFramePr>
        <p:xfrm>
          <a:off x="591957" y="2428006"/>
          <a:ext cx="1647502" cy="1854200"/>
        </p:xfrm>
        <a:graphic>
          <a:graphicData uri="http://schemas.openxmlformats.org/drawingml/2006/table">
            <a:tbl>
              <a:tblPr firstRow="1" bandRow="1">
                <a:tableStyleId>{5C22544A-7EE6-4342-B048-85BDC9FD1C3A}</a:tableStyleId>
              </a:tblPr>
              <a:tblGrid>
                <a:gridCol w="823751">
                  <a:extLst>
                    <a:ext uri="{9D8B030D-6E8A-4147-A177-3AD203B41FA5}">
                      <a16:colId xmlns:a16="http://schemas.microsoft.com/office/drawing/2014/main" val="790639363"/>
                    </a:ext>
                  </a:extLst>
                </a:gridCol>
                <a:gridCol w="823751">
                  <a:extLst>
                    <a:ext uri="{9D8B030D-6E8A-4147-A177-3AD203B41FA5}">
                      <a16:colId xmlns:a16="http://schemas.microsoft.com/office/drawing/2014/main" val="3040791890"/>
                    </a:ext>
                  </a:extLst>
                </a:gridCol>
              </a:tblGrid>
              <a:tr h="370840">
                <a:tc>
                  <a:txBody>
                    <a:bodyPr/>
                    <a:lstStyle/>
                    <a:p>
                      <a:pPr algn="ctr"/>
                      <a:r>
                        <a:rPr lang="zh-CN" altLang="en-US" dirty="0"/>
                        <a:t>字符</a:t>
                      </a:r>
                    </a:p>
                  </a:txBody>
                  <a:tcPr anchor="ctr"/>
                </a:tc>
                <a:tc>
                  <a:txBody>
                    <a:bodyPr/>
                    <a:lstStyle/>
                    <a:p>
                      <a:pPr algn="ctr"/>
                      <a:r>
                        <a:rPr lang="zh-CN" altLang="en-US" dirty="0"/>
                        <a:t>编码</a:t>
                      </a:r>
                    </a:p>
                  </a:txBody>
                  <a:tcPr anchor="ctr"/>
                </a:tc>
                <a:extLst>
                  <a:ext uri="{0D108BD9-81ED-4DB2-BD59-A6C34878D82A}">
                    <a16:rowId xmlns:a16="http://schemas.microsoft.com/office/drawing/2014/main" val="1880038664"/>
                  </a:ext>
                </a:extLst>
              </a:tr>
              <a:tr h="370840">
                <a:tc>
                  <a:txBody>
                    <a:bodyPr/>
                    <a:lstStyle/>
                    <a:p>
                      <a:pPr algn="ctr"/>
                      <a:r>
                        <a:rPr lang="en-US" altLang="zh-CN" dirty="0"/>
                        <a:t>a</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val="482683316"/>
                  </a:ext>
                </a:extLst>
              </a:tr>
              <a:tr h="370840">
                <a:tc>
                  <a:txBody>
                    <a:bodyPr/>
                    <a:lstStyle/>
                    <a:p>
                      <a:pPr algn="ctr"/>
                      <a:r>
                        <a:rPr lang="en-US" altLang="zh-CN" dirty="0"/>
                        <a:t>b</a:t>
                      </a:r>
                      <a:endParaRPr lang="zh-CN" altLang="en-US" dirty="0"/>
                    </a:p>
                  </a:txBody>
                  <a:tcPr anchor="ctr"/>
                </a:tc>
                <a:tc>
                  <a:txBody>
                    <a:bodyPr/>
                    <a:lstStyle/>
                    <a:p>
                      <a:pPr algn="ctr"/>
                      <a:r>
                        <a:rPr lang="en-US" altLang="zh-CN" dirty="0"/>
                        <a:t>010</a:t>
                      </a:r>
                      <a:endParaRPr lang="zh-CN" altLang="en-US" dirty="0"/>
                    </a:p>
                  </a:txBody>
                  <a:tcPr anchor="ctr"/>
                </a:tc>
                <a:extLst>
                  <a:ext uri="{0D108BD9-81ED-4DB2-BD59-A6C34878D82A}">
                    <a16:rowId xmlns:a16="http://schemas.microsoft.com/office/drawing/2014/main" val="2554848203"/>
                  </a:ext>
                </a:extLst>
              </a:tr>
              <a:tr h="370840">
                <a:tc>
                  <a:txBody>
                    <a:bodyPr/>
                    <a:lstStyle/>
                    <a:p>
                      <a:pPr algn="ctr"/>
                      <a:r>
                        <a:rPr lang="en-US" altLang="zh-CN" dirty="0"/>
                        <a:t>c</a:t>
                      </a:r>
                      <a:endParaRPr lang="zh-CN" altLang="en-US" dirty="0"/>
                    </a:p>
                  </a:txBody>
                  <a:tcPr anchor="ctr"/>
                </a:tc>
                <a:tc>
                  <a:txBody>
                    <a:bodyPr/>
                    <a:lstStyle/>
                    <a:p>
                      <a:pPr algn="ctr"/>
                      <a:r>
                        <a:rPr lang="en-US" altLang="zh-CN" dirty="0"/>
                        <a:t>011</a:t>
                      </a:r>
                      <a:endParaRPr lang="zh-CN" altLang="en-US" dirty="0"/>
                    </a:p>
                  </a:txBody>
                  <a:tcPr anchor="ctr"/>
                </a:tc>
                <a:extLst>
                  <a:ext uri="{0D108BD9-81ED-4DB2-BD59-A6C34878D82A}">
                    <a16:rowId xmlns:a16="http://schemas.microsoft.com/office/drawing/2014/main" val="4173330932"/>
                  </a:ext>
                </a:extLst>
              </a:tr>
              <a:tr h="370840">
                <a:tc>
                  <a:txBody>
                    <a:bodyPr/>
                    <a:lstStyle/>
                    <a:p>
                      <a:pPr algn="ctr"/>
                      <a:r>
                        <a:rPr lang="en-US" altLang="zh-CN" dirty="0"/>
                        <a:t>d</a:t>
                      </a:r>
                      <a:endParaRPr lang="zh-CN" altLang="en-US" dirty="0"/>
                    </a:p>
                  </a:txBody>
                  <a:tcPr anchor="ctr"/>
                </a:tc>
                <a:tc>
                  <a:txBody>
                    <a:bodyPr/>
                    <a:lstStyle/>
                    <a:p>
                      <a:pPr algn="ctr"/>
                      <a:r>
                        <a:rPr lang="en-US" altLang="zh-CN" dirty="0"/>
                        <a:t>10</a:t>
                      </a:r>
                      <a:endParaRPr lang="zh-CN" altLang="en-US" dirty="0"/>
                    </a:p>
                  </a:txBody>
                  <a:tcPr anchor="ctr"/>
                </a:tc>
                <a:extLst>
                  <a:ext uri="{0D108BD9-81ED-4DB2-BD59-A6C34878D82A}">
                    <a16:rowId xmlns:a16="http://schemas.microsoft.com/office/drawing/2014/main" val="1384084768"/>
                  </a:ext>
                </a:extLst>
              </a:tr>
            </a:tbl>
          </a:graphicData>
        </a:graphic>
      </p:graphicFrame>
      <p:sp>
        <p:nvSpPr>
          <p:cNvPr id="12" name="文本框 11">
            <a:extLst>
              <a:ext uri="{FF2B5EF4-FFF2-40B4-BE49-F238E27FC236}">
                <a16:creationId xmlns:a16="http://schemas.microsoft.com/office/drawing/2014/main" id="{CD589DC7-E1BE-4BF3-9012-CEA8836F63B4}"/>
              </a:ext>
            </a:extLst>
          </p:cNvPr>
          <p:cNvSpPr txBox="1"/>
          <p:nvPr/>
        </p:nvSpPr>
        <p:spPr>
          <a:xfrm>
            <a:off x="3022448" y="754603"/>
            <a:ext cx="307355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rPr>
              <a:t>压缩算法图解：</a:t>
            </a:r>
            <a:endParaRPr kumimoji="0" lang="zh-CN" altLang="en-US" sz="18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endParaRPr>
          </a:p>
        </p:txBody>
      </p:sp>
      <p:sp>
        <p:nvSpPr>
          <p:cNvPr id="14" name="TextBox 2">
            <a:extLst>
              <a:ext uri="{FF2B5EF4-FFF2-40B4-BE49-F238E27FC236}">
                <a16:creationId xmlns:a16="http://schemas.microsoft.com/office/drawing/2014/main" id="{1788F632-5727-4A5A-AA4B-14ED2EBD8049}"/>
              </a:ext>
            </a:extLst>
          </p:cNvPr>
          <p:cNvSpPr txBox="1"/>
          <p:nvPr/>
        </p:nvSpPr>
        <p:spPr>
          <a:xfrm>
            <a:off x="3706880" y="3602037"/>
            <a:ext cx="492790" cy="369332"/>
          </a:xfrm>
          <a:prstGeom prst="rect">
            <a:avLst/>
          </a:prstGeom>
          <a:noFill/>
        </p:spPr>
        <p:txBody>
          <a:bodyPr wrap="square" rtlCol="0">
            <a:spAutoFit/>
          </a:bodyPr>
          <a:lstStyle/>
          <a:p>
            <a:r>
              <a:rPr lang="en-US" altLang="zh-CN" dirty="0">
                <a:latin typeface="Consolas" panose="020B0609020204030204" pitchFamily="49" charset="0"/>
              </a:rPr>
              <a:t>00</a:t>
            </a:r>
            <a:endParaRPr lang="zh-CN" altLang="en-US" dirty="0">
              <a:latin typeface="Consolas" panose="020B0609020204030204" pitchFamily="49" charset="0"/>
            </a:endParaRPr>
          </a:p>
        </p:txBody>
      </p:sp>
      <p:sp>
        <p:nvSpPr>
          <p:cNvPr id="15" name="TextBox 13">
            <a:extLst>
              <a:ext uri="{FF2B5EF4-FFF2-40B4-BE49-F238E27FC236}">
                <a16:creationId xmlns:a16="http://schemas.microsoft.com/office/drawing/2014/main" id="{2301611A-1FDD-4159-A067-4BEDEF678C15}"/>
              </a:ext>
            </a:extLst>
          </p:cNvPr>
          <p:cNvSpPr txBox="1"/>
          <p:nvPr/>
        </p:nvSpPr>
        <p:spPr>
          <a:xfrm>
            <a:off x="3996166" y="3602037"/>
            <a:ext cx="492790" cy="369332"/>
          </a:xfrm>
          <a:prstGeom prst="rect">
            <a:avLst/>
          </a:prstGeom>
          <a:noFill/>
        </p:spPr>
        <p:txBody>
          <a:bodyPr wrap="square" rtlCol="0">
            <a:spAutoFit/>
          </a:bodyPr>
          <a:lstStyle/>
          <a:p>
            <a:r>
              <a:rPr lang="en-US" altLang="zh-CN" dirty="0">
                <a:latin typeface="Consolas" panose="020B0609020204030204" pitchFamily="49" charset="0"/>
              </a:rPr>
              <a:t>00</a:t>
            </a:r>
            <a:endParaRPr lang="zh-CN" altLang="en-US" dirty="0">
              <a:latin typeface="Consolas" panose="020B0609020204030204" pitchFamily="49" charset="0"/>
            </a:endParaRPr>
          </a:p>
        </p:txBody>
      </p:sp>
      <p:sp>
        <p:nvSpPr>
          <p:cNvPr id="16" name="TextBox 14">
            <a:extLst>
              <a:ext uri="{FF2B5EF4-FFF2-40B4-BE49-F238E27FC236}">
                <a16:creationId xmlns:a16="http://schemas.microsoft.com/office/drawing/2014/main" id="{FC059B6E-0E21-4FA4-B49F-8285C6935B2C}"/>
              </a:ext>
            </a:extLst>
          </p:cNvPr>
          <p:cNvSpPr txBox="1"/>
          <p:nvPr/>
        </p:nvSpPr>
        <p:spPr>
          <a:xfrm>
            <a:off x="4285451" y="3602037"/>
            <a:ext cx="571271" cy="369332"/>
          </a:xfrm>
          <a:prstGeom prst="rect">
            <a:avLst/>
          </a:prstGeom>
          <a:noFill/>
        </p:spPr>
        <p:txBody>
          <a:bodyPr wrap="square" rtlCol="0">
            <a:spAutoFit/>
          </a:bodyPr>
          <a:lstStyle/>
          <a:p>
            <a:r>
              <a:rPr lang="en-US" altLang="zh-CN" dirty="0">
                <a:latin typeface="Consolas" panose="020B0609020204030204" pitchFamily="49" charset="0"/>
              </a:rPr>
              <a:t>010</a:t>
            </a:r>
            <a:endParaRPr lang="zh-CN" altLang="en-US" dirty="0">
              <a:latin typeface="Consolas" panose="020B0609020204030204" pitchFamily="49" charset="0"/>
            </a:endParaRPr>
          </a:p>
        </p:txBody>
      </p:sp>
    </p:spTree>
    <p:extLst>
      <p:ext uri="{BB962C8B-B14F-4D97-AF65-F5344CB8AC3E}">
        <p14:creationId xmlns:p14="http://schemas.microsoft.com/office/powerpoint/2010/main" val="778443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a:extLst>
              <a:ext uri="{FF2B5EF4-FFF2-40B4-BE49-F238E27FC236}">
                <a16:creationId xmlns:a16="http://schemas.microsoft.com/office/drawing/2014/main" id="{60876E40-5B03-4D3E-9DF5-B3F02BE4EEEC}"/>
              </a:ext>
            </a:extLst>
          </p:cNvPr>
          <p:cNvSpPr txBox="1"/>
          <p:nvPr/>
        </p:nvSpPr>
        <p:spPr>
          <a:xfrm>
            <a:off x="2458477" y="2402670"/>
            <a:ext cx="11279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rPr>
              <a:t>字符序列</a:t>
            </a:r>
          </a:p>
        </p:txBody>
      </p:sp>
      <p:sp>
        <p:nvSpPr>
          <p:cNvPr id="5" name="TextBox 9">
            <a:extLst>
              <a:ext uri="{FF2B5EF4-FFF2-40B4-BE49-F238E27FC236}">
                <a16:creationId xmlns:a16="http://schemas.microsoft.com/office/drawing/2014/main" id="{79E97103-AA30-421E-A11F-59CD1071ECD3}"/>
              </a:ext>
            </a:extLst>
          </p:cNvPr>
          <p:cNvSpPr txBox="1"/>
          <p:nvPr/>
        </p:nvSpPr>
        <p:spPr>
          <a:xfrm>
            <a:off x="2305165" y="3602037"/>
            <a:ext cx="123745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rPr>
              <a:t>编码结果：</a:t>
            </a:r>
          </a:p>
        </p:txBody>
      </p:sp>
      <p:grpSp>
        <p:nvGrpSpPr>
          <p:cNvPr id="6" name="Group 10">
            <a:extLst>
              <a:ext uri="{FF2B5EF4-FFF2-40B4-BE49-F238E27FC236}">
                <a16:creationId xmlns:a16="http://schemas.microsoft.com/office/drawing/2014/main" id="{EAE0D72F-754F-49EC-8ED8-C46626152CA0}"/>
              </a:ext>
            </a:extLst>
          </p:cNvPr>
          <p:cNvGrpSpPr/>
          <p:nvPr/>
        </p:nvGrpSpPr>
        <p:grpSpPr>
          <a:xfrm>
            <a:off x="8411761" y="2153536"/>
            <a:ext cx="1127942" cy="1051371"/>
            <a:chOff x="3137432" y="2272311"/>
            <a:chExt cx="1127942" cy="1051371"/>
          </a:xfrm>
        </p:grpSpPr>
        <p:sp>
          <p:nvSpPr>
            <p:cNvPr id="7" name="Rectangle: Rounded Corners 11">
              <a:extLst>
                <a:ext uri="{FF2B5EF4-FFF2-40B4-BE49-F238E27FC236}">
                  <a16:creationId xmlns:a16="http://schemas.microsoft.com/office/drawing/2014/main" id="{E25E3D39-7D8D-4DCC-A2A7-64FCB6329628}"/>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w Cen MT" panose="020B0602020104020603"/>
                <a:ea typeface="宋体" panose="02010600030101010101" pitchFamily="2" charset="-122"/>
                <a:cs typeface="+mn-cs"/>
              </a:endParaRPr>
            </a:p>
          </p:txBody>
        </p:sp>
        <p:sp>
          <p:nvSpPr>
            <p:cNvPr id="8" name="TextBox 12">
              <a:extLst>
                <a:ext uri="{FF2B5EF4-FFF2-40B4-BE49-F238E27FC236}">
                  <a16:creationId xmlns:a16="http://schemas.microsoft.com/office/drawing/2014/main" id="{BDC2DD9A-5B76-4C99-BA49-E805E8FB135D}"/>
                </a:ext>
              </a:extLst>
            </p:cNvPr>
            <p:cNvSpPr txBox="1"/>
            <p:nvPr/>
          </p:nvSpPr>
          <p:spPr>
            <a:xfrm>
              <a:off x="3137432" y="2954350"/>
              <a:ext cx="11279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rPr>
                <a:t>扫描窗口</a:t>
              </a:r>
            </a:p>
          </p:txBody>
        </p:sp>
      </p:grpSp>
      <p:sp>
        <p:nvSpPr>
          <p:cNvPr id="10" name="TextBox 7">
            <a:extLst>
              <a:ext uri="{FF2B5EF4-FFF2-40B4-BE49-F238E27FC236}">
                <a16:creationId xmlns:a16="http://schemas.microsoft.com/office/drawing/2014/main" id="{85859709-386D-48DB-B5FC-9A9E3784E121}"/>
              </a:ext>
            </a:extLst>
          </p:cNvPr>
          <p:cNvSpPr txBox="1"/>
          <p:nvPr/>
        </p:nvSpPr>
        <p:spPr>
          <a:xfrm>
            <a:off x="4798684" y="2217557"/>
            <a:ext cx="678955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Consolas" panose="020B0609020204030204" pitchFamily="49" charset="0"/>
                <a:ea typeface="宋体" panose="02010600030101010101" pitchFamily="2" charset="-122"/>
                <a:cs typeface="+mn-cs"/>
              </a:rPr>
              <a:t>aabbadcccddaabbcdacbdcabc</a:t>
            </a:r>
            <a:endParaRPr kumimoji="0" lang="zh-CN" altLang="en-US" sz="2400" b="0" i="0" u="none" strike="noStrike" kern="12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endParaRPr>
          </a:p>
        </p:txBody>
      </p:sp>
      <p:graphicFrame>
        <p:nvGraphicFramePr>
          <p:cNvPr id="11" name="Table 7">
            <a:extLst>
              <a:ext uri="{FF2B5EF4-FFF2-40B4-BE49-F238E27FC236}">
                <a16:creationId xmlns:a16="http://schemas.microsoft.com/office/drawing/2014/main" id="{67192AA1-DD2D-4515-B0C4-599A6B6A0D91}"/>
              </a:ext>
            </a:extLst>
          </p:cNvPr>
          <p:cNvGraphicFramePr>
            <a:graphicFrameLocks noGrp="1"/>
          </p:cNvGraphicFramePr>
          <p:nvPr/>
        </p:nvGraphicFramePr>
        <p:xfrm>
          <a:off x="591957" y="2428006"/>
          <a:ext cx="1647502" cy="1854200"/>
        </p:xfrm>
        <a:graphic>
          <a:graphicData uri="http://schemas.openxmlformats.org/drawingml/2006/table">
            <a:tbl>
              <a:tblPr firstRow="1" bandRow="1">
                <a:tableStyleId>{5C22544A-7EE6-4342-B048-85BDC9FD1C3A}</a:tableStyleId>
              </a:tblPr>
              <a:tblGrid>
                <a:gridCol w="823751">
                  <a:extLst>
                    <a:ext uri="{9D8B030D-6E8A-4147-A177-3AD203B41FA5}">
                      <a16:colId xmlns:a16="http://schemas.microsoft.com/office/drawing/2014/main" val="790639363"/>
                    </a:ext>
                  </a:extLst>
                </a:gridCol>
                <a:gridCol w="823751">
                  <a:extLst>
                    <a:ext uri="{9D8B030D-6E8A-4147-A177-3AD203B41FA5}">
                      <a16:colId xmlns:a16="http://schemas.microsoft.com/office/drawing/2014/main" val="3040791890"/>
                    </a:ext>
                  </a:extLst>
                </a:gridCol>
              </a:tblGrid>
              <a:tr h="370840">
                <a:tc>
                  <a:txBody>
                    <a:bodyPr/>
                    <a:lstStyle/>
                    <a:p>
                      <a:pPr algn="ctr"/>
                      <a:r>
                        <a:rPr lang="zh-CN" altLang="en-US" dirty="0"/>
                        <a:t>字符</a:t>
                      </a:r>
                    </a:p>
                  </a:txBody>
                  <a:tcPr anchor="ctr"/>
                </a:tc>
                <a:tc>
                  <a:txBody>
                    <a:bodyPr/>
                    <a:lstStyle/>
                    <a:p>
                      <a:pPr algn="ctr"/>
                      <a:r>
                        <a:rPr lang="zh-CN" altLang="en-US" dirty="0"/>
                        <a:t>编码</a:t>
                      </a:r>
                    </a:p>
                  </a:txBody>
                  <a:tcPr anchor="ctr"/>
                </a:tc>
                <a:extLst>
                  <a:ext uri="{0D108BD9-81ED-4DB2-BD59-A6C34878D82A}">
                    <a16:rowId xmlns:a16="http://schemas.microsoft.com/office/drawing/2014/main" val="1880038664"/>
                  </a:ext>
                </a:extLst>
              </a:tr>
              <a:tr h="370840">
                <a:tc>
                  <a:txBody>
                    <a:bodyPr/>
                    <a:lstStyle/>
                    <a:p>
                      <a:pPr algn="ctr"/>
                      <a:r>
                        <a:rPr lang="en-US" altLang="zh-CN" dirty="0"/>
                        <a:t>a</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val="482683316"/>
                  </a:ext>
                </a:extLst>
              </a:tr>
              <a:tr h="370840">
                <a:tc>
                  <a:txBody>
                    <a:bodyPr/>
                    <a:lstStyle/>
                    <a:p>
                      <a:pPr algn="ctr"/>
                      <a:r>
                        <a:rPr lang="en-US" altLang="zh-CN" dirty="0"/>
                        <a:t>b</a:t>
                      </a:r>
                      <a:endParaRPr lang="zh-CN" altLang="en-US" dirty="0"/>
                    </a:p>
                  </a:txBody>
                  <a:tcPr anchor="ctr"/>
                </a:tc>
                <a:tc>
                  <a:txBody>
                    <a:bodyPr/>
                    <a:lstStyle/>
                    <a:p>
                      <a:pPr algn="ctr"/>
                      <a:r>
                        <a:rPr lang="en-US" altLang="zh-CN" dirty="0"/>
                        <a:t>010</a:t>
                      </a:r>
                      <a:endParaRPr lang="zh-CN" altLang="en-US" dirty="0"/>
                    </a:p>
                  </a:txBody>
                  <a:tcPr anchor="ctr"/>
                </a:tc>
                <a:extLst>
                  <a:ext uri="{0D108BD9-81ED-4DB2-BD59-A6C34878D82A}">
                    <a16:rowId xmlns:a16="http://schemas.microsoft.com/office/drawing/2014/main" val="2554848203"/>
                  </a:ext>
                </a:extLst>
              </a:tr>
              <a:tr h="370840">
                <a:tc>
                  <a:txBody>
                    <a:bodyPr/>
                    <a:lstStyle/>
                    <a:p>
                      <a:pPr algn="ctr"/>
                      <a:r>
                        <a:rPr lang="en-US" altLang="zh-CN" dirty="0"/>
                        <a:t>c</a:t>
                      </a:r>
                      <a:endParaRPr lang="zh-CN" altLang="en-US" dirty="0"/>
                    </a:p>
                  </a:txBody>
                  <a:tcPr anchor="ctr"/>
                </a:tc>
                <a:tc>
                  <a:txBody>
                    <a:bodyPr/>
                    <a:lstStyle/>
                    <a:p>
                      <a:pPr algn="ctr"/>
                      <a:r>
                        <a:rPr lang="en-US" altLang="zh-CN" dirty="0"/>
                        <a:t>011</a:t>
                      </a:r>
                      <a:endParaRPr lang="zh-CN" altLang="en-US" dirty="0"/>
                    </a:p>
                  </a:txBody>
                  <a:tcPr anchor="ctr"/>
                </a:tc>
                <a:extLst>
                  <a:ext uri="{0D108BD9-81ED-4DB2-BD59-A6C34878D82A}">
                    <a16:rowId xmlns:a16="http://schemas.microsoft.com/office/drawing/2014/main" val="4173330932"/>
                  </a:ext>
                </a:extLst>
              </a:tr>
              <a:tr h="370840">
                <a:tc>
                  <a:txBody>
                    <a:bodyPr/>
                    <a:lstStyle/>
                    <a:p>
                      <a:pPr algn="ctr"/>
                      <a:r>
                        <a:rPr lang="en-US" altLang="zh-CN" dirty="0"/>
                        <a:t>d</a:t>
                      </a:r>
                      <a:endParaRPr lang="zh-CN" altLang="en-US" dirty="0"/>
                    </a:p>
                  </a:txBody>
                  <a:tcPr anchor="ctr"/>
                </a:tc>
                <a:tc>
                  <a:txBody>
                    <a:bodyPr/>
                    <a:lstStyle/>
                    <a:p>
                      <a:pPr algn="ctr"/>
                      <a:r>
                        <a:rPr lang="en-US" altLang="zh-CN" dirty="0"/>
                        <a:t>10</a:t>
                      </a:r>
                      <a:endParaRPr lang="zh-CN" altLang="en-US" dirty="0"/>
                    </a:p>
                  </a:txBody>
                  <a:tcPr anchor="ctr"/>
                </a:tc>
                <a:extLst>
                  <a:ext uri="{0D108BD9-81ED-4DB2-BD59-A6C34878D82A}">
                    <a16:rowId xmlns:a16="http://schemas.microsoft.com/office/drawing/2014/main" val="1384084768"/>
                  </a:ext>
                </a:extLst>
              </a:tr>
            </a:tbl>
          </a:graphicData>
        </a:graphic>
      </p:graphicFrame>
      <p:sp>
        <p:nvSpPr>
          <p:cNvPr id="12" name="文本框 11">
            <a:extLst>
              <a:ext uri="{FF2B5EF4-FFF2-40B4-BE49-F238E27FC236}">
                <a16:creationId xmlns:a16="http://schemas.microsoft.com/office/drawing/2014/main" id="{CD589DC7-E1BE-4BF3-9012-CEA8836F63B4}"/>
              </a:ext>
            </a:extLst>
          </p:cNvPr>
          <p:cNvSpPr txBox="1"/>
          <p:nvPr/>
        </p:nvSpPr>
        <p:spPr>
          <a:xfrm>
            <a:off x="3022448" y="754603"/>
            <a:ext cx="307355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rPr>
              <a:t>压缩算法图解：</a:t>
            </a:r>
            <a:endParaRPr kumimoji="0" lang="zh-CN" altLang="en-US" sz="18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endParaRPr>
          </a:p>
        </p:txBody>
      </p:sp>
      <p:sp>
        <p:nvSpPr>
          <p:cNvPr id="14" name="TextBox 3">
            <a:extLst>
              <a:ext uri="{FF2B5EF4-FFF2-40B4-BE49-F238E27FC236}">
                <a16:creationId xmlns:a16="http://schemas.microsoft.com/office/drawing/2014/main" id="{C116DC8F-1B83-4D6C-B99C-5DC2B0FD97B4}"/>
              </a:ext>
            </a:extLst>
          </p:cNvPr>
          <p:cNvSpPr txBox="1"/>
          <p:nvPr/>
        </p:nvSpPr>
        <p:spPr>
          <a:xfrm>
            <a:off x="10504863" y="3599773"/>
            <a:ext cx="1237453" cy="369332"/>
          </a:xfrm>
          <a:prstGeom prst="rect">
            <a:avLst/>
          </a:prstGeom>
          <a:noFill/>
        </p:spPr>
        <p:txBody>
          <a:bodyPr wrap="square" rtlCol="0">
            <a:spAutoFit/>
          </a:bodyPr>
          <a:lstStyle/>
          <a:p>
            <a:r>
              <a:rPr lang="en-US" altLang="zh-CN" dirty="0">
                <a:solidFill>
                  <a:schemeClr val="accent6"/>
                </a:solidFill>
                <a:latin typeface="Consolas" panose="020B0609020204030204" pitchFamily="49" charset="0"/>
              </a:rPr>
              <a:t>0010011</a:t>
            </a:r>
            <a:r>
              <a:rPr lang="en-US" altLang="zh-CN" dirty="0">
                <a:solidFill>
                  <a:srgbClr val="FF0000"/>
                </a:solidFill>
                <a:latin typeface="Consolas" panose="020B0609020204030204" pitchFamily="49" charset="0"/>
              </a:rPr>
              <a:t>0</a:t>
            </a:r>
            <a:endParaRPr lang="zh-CN" altLang="en-US" dirty="0">
              <a:solidFill>
                <a:srgbClr val="FF0000"/>
              </a:solidFill>
              <a:latin typeface="Consolas" panose="020B0609020204030204" pitchFamily="49" charset="0"/>
            </a:endParaRPr>
          </a:p>
        </p:txBody>
      </p:sp>
      <p:sp>
        <p:nvSpPr>
          <p:cNvPr id="15" name="Rectangle 4">
            <a:extLst>
              <a:ext uri="{FF2B5EF4-FFF2-40B4-BE49-F238E27FC236}">
                <a16:creationId xmlns:a16="http://schemas.microsoft.com/office/drawing/2014/main" id="{5D8DCEBD-3861-4C89-A278-98B5E8B6D4C4}"/>
              </a:ext>
            </a:extLst>
          </p:cNvPr>
          <p:cNvSpPr/>
          <p:nvPr/>
        </p:nvSpPr>
        <p:spPr>
          <a:xfrm>
            <a:off x="3483282" y="3599773"/>
            <a:ext cx="1197764" cy="369332"/>
          </a:xfrm>
          <a:prstGeom prst="rect">
            <a:avLst/>
          </a:prstGeom>
        </p:spPr>
        <p:txBody>
          <a:bodyPr wrap="none">
            <a:spAutoFit/>
          </a:bodyPr>
          <a:lstStyle/>
          <a:p>
            <a:r>
              <a:rPr lang="en-US" altLang="zh-CN" dirty="0">
                <a:latin typeface="Consolas" panose="020B0609020204030204" pitchFamily="49" charset="0"/>
              </a:rPr>
              <a:t>00000100</a:t>
            </a:r>
            <a:endParaRPr lang="zh-CN" altLang="en-US" dirty="0"/>
          </a:p>
        </p:txBody>
      </p:sp>
      <p:sp>
        <p:nvSpPr>
          <p:cNvPr id="16" name="Rectangle 5">
            <a:extLst>
              <a:ext uri="{FF2B5EF4-FFF2-40B4-BE49-F238E27FC236}">
                <a16:creationId xmlns:a16="http://schemas.microsoft.com/office/drawing/2014/main" id="{FDC17715-69A3-4CB6-BE45-22FD6C90BBC5}"/>
              </a:ext>
            </a:extLst>
          </p:cNvPr>
          <p:cNvSpPr/>
          <p:nvPr/>
        </p:nvSpPr>
        <p:spPr>
          <a:xfrm>
            <a:off x="4489635" y="3602037"/>
            <a:ext cx="1197764" cy="369332"/>
          </a:xfrm>
          <a:prstGeom prst="rect">
            <a:avLst/>
          </a:prstGeom>
        </p:spPr>
        <p:txBody>
          <a:bodyPr wrap="none">
            <a:spAutoFit/>
          </a:bodyPr>
          <a:lstStyle/>
          <a:p>
            <a:r>
              <a:rPr lang="en-US" altLang="zh-CN" dirty="0">
                <a:solidFill>
                  <a:schemeClr val="accent6"/>
                </a:solidFill>
                <a:latin typeface="Consolas" panose="020B0609020204030204" pitchFamily="49" charset="0"/>
              </a:rPr>
              <a:t>10001001</a:t>
            </a:r>
            <a:endParaRPr lang="zh-CN" altLang="en-US" dirty="0">
              <a:solidFill>
                <a:schemeClr val="accent6"/>
              </a:solidFill>
            </a:endParaRPr>
          </a:p>
        </p:txBody>
      </p:sp>
      <p:sp>
        <p:nvSpPr>
          <p:cNvPr id="17" name="Rectangle 16">
            <a:extLst>
              <a:ext uri="{FF2B5EF4-FFF2-40B4-BE49-F238E27FC236}">
                <a16:creationId xmlns:a16="http://schemas.microsoft.com/office/drawing/2014/main" id="{1E395148-021C-4224-AFA8-715DBACEAF96}"/>
              </a:ext>
            </a:extLst>
          </p:cNvPr>
          <p:cNvSpPr/>
          <p:nvPr/>
        </p:nvSpPr>
        <p:spPr>
          <a:xfrm>
            <a:off x="5491410" y="3601908"/>
            <a:ext cx="1197764" cy="369332"/>
          </a:xfrm>
          <a:prstGeom prst="rect">
            <a:avLst/>
          </a:prstGeom>
        </p:spPr>
        <p:txBody>
          <a:bodyPr wrap="none">
            <a:spAutoFit/>
          </a:bodyPr>
          <a:lstStyle/>
          <a:p>
            <a:r>
              <a:rPr lang="en-US" altLang="zh-CN" dirty="0">
                <a:latin typeface="Consolas" panose="020B0609020204030204" pitchFamily="49" charset="0"/>
              </a:rPr>
              <a:t>10110111</a:t>
            </a:r>
            <a:endParaRPr lang="zh-CN" altLang="en-US" dirty="0"/>
          </a:p>
        </p:txBody>
      </p:sp>
      <p:sp>
        <p:nvSpPr>
          <p:cNvPr id="18" name="Rectangle 17">
            <a:extLst>
              <a:ext uri="{FF2B5EF4-FFF2-40B4-BE49-F238E27FC236}">
                <a16:creationId xmlns:a16="http://schemas.microsoft.com/office/drawing/2014/main" id="{882BB285-A82B-4CE6-857F-E76E86C3C265}"/>
              </a:ext>
            </a:extLst>
          </p:cNvPr>
          <p:cNvSpPr/>
          <p:nvPr/>
        </p:nvSpPr>
        <p:spPr>
          <a:xfrm>
            <a:off x="6493185" y="3601779"/>
            <a:ext cx="1197764" cy="369332"/>
          </a:xfrm>
          <a:prstGeom prst="rect">
            <a:avLst/>
          </a:prstGeom>
        </p:spPr>
        <p:txBody>
          <a:bodyPr wrap="none">
            <a:spAutoFit/>
          </a:bodyPr>
          <a:lstStyle/>
          <a:p>
            <a:r>
              <a:rPr lang="en-US" altLang="zh-CN" dirty="0">
                <a:solidFill>
                  <a:schemeClr val="accent6"/>
                </a:solidFill>
                <a:latin typeface="Consolas" panose="020B0609020204030204" pitchFamily="49" charset="0"/>
              </a:rPr>
              <a:t>01000000</a:t>
            </a:r>
            <a:endParaRPr lang="zh-CN" altLang="en-US" dirty="0">
              <a:solidFill>
                <a:schemeClr val="accent6"/>
              </a:solidFill>
            </a:endParaRPr>
          </a:p>
        </p:txBody>
      </p:sp>
      <p:sp>
        <p:nvSpPr>
          <p:cNvPr id="19" name="Rectangle 18">
            <a:extLst>
              <a:ext uri="{FF2B5EF4-FFF2-40B4-BE49-F238E27FC236}">
                <a16:creationId xmlns:a16="http://schemas.microsoft.com/office/drawing/2014/main" id="{C51B8DB8-35E9-46FD-BA0C-1CA8718D27C0}"/>
              </a:ext>
            </a:extLst>
          </p:cNvPr>
          <p:cNvSpPr/>
          <p:nvPr/>
        </p:nvSpPr>
        <p:spPr>
          <a:xfrm>
            <a:off x="7494960" y="3601650"/>
            <a:ext cx="1197764" cy="369332"/>
          </a:xfrm>
          <a:prstGeom prst="rect">
            <a:avLst/>
          </a:prstGeom>
        </p:spPr>
        <p:txBody>
          <a:bodyPr wrap="none">
            <a:spAutoFit/>
          </a:bodyPr>
          <a:lstStyle/>
          <a:p>
            <a:r>
              <a:rPr lang="en-US" altLang="zh-CN" dirty="0">
                <a:latin typeface="Consolas" panose="020B0609020204030204" pitchFamily="49" charset="0"/>
              </a:rPr>
              <a:t>10010011</a:t>
            </a:r>
            <a:endParaRPr lang="zh-CN" altLang="en-US" dirty="0"/>
          </a:p>
        </p:txBody>
      </p:sp>
      <p:sp>
        <p:nvSpPr>
          <p:cNvPr id="20" name="Rectangle 19">
            <a:extLst>
              <a:ext uri="{FF2B5EF4-FFF2-40B4-BE49-F238E27FC236}">
                <a16:creationId xmlns:a16="http://schemas.microsoft.com/office/drawing/2014/main" id="{5398616C-52AA-426C-A61B-9534D605FB04}"/>
              </a:ext>
            </a:extLst>
          </p:cNvPr>
          <p:cNvSpPr/>
          <p:nvPr/>
        </p:nvSpPr>
        <p:spPr>
          <a:xfrm>
            <a:off x="8496735" y="3600033"/>
            <a:ext cx="1197764" cy="369332"/>
          </a:xfrm>
          <a:prstGeom prst="rect">
            <a:avLst/>
          </a:prstGeom>
        </p:spPr>
        <p:txBody>
          <a:bodyPr wrap="none">
            <a:spAutoFit/>
          </a:bodyPr>
          <a:lstStyle/>
          <a:p>
            <a:r>
              <a:rPr lang="en-US" altLang="zh-CN" dirty="0">
                <a:solidFill>
                  <a:schemeClr val="accent6"/>
                </a:solidFill>
                <a:latin typeface="Consolas" panose="020B0609020204030204" pitchFamily="49" charset="0"/>
              </a:rPr>
              <a:t>10000110</a:t>
            </a:r>
            <a:endParaRPr lang="zh-CN" altLang="en-US" dirty="0">
              <a:solidFill>
                <a:schemeClr val="accent6"/>
              </a:solidFill>
            </a:endParaRPr>
          </a:p>
        </p:txBody>
      </p:sp>
      <p:sp>
        <p:nvSpPr>
          <p:cNvPr id="21" name="Rectangle 20">
            <a:extLst>
              <a:ext uri="{FF2B5EF4-FFF2-40B4-BE49-F238E27FC236}">
                <a16:creationId xmlns:a16="http://schemas.microsoft.com/office/drawing/2014/main" id="{8CA2A289-77C9-441D-820F-C47C0A10B8D4}"/>
              </a:ext>
            </a:extLst>
          </p:cNvPr>
          <p:cNvSpPr/>
          <p:nvPr/>
        </p:nvSpPr>
        <p:spPr>
          <a:xfrm>
            <a:off x="9498510" y="3599903"/>
            <a:ext cx="1197764" cy="369332"/>
          </a:xfrm>
          <a:prstGeom prst="rect">
            <a:avLst/>
          </a:prstGeom>
        </p:spPr>
        <p:txBody>
          <a:bodyPr wrap="none">
            <a:spAutoFit/>
          </a:bodyPr>
          <a:lstStyle/>
          <a:p>
            <a:r>
              <a:rPr lang="en-US" altLang="zh-CN" dirty="0">
                <a:latin typeface="Consolas" panose="020B0609020204030204" pitchFamily="49" charset="0"/>
              </a:rPr>
              <a:t>10100110</a:t>
            </a:r>
            <a:endParaRPr lang="zh-CN" altLang="en-US" dirty="0"/>
          </a:p>
        </p:txBody>
      </p:sp>
      <p:grpSp>
        <p:nvGrpSpPr>
          <p:cNvPr id="30" name="Group 10">
            <a:extLst>
              <a:ext uri="{FF2B5EF4-FFF2-40B4-BE49-F238E27FC236}">
                <a16:creationId xmlns:a16="http://schemas.microsoft.com/office/drawing/2014/main" id="{FA2FA523-518A-43CF-A796-E03E35AA7A7C}"/>
              </a:ext>
            </a:extLst>
          </p:cNvPr>
          <p:cNvGrpSpPr/>
          <p:nvPr/>
        </p:nvGrpSpPr>
        <p:grpSpPr>
          <a:xfrm>
            <a:off x="10947245" y="3448975"/>
            <a:ext cx="1127942" cy="1051371"/>
            <a:chOff x="3137432" y="2272311"/>
            <a:chExt cx="1127942" cy="1051371"/>
          </a:xfrm>
        </p:grpSpPr>
        <p:sp>
          <p:nvSpPr>
            <p:cNvPr id="31" name="Rectangle: Rounded Corners 11">
              <a:extLst>
                <a:ext uri="{FF2B5EF4-FFF2-40B4-BE49-F238E27FC236}">
                  <a16:creationId xmlns:a16="http://schemas.microsoft.com/office/drawing/2014/main" id="{4C9881F0-A116-42B6-8DAC-0D1FB504175A}"/>
                </a:ext>
              </a:extLst>
            </p:cNvPr>
            <p:cNvSpPr/>
            <p:nvPr/>
          </p:nvSpPr>
          <p:spPr>
            <a:xfrm>
              <a:off x="3608321" y="2272311"/>
              <a:ext cx="186165" cy="516420"/>
            </a:xfrm>
            <a:prstGeom prst="round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panose="020B0602020104020603"/>
                <a:ea typeface="宋体" panose="02010600030101010101" pitchFamily="2" charset="-122"/>
                <a:cs typeface="+mn-cs"/>
              </a:endParaRPr>
            </a:p>
          </p:txBody>
        </p:sp>
        <p:sp>
          <p:nvSpPr>
            <p:cNvPr id="32" name="TextBox 12">
              <a:extLst>
                <a:ext uri="{FF2B5EF4-FFF2-40B4-BE49-F238E27FC236}">
                  <a16:creationId xmlns:a16="http://schemas.microsoft.com/office/drawing/2014/main" id="{C36CDDE5-8D7C-40FB-AA91-5EDB334FFD15}"/>
                </a:ext>
              </a:extLst>
            </p:cNvPr>
            <p:cNvSpPr txBox="1"/>
            <p:nvPr/>
          </p:nvSpPr>
          <p:spPr>
            <a:xfrm>
              <a:off x="3137432" y="2954350"/>
              <a:ext cx="11279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prstClr val="black"/>
                  </a:solidFill>
                  <a:latin typeface="Tw Cen MT" panose="020B0602020104020603"/>
                  <a:ea typeface="宋体" panose="02010600030101010101" pitchFamily="2" charset="-122"/>
                </a:rPr>
                <a:t>末尾补零</a:t>
              </a:r>
              <a:endParaRPr kumimoji="0" lang="zh-CN" altLang="en-US" sz="18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endParaRPr>
            </a:p>
          </p:txBody>
        </p:sp>
      </p:grpSp>
    </p:spTree>
    <p:extLst>
      <p:ext uri="{BB962C8B-B14F-4D97-AF65-F5344CB8AC3E}">
        <p14:creationId xmlns:p14="http://schemas.microsoft.com/office/powerpoint/2010/main" val="3974447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E6FA8-BAC4-4AE4-AAC8-2CB538924C1D}"/>
              </a:ext>
            </a:extLst>
          </p:cNvPr>
          <p:cNvSpPr>
            <a:spLocks noGrp="1"/>
          </p:cNvSpPr>
          <p:nvPr>
            <p:ph type="title"/>
          </p:nvPr>
        </p:nvSpPr>
        <p:spPr/>
        <p:txBody>
          <a:bodyPr/>
          <a:lstStyle/>
          <a:p>
            <a:r>
              <a:rPr lang="en-US" altLang="zh-CN" dirty="0"/>
              <a:t>3.</a:t>
            </a:r>
            <a:r>
              <a:rPr lang="zh-CN" altLang="en-US" dirty="0"/>
              <a:t>解压缩算法设计</a:t>
            </a:r>
          </a:p>
        </p:txBody>
      </p:sp>
      <p:sp>
        <p:nvSpPr>
          <p:cNvPr id="3" name="内容占位符 2">
            <a:extLst>
              <a:ext uri="{FF2B5EF4-FFF2-40B4-BE49-F238E27FC236}">
                <a16:creationId xmlns:a16="http://schemas.microsoft.com/office/drawing/2014/main" id="{6626DF8A-1CAA-4302-B5D7-0EC9DC25F044}"/>
              </a:ext>
            </a:extLst>
          </p:cNvPr>
          <p:cNvSpPr>
            <a:spLocks noGrp="1"/>
          </p:cNvSpPr>
          <p:nvPr>
            <p:ph sz="quarter" idx="13"/>
          </p:nvPr>
        </p:nvSpPr>
        <p:spPr/>
        <p:txBody>
          <a:bodyPr/>
          <a:lstStyle/>
          <a:p>
            <a:r>
              <a:rPr lang="zh-CN" altLang="zh-CN" dirty="0"/>
              <a:t>对于一段</a:t>
            </a:r>
            <a:r>
              <a:rPr lang="en-US" altLang="zh-CN" dirty="0"/>
              <a:t>Huffman</a:t>
            </a:r>
            <a:r>
              <a:rPr lang="zh-CN" altLang="zh-CN" dirty="0"/>
              <a:t>编码，通过译码将得到其对应的</a:t>
            </a:r>
            <a:r>
              <a:rPr lang="en-US" altLang="zh-CN" dirty="0"/>
              <a:t>ASCII</a:t>
            </a:r>
            <a:r>
              <a:rPr lang="zh-CN" altLang="zh-CN" dirty="0"/>
              <a:t>码。</a:t>
            </a:r>
            <a:endParaRPr lang="en-US" altLang="zh-CN" dirty="0"/>
          </a:p>
          <a:p>
            <a:r>
              <a:rPr lang="zh-CN" altLang="en-US" dirty="0"/>
              <a:t>在译码时，从</a:t>
            </a:r>
            <a:r>
              <a:rPr lang="en-US" altLang="zh-CN" dirty="0"/>
              <a:t>Huffman</a:t>
            </a:r>
            <a:r>
              <a:rPr lang="zh-CN" altLang="en-US" dirty="0"/>
              <a:t>树的根节点出发，直到叶子节点。如果当前编码是“</a:t>
            </a:r>
            <a:r>
              <a:rPr lang="en-US" altLang="zh-CN" dirty="0"/>
              <a:t>0“</a:t>
            </a:r>
            <a:r>
              <a:rPr lang="zh-CN" altLang="en-US" dirty="0"/>
              <a:t>，则前往当前节点的左孩子，如果是”</a:t>
            </a:r>
            <a:r>
              <a:rPr lang="en-US" altLang="zh-CN" dirty="0"/>
              <a:t>1“</a:t>
            </a:r>
            <a:r>
              <a:rPr lang="zh-CN" altLang="en-US" dirty="0"/>
              <a:t>，则前往当前节点的右孩子。</a:t>
            </a:r>
            <a:endParaRPr lang="en-US" altLang="zh-CN" dirty="0"/>
          </a:p>
          <a:p>
            <a:r>
              <a:rPr lang="zh-CN" altLang="en-US" dirty="0"/>
              <a:t>译码结束的标志是到达</a:t>
            </a:r>
            <a:r>
              <a:rPr lang="en-US" altLang="zh-CN" dirty="0"/>
              <a:t>Huffman</a:t>
            </a:r>
            <a:r>
              <a:rPr lang="zh-CN" altLang="en-US" dirty="0"/>
              <a:t>树的叶子节点</a:t>
            </a:r>
          </a:p>
        </p:txBody>
      </p:sp>
    </p:spTree>
    <p:extLst>
      <p:ext uri="{BB962C8B-B14F-4D97-AF65-F5344CB8AC3E}">
        <p14:creationId xmlns:p14="http://schemas.microsoft.com/office/powerpoint/2010/main" val="3196490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逐字符解压缩</a:t>
            </a:r>
          </a:p>
        </p:txBody>
      </p:sp>
      <p:sp>
        <p:nvSpPr>
          <p:cNvPr id="6" name="TextBox 5">
            <a:extLst>
              <a:ext uri="{FF2B5EF4-FFF2-40B4-BE49-F238E27FC236}">
                <a16:creationId xmlns:a16="http://schemas.microsoft.com/office/drawing/2014/main" id="{A5B3C5EC-36B9-4C4D-9A47-D71086D4AD31}"/>
              </a:ext>
            </a:extLst>
          </p:cNvPr>
          <p:cNvSpPr txBox="1"/>
          <p:nvPr/>
        </p:nvSpPr>
        <p:spPr>
          <a:xfrm>
            <a:off x="7257156" y="1861652"/>
            <a:ext cx="4479216" cy="461665"/>
          </a:xfrm>
          <a:prstGeom prst="rect">
            <a:avLst/>
          </a:prstGeom>
          <a:noFill/>
        </p:spPr>
        <p:txBody>
          <a:bodyPr wrap="square" rtlCol="0">
            <a:spAutoFit/>
          </a:bodyPr>
          <a:lstStyle/>
          <a:p>
            <a:r>
              <a:rPr lang="en-US" altLang="zh-CN" sz="2400" dirty="0">
                <a:latin typeface="Consolas" panose="020B0609020204030204" pitchFamily="49" charset="0"/>
              </a:rPr>
              <a:t>000001001000100110110111…</a:t>
            </a:r>
            <a:endParaRPr lang="zh-CN" altLang="en-US" sz="2400" dirty="0"/>
          </a:p>
        </p:txBody>
      </p:sp>
      <p:sp>
        <p:nvSpPr>
          <p:cNvPr id="7" name="TextBox 6">
            <a:extLst>
              <a:ext uri="{FF2B5EF4-FFF2-40B4-BE49-F238E27FC236}">
                <a16:creationId xmlns:a16="http://schemas.microsoft.com/office/drawing/2014/main" id="{69C7D4CF-0608-4227-A8D4-D54CC4C82844}"/>
              </a:ext>
            </a:extLst>
          </p:cNvPr>
          <p:cNvSpPr txBox="1"/>
          <p:nvPr/>
        </p:nvSpPr>
        <p:spPr>
          <a:xfrm>
            <a:off x="5979181" y="1871175"/>
            <a:ext cx="1127942" cy="369332"/>
          </a:xfrm>
          <a:prstGeom prst="rect">
            <a:avLst/>
          </a:prstGeom>
          <a:noFill/>
        </p:spPr>
        <p:txBody>
          <a:bodyPr wrap="square" rtlCol="0">
            <a:spAutoFit/>
          </a:bodyPr>
          <a:lstStyle/>
          <a:p>
            <a:r>
              <a:rPr lang="zh-CN" altLang="en-US" dirty="0"/>
              <a:t>位序列</a:t>
            </a:r>
          </a:p>
        </p:txBody>
      </p:sp>
      <p:grpSp>
        <p:nvGrpSpPr>
          <p:cNvPr id="8" name="Group 7">
            <a:extLst>
              <a:ext uri="{FF2B5EF4-FFF2-40B4-BE49-F238E27FC236}">
                <a16:creationId xmlns:a16="http://schemas.microsoft.com/office/drawing/2014/main" id="{819E66AA-DFA5-4753-B4CF-B1BA3000198B}"/>
              </a:ext>
            </a:extLst>
          </p:cNvPr>
          <p:cNvGrpSpPr/>
          <p:nvPr/>
        </p:nvGrpSpPr>
        <p:grpSpPr>
          <a:xfrm>
            <a:off x="6636234" y="1797631"/>
            <a:ext cx="1127942" cy="1051371"/>
            <a:chOff x="3137432" y="2272311"/>
            <a:chExt cx="1127942" cy="1051371"/>
          </a:xfrm>
        </p:grpSpPr>
        <p:sp>
          <p:nvSpPr>
            <p:cNvPr id="9" name="Rectangle: Rounded Corners 8">
              <a:extLst>
                <a:ext uri="{FF2B5EF4-FFF2-40B4-BE49-F238E27FC236}">
                  <a16:creationId xmlns:a16="http://schemas.microsoft.com/office/drawing/2014/main" id="{775F49FC-95F8-463B-A05D-5E76CFA28E4B}"/>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70F70FBD-0F13-4751-A533-ED4F96C94407}"/>
                </a:ext>
              </a:extLst>
            </p:cNvPr>
            <p:cNvSpPr txBox="1"/>
            <p:nvPr/>
          </p:nvSpPr>
          <p:spPr>
            <a:xfrm>
              <a:off x="3137432" y="2954350"/>
              <a:ext cx="1127942" cy="369332"/>
            </a:xfrm>
            <a:prstGeom prst="rect">
              <a:avLst/>
            </a:prstGeom>
            <a:noFill/>
          </p:spPr>
          <p:txBody>
            <a:bodyPr wrap="square" rtlCol="0">
              <a:spAutoFit/>
            </a:bodyPr>
            <a:lstStyle/>
            <a:p>
              <a:r>
                <a:rPr lang="zh-CN" altLang="en-US" dirty="0"/>
                <a:t>扫描窗口</a:t>
              </a:r>
            </a:p>
          </p:txBody>
        </p:sp>
      </p:grpSp>
      <p:sp>
        <p:nvSpPr>
          <p:cNvPr id="13" name="Oval 12">
            <a:extLst>
              <a:ext uri="{FF2B5EF4-FFF2-40B4-BE49-F238E27FC236}">
                <a16:creationId xmlns:a16="http://schemas.microsoft.com/office/drawing/2014/main" id="{4E1DD534-AB69-4E6F-A13F-B830D7ADEB44}"/>
              </a:ext>
            </a:extLst>
          </p:cNvPr>
          <p:cNvSpPr/>
          <p:nvPr/>
        </p:nvSpPr>
        <p:spPr>
          <a:xfrm>
            <a:off x="3871460"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p>
          <a:p>
            <a:pPr algn="ctr"/>
            <a:r>
              <a:rPr lang="en-US" altLang="zh-CN" dirty="0"/>
              <a:t>e</a:t>
            </a:r>
            <a:endParaRPr lang="zh-CN" altLang="en-US" dirty="0"/>
          </a:p>
        </p:txBody>
      </p:sp>
      <p:sp>
        <p:nvSpPr>
          <p:cNvPr id="16" name="Oval 15">
            <a:extLst>
              <a:ext uri="{FF2B5EF4-FFF2-40B4-BE49-F238E27FC236}">
                <a16:creationId xmlns:a16="http://schemas.microsoft.com/office/drawing/2014/main" id="{32E730B8-EEFA-490E-9733-8ACF12AA20E2}"/>
              </a:ext>
            </a:extLst>
          </p:cNvPr>
          <p:cNvSpPr/>
          <p:nvPr/>
        </p:nvSpPr>
        <p:spPr>
          <a:xfrm>
            <a:off x="782160"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010</a:t>
            </a:r>
          </a:p>
          <a:p>
            <a:pPr algn="ctr"/>
            <a:r>
              <a:rPr lang="en-US" altLang="zh-CN" sz="1600" dirty="0"/>
              <a:t>b</a:t>
            </a:r>
            <a:endParaRPr lang="zh-CN" altLang="en-US" dirty="0"/>
          </a:p>
        </p:txBody>
      </p:sp>
      <p:sp>
        <p:nvSpPr>
          <p:cNvPr id="17" name="Oval 16">
            <a:extLst>
              <a:ext uri="{FF2B5EF4-FFF2-40B4-BE49-F238E27FC236}">
                <a16:creationId xmlns:a16="http://schemas.microsoft.com/office/drawing/2014/main" id="{C90DE411-43D0-40CB-A435-EF38D90B32CC}"/>
              </a:ext>
            </a:extLst>
          </p:cNvPr>
          <p:cNvSpPr/>
          <p:nvPr/>
        </p:nvSpPr>
        <p:spPr>
          <a:xfrm>
            <a:off x="2405765"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011</a:t>
            </a:r>
          </a:p>
          <a:p>
            <a:pPr algn="ctr"/>
            <a:r>
              <a:rPr lang="en-US" altLang="zh-CN" sz="1600" dirty="0"/>
              <a:t>c</a:t>
            </a:r>
            <a:endParaRPr lang="zh-CN" altLang="en-US" dirty="0"/>
          </a:p>
        </p:txBody>
      </p:sp>
      <p:sp>
        <p:nvSpPr>
          <p:cNvPr id="18" name="Oval 17">
            <a:extLst>
              <a:ext uri="{FF2B5EF4-FFF2-40B4-BE49-F238E27FC236}">
                <a16:creationId xmlns:a16="http://schemas.microsoft.com/office/drawing/2014/main" id="{FEE4FF9E-2512-48D3-B22A-2F937F15D0AF}"/>
              </a:ext>
            </a:extLst>
          </p:cNvPr>
          <p:cNvSpPr/>
          <p:nvPr/>
        </p:nvSpPr>
        <p:spPr>
          <a:xfrm>
            <a:off x="1602642"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cxnSp>
        <p:nvCxnSpPr>
          <p:cNvPr id="19" name="Straight Arrow Connector 18">
            <a:extLst>
              <a:ext uri="{FF2B5EF4-FFF2-40B4-BE49-F238E27FC236}">
                <a16:creationId xmlns:a16="http://schemas.microsoft.com/office/drawing/2014/main" id="{DF3846AE-A41C-470D-8AB5-64F6D2ED9EDA}"/>
              </a:ext>
            </a:extLst>
          </p:cNvPr>
          <p:cNvCxnSpPr>
            <a:stCxn id="18" idx="3"/>
            <a:endCxn id="16" idx="7"/>
          </p:cNvCxnSpPr>
          <p:nvPr/>
        </p:nvCxnSpPr>
        <p:spPr>
          <a:xfrm flipH="1">
            <a:off x="1442693" y="4166831"/>
            <a:ext cx="273279"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930192-7EED-43DD-8A0D-8421FF1F688E}"/>
              </a:ext>
            </a:extLst>
          </p:cNvPr>
          <p:cNvCxnSpPr>
            <a:stCxn id="18" idx="5"/>
            <a:endCxn id="17" idx="1"/>
          </p:cNvCxnSpPr>
          <p:nvPr/>
        </p:nvCxnSpPr>
        <p:spPr>
          <a:xfrm>
            <a:off x="2263175" y="4166831"/>
            <a:ext cx="255920"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72752C7-8E0C-4672-AA15-42EB5190D54F}"/>
              </a:ext>
            </a:extLst>
          </p:cNvPr>
          <p:cNvSpPr/>
          <p:nvPr/>
        </p:nvSpPr>
        <p:spPr>
          <a:xfrm>
            <a:off x="315034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2" name="Straight Arrow Connector 21">
            <a:extLst>
              <a:ext uri="{FF2B5EF4-FFF2-40B4-BE49-F238E27FC236}">
                <a16:creationId xmlns:a16="http://schemas.microsoft.com/office/drawing/2014/main" id="{E7DEE8FC-393E-433C-8771-FD476D61A1DA}"/>
              </a:ext>
            </a:extLst>
          </p:cNvPr>
          <p:cNvCxnSpPr>
            <a:cxnSpLocks/>
            <a:stCxn id="21" idx="3"/>
            <a:endCxn id="40" idx="7"/>
          </p:cNvCxnSpPr>
          <p:nvPr/>
        </p:nvCxnSpPr>
        <p:spPr>
          <a:xfrm flipH="1">
            <a:off x="3098330" y="3429752"/>
            <a:ext cx="165344"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4F3498-1253-4282-84F6-7D52A063DCCB}"/>
              </a:ext>
            </a:extLst>
          </p:cNvPr>
          <p:cNvCxnSpPr>
            <a:cxnSpLocks/>
            <a:stCxn id="21" idx="5"/>
            <a:endCxn id="13" idx="1"/>
          </p:cNvCxnSpPr>
          <p:nvPr/>
        </p:nvCxnSpPr>
        <p:spPr>
          <a:xfrm>
            <a:off x="3810877" y="3429752"/>
            <a:ext cx="173913"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930269E-C545-41C3-A9E6-CCC0920D5D71}"/>
              </a:ext>
            </a:extLst>
          </p:cNvPr>
          <p:cNvSpPr/>
          <p:nvPr/>
        </p:nvSpPr>
        <p:spPr>
          <a:xfrm>
            <a:off x="92621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25" name="Oval 24">
            <a:extLst>
              <a:ext uri="{FF2B5EF4-FFF2-40B4-BE49-F238E27FC236}">
                <a16:creationId xmlns:a16="http://schemas.microsoft.com/office/drawing/2014/main" id="{E546C154-6ECF-4187-8396-0361FF249A63}"/>
              </a:ext>
            </a:extLst>
          </p:cNvPr>
          <p:cNvSpPr/>
          <p:nvPr/>
        </p:nvSpPr>
        <p:spPr>
          <a:xfrm>
            <a:off x="2038279" y="190480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6" name="Straight Arrow Connector 25">
            <a:extLst>
              <a:ext uri="{FF2B5EF4-FFF2-40B4-BE49-F238E27FC236}">
                <a16:creationId xmlns:a16="http://schemas.microsoft.com/office/drawing/2014/main" id="{3B83C166-19A0-415D-B0DC-4D2EC0628DD4}"/>
              </a:ext>
            </a:extLst>
          </p:cNvPr>
          <p:cNvCxnSpPr>
            <a:stCxn id="25" idx="3"/>
            <a:endCxn id="24" idx="7"/>
          </p:cNvCxnSpPr>
          <p:nvPr/>
        </p:nvCxnSpPr>
        <p:spPr>
          <a:xfrm flipH="1">
            <a:off x="1586747"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20DA04E-1C29-49D8-A7A8-FC3AA8D7A3E5}"/>
              </a:ext>
            </a:extLst>
          </p:cNvPr>
          <p:cNvCxnSpPr>
            <a:stCxn id="25" idx="5"/>
            <a:endCxn id="21" idx="1"/>
          </p:cNvCxnSpPr>
          <p:nvPr/>
        </p:nvCxnSpPr>
        <p:spPr>
          <a:xfrm>
            <a:off x="2698812"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26AEFD-9ECE-44C0-9F77-48D14D95EC19}"/>
              </a:ext>
            </a:extLst>
          </p:cNvPr>
          <p:cNvCxnSpPr>
            <a:cxnSpLocks/>
            <a:stCxn id="24" idx="5"/>
            <a:endCxn id="18" idx="1"/>
          </p:cNvCxnSpPr>
          <p:nvPr/>
        </p:nvCxnSpPr>
        <p:spPr>
          <a:xfrm>
            <a:off x="1586747" y="3429752"/>
            <a:ext cx="129225"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BE66BB-1409-46BE-A484-3B7CF9343FA6}"/>
              </a:ext>
            </a:extLst>
          </p:cNvPr>
          <p:cNvSpPr/>
          <p:nvPr/>
        </p:nvSpPr>
        <p:spPr>
          <a:xfrm>
            <a:off x="2437797"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p>
          <a:p>
            <a:pPr algn="ctr"/>
            <a:r>
              <a:rPr lang="en-US" altLang="zh-CN" dirty="0"/>
              <a:t>d</a:t>
            </a:r>
            <a:endParaRPr lang="zh-CN" altLang="en-US" dirty="0"/>
          </a:p>
        </p:txBody>
      </p:sp>
      <p:sp>
        <p:nvSpPr>
          <p:cNvPr id="42" name="Oval 41">
            <a:extLst>
              <a:ext uri="{FF2B5EF4-FFF2-40B4-BE49-F238E27FC236}">
                <a16:creationId xmlns:a16="http://schemas.microsoft.com/office/drawing/2014/main" id="{6BB4FF1B-849B-45D3-BD5B-09DCA7691FEF}"/>
              </a:ext>
            </a:extLst>
          </p:cNvPr>
          <p:cNvSpPr/>
          <p:nvPr/>
        </p:nvSpPr>
        <p:spPr>
          <a:xfrm>
            <a:off x="152351"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a:t>
            </a:r>
          </a:p>
          <a:p>
            <a:pPr algn="ctr"/>
            <a:r>
              <a:rPr lang="en-US" altLang="zh-CN" dirty="0"/>
              <a:t>a</a:t>
            </a:r>
            <a:endParaRPr lang="zh-CN" altLang="en-US" dirty="0"/>
          </a:p>
        </p:txBody>
      </p:sp>
      <p:cxnSp>
        <p:nvCxnSpPr>
          <p:cNvPr id="43" name="Straight Arrow Connector 42">
            <a:extLst>
              <a:ext uri="{FF2B5EF4-FFF2-40B4-BE49-F238E27FC236}">
                <a16:creationId xmlns:a16="http://schemas.microsoft.com/office/drawing/2014/main" id="{8D587352-EE8E-4119-97FD-DB5EADEC1A6B}"/>
              </a:ext>
            </a:extLst>
          </p:cNvPr>
          <p:cNvCxnSpPr>
            <a:cxnSpLocks/>
            <a:stCxn id="24" idx="3"/>
            <a:endCxn id="42" idx="7"/>
          </p:cNvCxnSpPr>
          <p:nvPr/>
        </p:nvCxnSpPr>
        <p:spPr>
          <a:xfrm flipH="1">
            <a:off x="812884" y="3429752"/>
            <a:ext cx="226660"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A3717BE3-516A-436D-9B2E-BD3C92BFC911}"/>
              </a:ext>
            </a:extLst>
          </p:cNvPr>
          <p:cNvSpPr txBox="1"/>
          <p:nvPr/>
        </p:nvSpPr>
        <p:spPr>
          <a:xfrm>
            <a:off x="5619403" y="3059668"/>
            <a:ext cx="4479216" cy="369332"/>
          </a:xfrm>
          <a:prstGeom prst="rect">
            <a:avLst/>
          </a:prstGeom>
          <a:noFill/>
        </p:spPr>
        <p:txBody>
          <a:bodyPr wrap="square" rtlCol="0">
            <a:spAutoFit/>
          </a:bodyPr>
          <a:lstStyle/>
          <a:p>
            <a:r>
              <a:rPr lang="zh-CN" altLang="en-US" dirty="0"/>
              <a:t>初始化扫描</a:t>
            </a:r>
          </a:p>
        </p:txBody>
      </p:sp>
    </p:spTree>
    <p:extLst>
      <p:ext uri="{BB962C8B-B14F-4D97-AF65-F5344CB8AC3E}">
        <p14:creationId xmlns:p14="http://schemas.microsoft.com/office/powerpoint/2010/main" val="4252501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逐字符解压缩</a:t>
            </a:r>
          </a:p>
        </p:txBody>
      </p:sp>
      <p:sp>
        <p:nvSpPr>
          <p:cNvPr id="6" name="TextBox 5">
            <a:extLst>
              <a:ext uri="{FF2B5EF4-FFF2-40B4-BE49-F238E27FC236}">
                <a16:creationId xmlns:a16="http://schemas.microsoft.com/office/drawing/2014/main" id="{A5B3C5EC-36B9-4C4D-9A47-D71086D4AD31}"/>
              </a:ext>
            </a:extLst>
          </p:cNvPr>
          <p:cNvSpPr txBox="1"/>
          <p:nvPr/>
        </p:nvSpPr>
        <p:spPr>
          <a:xfrm>
            <a:off x="7257156" y="1861652"/>
            <a:ext cx="4479216" cy="461665"/>
          </a:xfrm>
          <a:prstGeom prst="rect">
            <a:avLst/>
          </a:prstGeom>
          <a:noFill/>
        </p:spPr>
        <p:txBody>
          <a:bodyPr wrap="square" rtlCol="0">
            <a:spAutoFit/>
          </a:bodyPr>
          <a:lstStyle/>
          <a:p>
            <a:r>
              <a:rPr lang="en-US" altLang="zh-CN" sz="2400" dirty="0">
                <a:latin typeface="Consolas" panose="020B0609020204030204" pitchFamily="49" charset="0"/>
              </a:rPr>
              <a:t>000001001000100110110111…</a:t>
            </a:r>
            <a:endParaRPr lang="zh-CN" altLang="en-US" sz="2400" dirty="0"/>
          </a:p>
        </p:txBody>
      </p:sp>
      <p:sp>
        <p:nvSpPr>
          <p:cNvPr id="7" name="TextBox 6">
            <a:extLst>
              <a:ext uri="{FF2B5EF4-FFF2-40B4-BE49-F238E27FC236}">
                <a16:creationId xmlns:a16="http://schemas.microsoft.com/office/drawing/2014/main" id="{69C7D4CF-0608-4227-A8D4-D54CC4C82844}"/>
              </a:ext>
            </a:extLst>
          </p:cNvPr>
          <p:cNvSpPr txBox="1"/>
          <p:nvPr/>
        </p:nvSpPr>
        <p:spPr>
          <a:xfrm>
            <a:off x="5979181" y="1871175"/>
            <a:ext cx="1127942" cy="369332"/>
          </a:xfrm>
          <a:prstGeom prst="rect">
            <a:avLst/>
          </a:prstGeom>
          <a:noFill/>
        </p:spPr>
        <p:txBody>
          <a:bodyPr wrap="square" rtlCol="0">
            <a:spAutoFit/>
          </a:bodyPr>
          <a:lstStyle/>
          <a:p>
            <a:r>
              <a:rPr lang="zh-CN" altLang="en-US" dirty="0"/>
              <a:t>位序列</a:t>
            </a:r>
          </a:p>
        </p:txBody>
      </p:sp>
      <p:grpSp>
        <p:nvGrpSpPr>
          <p:cNvPr id="8" name="Group 7">
            <a:extLst>
              <a:ext uri="{FF2B5EF4-FFF2-40B4-BE49-F238E27FC236}">
                <a16:creationId xmlns:a16="http://schemas.microsoft.com/office/drawing/2014/main" id="{819E66AA-DFA5-4753-B4CF-B1BA3000198B}"/>
              </a:ext>
            </a:extLst>
          </p:cNvPr>
          <p:cNvGrpSpPr/>
          <p:nvPr/>
        </p:nvGrpSpPr>
        <p:grpSpPr>
          <a:xfrm>
            <a:off x="6636234" y="1797631"/>
            <a:ext cx="1127942" cy="1051371"/>
            <a:chOff x="3137432" y="2272311"/>
            <a:chExt cx="1127942" cy="1051371"/>
          </a:xfrm>
        </p:grpSpPr>
        <p:sp>
          <p:nvSpPr>
            <p:cNvPr id="9" name="Rectangle: Rounded Corners 8">
              <a:extLst>
                <a:ext uri="{FF2B5EF4-FFF2-40B4-BE49-F238E27FC236}">
                  <a16:creationId xmlns:a16="http://schemas.microsoft.com/office/drawing/2014/main" id="{775F49FC-95F8-463B-A05D-5E76CFA28E4B}"/>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70F70FBD-0F13-4751-A533-ED4F96C94407}"/>
                </a:ext>
              </a:extLst>
            </p:cNvPr>
            <p:cNvSpPr txBox="1"/>
            <p:nvPr/>
          </p:nvSpPr>
          <p:spPr>
            <a:xfrm>
              <a:off x="3137432" y="2954350"/>
              <a:ext cx="1127942" cy="369332"/>
            </a:xfrm>
            <a:prstGeom prst="rect">
              <a:avLst/>
            </a:prstGeom>
            <a:noFill/>
          </p:spPr>
          <p:txBody>
            <a:bodyPr wrap="square" rtlCol="0">
              <a:spAutoFit/>
            </a:bodyPr>
            <a:lstStyle/>
            <a:p>
              <a:r>
                <a:rPr lang="zh-CN" altLang="en-US" dirty="0"/>
                <a:t>扫描窗口</a:t>
              </a:r>
            </a:p>
          </p:txBody>
        </p:sp>
      </p:grpSp>
      <p:sp>
        <p:nvSpPr>
          <p:cNvPr id="13" name="Oval 12">
            <a:extLst>
              <a:ext uri="{FF2B5EF4-FFF2-40B4-BE49-F238E27FC236}">
                <a16:creationId xmlns:a16="http://schemas.microsoft.com/office/drawing/2014/main" id="{4E1DD534-AB69-4E6F-A13F-B830D7ADEB44}"/>
              </a:ext>
            </a:extLst>
          </p:cNvPr>
          <p:cNvSpPr/>
          <p:nvPr/>
        </p:nvSpPr>
        <p:spPr>
          <a:xfrm>
            <a:off x="3871460"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p>
          <a:p>
            <a:pPr algn="ctr"/>
            <a:r>
              <a:rPr lang="en-US" altLang="zh-CN" dirty="0"/>
              <a:t>e</a:t>
            </a:r>
            <a:endParaRPr lang="zh-CN" altLang="en-US" dirty="0"/>
          </a:p>
        </p:txBody>
      </p:sp>
      <p:sp>
        <p:nvSpPr>
          <p:cNvPr id="16" name="Oval 15">
            <a:extLst>
              <a:ext uri="{FF2B5EF4-FFF2-40B4-BE49-F238E27FC236}">
                <a16:creationId xmlns:a16="http://schemas.microsoft.com/office/drawing/2014/main" id="{32E730B8-EEFA-490E-9733-8ACF12AA20E2}"/>
              </a:ext>
            </a:extLst>
          </p:cNvPr>
          <p:cNvSpPr/>
          <p:nvPr/>
        </p:nvSpPr>
        <p:spPr>
          <a:xfrm>
            <a:off x="782160"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010</a:t>
            </a:r>
          </a:p>
          <a:p>
            <a:pPr algn="ctr"/>
            <a:r>
              <a:rPr lang="en-US" altLang="zh-CN" sz="1600" dirty="0"/>
              <a:t>b</a:t>
            </a:r>
            <a:endParaRPr lang="zh-CN" altLang="en-US" dirty="0"/>
          </a:p>
        </p:txBody>
      </p:sp>
      <p:sp>
        <p:nvSpPr>
          <p:cNvPr id="17" name="Oval 16">
            <a:extLst>
              <a:ext uri="{FF2B5EF4-FFF2-40B4-BE49-F238E27FC236}">
                <a16:creationId xmlns:a16="http://schemas.microsoft.com/office/drawing/2014/main" id="{C90DE411-43D0-40CB-A435-EF38D90B32CC}"/>
              </a:ext>
            </a:extLst>
          </p:cNvPr>
          <p:cNvSpPr/>
          <p:nvPr/>
        </p:nvSpPr>
        <p:spPr>
          <a:xfrm>
            <a:off x="2405765"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011</a:t>
            </a:r>
          </a:p>
          <a:p>
            <a:pPr algn="ctr"/>
            <a:r>
              <a:rPr lang="en-US" altLang="zh-CN" sz="1600" dirty="0"/>
              <a:t>c</a:t>
            </a:r>
            <a:endParaRPr lang="zh-CN" altLang="en-US" dirty="0"/>
          </a:p>
        </p:txBody>
      </p:sp>
      <p:sp>
        <p:nvSpPr>
          <p:cNvPr id="18" name="Oval 17">
            <a:extLst>
              <a:ext uri="{FF2B5EF4-FFF2-40B4-BE49-F238E27FC236}">
                <a16:creationId xmlns:a16="http://schemas.microsoft.com/office/drawing/2014/main" id="{FEE4FF9E-2512-48D3-B22A-2F937F15D0AF}"/>
              </a:ext>
            </a:extLst>
          </p:cNvPr>
          <p:cNvSpPr/>
          <p:nvPr/>
        </p:nvSpPr>
        <p:spPr>
          <a:xfrm>
            <a:off x="1602642"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cxnSp>
        <p:nvCxnSpPr>
          <p:cNvPr id="19" name="Straight Arrow Connector 18">
            <a:extLst>
              <a:ext uri="{FF2B5EF4-FFF2-40B4-BE49-F238E27FC236}">
                <a16:creationId xmlns:a16="http://schemas.microsoft.com/office/drawing/2014/main" id="{DF3846AE-A41C-470D-8AB5-64F6D2ED9EDA}"/>
              </a:ext>
            </a:extLst>
          </p:cNvPr>
          <p:cNvCxnSpPr>
            <a:stCxn id="18" idx="3"/>
            <a:endCxn id="16" idx="7"/>
          </p:cNvCxnSpPr>
          <p:nvPr/>
        </p:nvCxnSpPr>
        <p:spPr>
          <a:xfrm flipH="1">
            <a:off x="1442693" y="4166831"/>
            <a:ext cx="273279"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930192-7EED-43DD-8A0D-8421FF1F688E}"/>
              </a:ext>
            </a:extLst>
          </p:cNvPr>
          <p:cNvCxnSpPr>
            <a:stCxn id="18" idx="5"/>
            <a:endCxn id="17" idx="1"/>
          </p:cNvCxnSpPr>
          <p:nvPr/>
        </p:nvCxnSpPr>
        <p:spPr>
          <a:xfrm>
            <a:off x="2263175" y="4166831"/>
            <a:ext cx="255920"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72752C7-8E0C-4672-AA15-42EB5190D54F}"/>
              </a:ext>
            </a:extLst>
          </p:cNvPr>
          <p:cNvSpPr/>
          <p:nvPr/>
        </p:nvSpPr>
        <p:spPr>
          <a:xfrm>
            <a:off x="315034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2" name="Straight Arrow Connector 21">
            <a:extLst>
              <a:ext uri="{FF2B5EF4-FFF2-40B4-BE49-F238E27FC236}">
                <a16:creationId xmlns:a16="http://schemas.microsoft.com/office/drawing/2014/main" id="{E7DEE8FC-393E-433C-8771-FD476D61A1DA}"/>
              </a:ext>
            </a:extLst>
          </p:cNvPr>
          <p:cNvCxnSpPr>
            <a:cxnSpLocks/>
            <a:stCxn id="21" idx="3"/>
            <a:endCxn id="40" idx="7"/>
          </p:cNvCxnSpPr>
          <p:nvPr/>
        </p:nvCxnSpPr>
        <p:spPr>
          <a:xfrm flipH="1">
            <a:off x="3098330" y="3429752"/>
            <a:ext cx="165344"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4F3498-1253-4282-84F6-7D52A063DCCB}"/>
              </a:ext>
            </a:extLst>
          </p:cNvPr>
          <p:cNvCxnSpPr>
            <a:cxnSpLocks/>
            <a:stCxn id="21" idx="5"/>
            <a:endCxn id="13" idx="1"/>
          </p:cNvCxnSpPr>
          <p:nvPr/>
        </p:nvCxnSpPr>
        <p:spPr>
          <a:xfrm>
            <a:off x="3810877" y="3429752"/>
            <a:ext cx="173913"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930269E-C545-41C3-A9E6-CCC0920D5D71}"/>
              </a:ext>
            </a:extLst>
          </p:cNvPr>
          <p:cNvSpPr/>
          <p:nvPr/>
        </p:nvSpPr>
        <p:spPr>
          <a:xfrm>
            <a:off x="92621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25" name="Oval 24">
            <a:extLst>
              <a:ext uri="{FF2B5EF4-FFF2-40B4-BE49-F238E27FC236}">
                <a16:creationId xmlns:a16="http://schemas.microsoft.com/office/drawing/2014/main" id="{E546C154-6ECF-4187-8396-0361FF249A63}"/>
              </a:ext>
            </a:extLst>
          </p:cNvPr>
          <p:cNvSpPr/>
          <p:nvPr/>
        </p:nvSpPr>
        <p:spPr>
          <a:xfrm>
            <a:off x="2038279" y="1904808"/>
            <a:ext cx="773863" cy="77386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26" name="Straight Arrow Connector 25">
            <a:extLst>
              <a:ext uri="{FF2B5EF4-FFF2-40B4-BE49-F238E27FC236}">
                <a16:creationId xmlns:a16="http://schemas.microsoft.com/office/drawing/2014/main" id="{3B83C166-19A0-415D-B0DC-4D2EC0628DD4}"/>
              </a:ext>
            </a:extLst>
          </p:cNvPr>
          <p:cNvCxnSpPr>
            <a:stCxn id="25" idx="3"/>
            <a:endCxn id="24" idx="7"/>
          </p:cNvCxnSpPr>
          <p:nvPr/>
        </p:nvCxnSpPr>
        <p:spPr>
          <a:xfrm flipH="1">
            <a:off x="1586747"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20DA04E-1C29-49D8-A7A8-FC3AA8D7A3E5}"/>
              </a:ext>
            </a:extLst>
          </p:cNvPr>
          <p:cNvCxnSpPr>
            <a:stCxn id="25" idx="5"/>
            <a:endCxn id="21" idx="1"/>
          </p:cNvCxnSpPr>
          <p:nvPr/>
        </p:nvCxnSpPr>
        <p:spPr>
          <a:xfrm>
            <a:off x="2698812"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26AEFD-9ECE-44C0-9F77-48D14D95EC19}"/>
              </a:ext>
            </a:extLst>
          </p:cNvPr>
          <p:cNvCxnSpPr>
            <a:cxnSpLocks/>
            <a:stCxn id="24" idx="5"/>
            <a:endCxn id="18" idx="1"/>
          </p:cNvCxnSpPr>
          <p:nvPr/>
        </p:nvCxnSpPr>
        <p:spPr>
          <a:xfrm>
            <a:off x="1586747" y="3429752"/>
            <a:ext cx="129225"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BE66BB-1409-46BE-A484-3B7CF9343FA6}"/>
              </a:ext>
            </a:extLst>
          </p:cNvPr>
          <p:cNvSpPr/>
          <p:nvPr/>
        </p:nvSpPr>
        <p:spPr>
          <a:xfrm>
            <a:off x="2437797"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p>
          <a:p>
            <a:pPr algn="ctr"/>
            <a:r>
              <a:rPr lang="en-US" altLang="zh-CN" dirty="0"/>
              <a:t>d</a:t>
            </a:r>
            <a:endParaRPr lang="zh-CN" altLang="en-US" dirty="0"/>
          </a:p>
        </p:txBody>
      </p:sp>
      <p:sp>
        <p:nvSpPr>
          <p:cNvPr id="42" name="Oval 41">
            <a:extLst>
              <a:ext uri="{FF2B5EF4-FFF2-40B4-BE49-F238E27FC236}">
                <a16:creationId xmlns:a16="http://schemas.microsoft.com/office/drawing/2014/main" id="{6BB4FF1B-849B-45D3-BD5B-09DCA7691FEF}"/>
              </a:ext>
            </a:extLst>
          </p:cNvPr>
          <p:cNvSpPr/>
          <p:nvPr/>
        </p:nvSpPr>
        <p:spPr>
          <a:xfrm>
            <a:off x="152351"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a:t>
            </a:r>
          </a:p>
          <a:p>
            <a:pPr algn="ctr"/>
            <a:r>
              <a:rPr lang="en-US" altLang="zh-CN" dirty="0"/>
              <a:t>a</a:t>
            </a:r>
            <a:endParaRPr lang="zh-CN" altLang="en-US" dirty="0"/>
          </a:p>
        </p:txBody>
      </p:sp>
      <p:cxnSp>
        <p:nvCxnSpPr>
          <p:cNvPr id="43" name="Straight Arrow Connector 42">
            <a:extLst>
              <a:ext uri="{FF2B5EF4-FFF2-40B4-BE49-F238E27FC236}">
                <a16:creationId xmlns:a16="http://schemas.microsoft.com/office/drawing/2014/main" id="{8D587352-EE8E-4119-97FD-DB5EADEC1A6B}"/>
              </a:ext>
            </a:extLst>
          </p:cNvPr>
          <p:cNvCxnSpPr>
            <a:cxnSpLocks/>
            <a:stCxn id="24" idx="3"/>
            <a:endCxn id="42" idx="7"/>
          </p:cNvCxnSpPr>
          <p:nvPr/>
        </p:nvCxnSpPr>
        <p:spPr>
          <a:xfrm flipH="1">
            <a:off x="812884" y="3429752"/>
            <a:ext cx="226660"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A3717BE3-516A-436D-9B2E-BD3C92BFC911}"/>
              </a:ext>
            </a:extLst>
          </p:cNvPr>
          <p:cNvSpPr txBox="1"/>
          <p:nvPr/>
        </p:nvSpPr>
        <p:spPr>
          <a:xfrm>
            <a:off x="5619403" y="3059668"/>
            <a:ext cx="4479216" cy="369332"/>
          </a:xfrm>
          <a:prstGeom prst="rect">
            <a:avLst/>
          </a:prstGeom>
          <a:noFill/>
        </p:spPr>
        <p:txBody>
          <a:bodyPr wrap="square" rtlCol="0">
            <a:spAutoFit/>
          </a:bodyPr>
          <a:lstStyle/>
          <a:p>
            <a:r>
              <a:rPr lang="zh-CN" altLang="en-US" dirty="0"/>
              <a:t>初始化扫描，指针指向根节点，开始扫描</a:t>
            </a:r>
          </a:p>
        </p:txBody>
      </p:sp>
    </p:spTree>
    <p:extLst>
      <p:ext uri="{BB962C8B-B14F-4D97-AF65-F5344CB8AC3E}">
        <p14:creationId xmlns:p14="http://schemas.microsoft.com/office/powerpoint/2010/main" val="4060350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A68ED-E9C3-4E05-8851-F9178D35ED71}"/>
              </a:ext>
            </a:extLst>
          </p:cNvPr>
          <p:cNvSpPr>
            <a:spLocks noGrp="1"/>
          </p:cNvSpPr>
          <p:nvPr>
            <p:ph type="title"/>
          </p:nvPr>
        </p:nvSpPr>
        <p:spPr/>
        <p:txBody>
          <a:bodyPr/>
          <a:lstStyle/>
          <a:p>
            <a:r>
              <a:rPr lang="en-US" altLang="zh-CN" dirty="0"/>
              <a:t>1.</a:t>
            </a:r>
            <a:r>
              <a:rPr lang="zh-CN" altLang="en-US" dirty="0"/>
              <a:t>压缩技术的分类</a:t>
            </a:r>
          </a:p>
        </p:txBody>
      </p:sp>
      <p:graphicFrame>
        <p:nvGraphicFramePr>
          <p:cNvPr id="9" name="内容占位符 8">
            <a:extLst>
              <a:ext uri="{FF2B5EF4-FFF2-40B4-BE49-F238E27FC236}">
                <a16:creationId xmlns:a16="http://schemas.microsoft.com/office/drawing/2014/main" id="{8304BDD0-52BF-4CCD-AA5E-9DD318245402}"/>
              </a:ext>
            </a:extLst>
          </p:cNvPr>
          <p:cNvGraphicFramePr>
            <a:graphicFrameLocks noGrp="1"/>
          </p:cNvGraphicFramePr>
          <p:nvPr>
            <p:ph sz="quarter" idx="13"/>
            <p:extLst>
              <p:ext uri="{D42A27DB-BD31-4B8C-83A1-F6EECF244321}">
                <p14:modId xmlns:p14="http://schemas.microsoft.com/office/powerpoint/2010/main" val="4062182124"/>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8964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逐字符解压缩</a:t>
            </a:r>
          </a:p>
        </p:txBody>
      </p:sp>
      <p:sp>
        <p:nvSpPr>
          <p:cNvPr id="6" name="TextBox 5">
            <a:extLst>
              <a:ext uri="{FF2B5EF4-FFF2-40B4-BE49-F238E27FC236}">
                <a16:creationId xmlns:a16="http://schemas.microsoft.com/office/drawing/2014/main" id="{A5B3C5EC-36B9-4C4D-9A47-D71086D4AD31}"/>
              </a:ext>
            </a:extLst>
          </p:cNvPr>
          <p:cNvSpPr txBox="1"/>
          <p:nvPr/>
        </p:nvSpPr>
        <p:spPr>
          <a:xfrm>
            <a:off x="7257156" y="1861652"/>
            <a:ext cx="4479216" cy="461665"/>
          </a:xfrm>
          <a:prstGeom prst="rect">
            <a:avLst/>
          </a:prstGeom>
          <a:noFill/>
        </p:spPr>
        <p:txBody>
          <a:bodyPr wrap="square" rtlCol="0">
            <a:spAutoFit/>
          </a:bodyPr>
          <a:lstStyle/>
          <a:p>
            <a:r>
              <a:rPr lang="en-US" altLang="zh-CN" sz="2400" dirty="0">
                <a:latin typeface="Consolas" panose="020B0609020204030204" pitchFamily="49" charset="0"/>
              </a:rPr>
              <a:t>000001001000100110110111…</a:t>
            </a:r>
            <a:endParaRPr lang="zh-CN" altLang="en-US" sz="2400" dirty="0"/>
          </a:p>
        </p:txBody>
      </p:sp>
      <p:sp>
        <p:nvSpPr>
          <p:cNvPr id="7" name="TextBox 6">
            <a:extLst>
              <a:ext uri="{FF2B5EF4-FFF2-40B4-BE49-F238E27FC236}">
                <a16:creationId xmlns:a16="http://schemas.microsoft.com/office/drawing/2014/main" id="{69C7D4CF-0608-4227-A8D4-D54CC4C82844}"/>
              </a:ext>
            </a:extLst>
          </p:cNvPr>
          <p:cNvSpPr txBox="1"/>
          <p:nvPr/>
        </p:nvSpPr>
        <p:spPr>
          <a:xfrm>
            <a:off x="5979181" y="1871175"/>
            <a:ext cx="1127942" cy="369332"/>
          </a:xfrm>
          <a:prstGeom prst="rect">
            <a:avLst/>
          </a:prstGeom>
          <a:noFill/>
        </p:spPr>
        <p:txBody>
          <a:bodyPr wrap="square" rtlCol="0">
            <a:spAutoFit/>
          </a:bodyPr>
          <a:lstStyle/>
          <a:p>
            <a:r>
              <a:rPr lang="zh-CN" altLang="en-US" dirty="0"/>
              <a:t>位序列</a:t>
            </a:r>
          </a:p>
        </p:txBody>
      </p:sp>
      <p:grpSp>
        <p:nvGrpSpPr>
          <p:cNvPr id="8" name="Group 7">
            <a:extLst>
              <a:ext uri="{FF2B5EF4-FFF2-40B4-BE49-F238E27FC236}">
                <a16:creationId xmlns:a16="http://schemas.microsoft.com/office/drawing/2014/main" id="{819E66AA-DFA5-4753-B4CF-B1BA3000198B}"/>
              </a:ext>
            </a:extLst>
          </p:cNvPr>
          <p:cNvGrpSpPr/>
          <p:nvPr/>
        </p:nvGrpSpPr>
        <p:grpSpPr>
          <a:xfrm>
            <a:off x="6857908" y="1797631"/>
            <a:ext cx="1127942" cy="1051371"/>
            <a:chOff x="3137432" y="2272311"/>
            <a:chExt cx="1127942" cy="1051371"/>
          </a:xfrm>
        </p:grpSpPr>
        <p:sp>
          <p:nvSpPr>
            <p:cNvPr id="9" name="Rectangle: Rounded Corners 8">
              <a:extLst>
                <a:ext uri="{FF2B5EF4-FFF2-40B4-BE49-F238E27FC236}">
                  <a16:creationId xmlns:a16="http://schemas.microsoft.com/office/drawing/2014/main" id="{775F49FC-95F8-463B-A05D-5E76CFA28E4B}"/>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70F70FBD-0F13-4751-A533-ED4F96C94407}"/>
                </a:ext>
              </a:extLst>
            </p:cNvPr>
            <p:cNvSpPr txBox="1"/>
            <p:nvPr/>
          </p:nvSpPr>
          <p:spPr>
            <a:xfrm>
              <a:off x="3137432" y="2954350"/>
              <a:ext cx="1127942" cy="369332"/>
            </a:xfrm>
            <a:prstGeom prst="rect">
              <a:avLst/>
            </a:prstGeom>
            <a:noFill/>
          </p:spPr>
          <p:txBody>
            <a:bodyPr wrap="square" rtlCol="0">
              <a:spAutoFit/>
            </a:bodyPr>
            <a:lstStyle/>
            <a:p>
              <a:r>
                <a:rPr lang="zh-CN" altLang="en-US" dirty="0"/>
                <a:t>扫描窗口</a:t>
              </a:r>
            </a:p>
          </p:txBody>
        </p:sp>
      </p:grpSp>
      <p:sp>
        <p:nvSpPr>
          <p:cNvPr id="13" name="Oval 12">
            <a:extLst>
              <a:ext uri="{FF2B5EF4-FFF2-40B4-BE49-F238E27FC236}">
                <a16:creationId xmlns:a16="http://schemas.microsoft.com/office/drawing/2014/main" id="{4E1DD534-AB69-4E6F-A13F-B830D7ADEB44}"/>
              </a:ext>
            </a:extLst>
          </p:cNvPr>
          <p:cNvSpPr/>
          <p:nvPr/>
        </p:nvSpPr>
        <p:spPr>
          <a:xfrm>
            <a:off x="3871460"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p>
          <a:p>
            <a:pPr algn="ctr"/>
            <a:r>
              <a:rPr lang="en-US" altLang="zh-CN" dirty="0"/>
              <a:t>e</a:t>
            </a:r>
            <a:endParaRPr lang="zh-CN" altLang="en-US" dirty="0"/>
          </a:p>
        </p:txBody>
      </p:sp>
      <p:sp>
        <p:nvSpPr>
          <p:cNvPr id="16" name="Oval 15">
            <a:extLst>
              <a:ext uri="{FF2B5EF4-FFF2-40B4-BE49-F238E27FC236}">
                <a16:creationId xmlns:a16="http://schemas.microsoft.com/office/drawing/2014/main" id="{32E730B8-EEFA-490E-9733-8ACF12AA20E2}"/>
              </a:ext>
            </a:extLst>
          </p:cNvPr>
          <p:cNvSpPr/>
          <p:nvPr/>
        </p:nvSpPr>
        <p:spPr>
          <a:xfrm>
            <a:off x="782160"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010</a:t>
            </a:r>
          </a:p>
          <a:p>
            <a:pPr algn="ctr"/>
            <a:r>
              <a:rPr lang="en-US" altLang="zh-CN" sz="1600" dirty="0"/>
              <a:t>b</a:t>
            </a:r>
            <a:endParaRPr lang="zh-CN" altLang="en-US" dirty="0"/>
          </a:p>
        </p:txBody>
      </p:sp>
      <p:sp>
        <p:nvSpPr>
          <p:cNvPr id="17" name="Oval 16">
            <a:extLst>
              <a:ext uri="{FF2B5EF4-FFF2-40B4-BE49-F238E27FC236}">
                <a16:creationId xmlns:a16="http://schemas.microsoft.com/office/drawing/2014/main" id="{C90DE411-43D0-40CB-A435-EF38D90B32CC}"/>
              </a:ext>
            </a:extLst>
          </p:cNvPr>
          <p:cNvSpPr/>
          <p:nvPr/>
        </p:nvSpPr>
        <p:spPr>
          <a:xfrm>
            <a:off x="2405765"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011</a:t>
            </a:r>
          </a:p>
          <a:p>
            <a:pPr algn="ctr"/>
            <a:r>
              <a:rPr lang="en-US" altLang="zh-CN" sz="1600" dirty="0"/>
              <a:t>c</a:t>
            </a:r>
            <a:endParaRPr lang="zh-CN" altLang="en-US" dirty="0"/>
          </a:p>
        </p:txBody>
      </p:sp>
      <p:sp>
        <p:nvSpPr>
          <p:cNvPr id="18" name="Oval 17">
            <a:extLst>
              <a:ext uri="{FF2B5EF4-FFF2-40B4-BE49-F238E27FC236}">
                <a16:creationId xmlns:a16="http://schemas.microsoft.com/office/drawing/2014/main" id="{FEE4FF9E-2512-48D3-B22A-2F937F15D0AF}"/>
              </a:ext>
            </a:extLst>
          </p:cNvPr>
          <p:cNvSpPr/>
          <p:nvPr/>
        </p:nvSpPr>
        <p:spPr>
          <a:xfrm>
            <a:off x="1602642"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cxnSp>
        <p:nvCxnSpPr>
          <p:cNvPr id="19" name="Straight Arrow Connector 18">
            <a:extLst>
              <a:ext uri="{FF2B5EF4-FFF2-40B4-BE49-F238E27FC236}">
                <a16:creationId xmlns:a16="http://schemas.microsoft.com/office/drawing/2014/main" id="{DF3846AE-A41C-470D-8AB5-64F6D2ED9EDA}"/>
              </a:ext>
            </a:extLst>
          </p:cNvPr>
          <p:cNvCxnSpPr>
            <a:stCxn id="18" idx="3"/>
            <a:endCxn id="16" idx="7"/>
          </p:cNvCxnSpPr>
          <p:nvPr/>
        </p:nvCxnSpPr>
        <p:spPr>
          <a:xfrm flipH="1">
            <a:off x="1442693" y="4166831"/>
            <a:ext cx="273279"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930192-7EED-43DD-8A0D-8421FF1F688E}"/>
              </a:ext>
            </a:extLst>
          </p:cNvPr>
          <p:cNvCxnSpPr>
            <a:stCxn id="18" idx="5"/>
            <a:endCxn id="17" idx="1"/>
          </p:cNvCxnSpPr>
          <p:nvPr/>
        </p:nvCxnSpPr>
        <p:spPr>
          <a:xfrm>
            <a:off x="2263175" y="4166831"/>
            <a:ext cx="255920"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72752C7-8E0C-4672-AA15-42EB5190D54F}"/>
              </a:ext>
            </a:extLst>
          </p:cNvPr>
          <p:cNvSpPr/>
          <p:nvPr/>
        </p:nvSpPr>
        <p:spPr>
          <a:xfrm>
            <a:off x="315034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2" name="Straight Arrow Connector 21">
            <a:extLst>
              <a:ext uri="{FF2B5EF4-FFF2-40B4-BE49-F238E27FC236}">
                <a16:creationId xmlns:a16="http://schemas.microsoft.com/office/drawing/2014/main" id="{E7DEE8FC-393E-433C-8771-FD476D61A1DA}"/>
              </a:ext>
            </a:extLst>
          </p:cNvPr>
          <p:cNvCxnSpPr>
            <a:cxnSpLocks/>
            <a:stCxn id="21" idx="3"/>
            <a:endCxn id="40" idx="7"/>
          </p:cNvCxnSpPr>
          <p:nvPr/>
        </p:nvCxnSpPr>
        <p:spPr>
          <a:xfrm flipH="1">
            <a:off x="3098330" y="3429752"/>
            <a:ext cx="165344"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4F3498-1253-4282-84F6-7D52A063DCCB}"/>
              </a:ext>
            </a:extLst>
          </p:cNvPr>
          <p:cNvCxnSpPr>
            <a:cxnSpLocks/>
            <a:stCxn id="21" idx="5"/>
            <a:endCxn id="13" idx="1"/>
          </p:cNvCxnSpPr>
          <p:nvPr/>
        </p:nvCxnSpPr>
        <p:spPr>
          <a:xfrm>
            <a:off x="3810877" y="3429752"/>
            <a:ext cx="173913"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930269E-C545-41C3-A9E6-CCC0920D5D71}"/>
              </a:ext>
            </a:extLst>
          </p:cNvPr>
          <p:cNvSpPr/>
          <p:nvPr/>
        </p:nvSpPr>
        <p:spPr>
          <a:xfrm>
            <a:off x="926214" y="2769219"/>
            <a:ext cx="773863" cy="77386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sp>
        <p:nvSpPr>
          <p:cNvPr id="25" name="Oval 24">
            <a:extLst>
              <a:ext uri="{FF2B5EF4-FFF2-40B4-BE49-F238E27FC236}">
                <a16:creationId xmlns:a16="http://schemas.microsoft.com/office/drawing/2014/main" id="{E546C154-6ECF-4187-8396-0361FF249A63}"/>
              </a:ext>
            </a:extLst>
          </p:cNvPr>
          <p:cNvSpPr/>
          <p:nvPr/>
        </p:nvSpPr>
        <p:spPr>
          <a:xfrm>
            <a:off x="2038279" y="190480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6" name="Straight Arrow Connector 25">
            <a:extLst>
              <a:ext uri="{FF2B5EF4-FFF2-40B4-BE49-F238E27FC236}">
                <a16:creationId xmlns:a16="http://schemas.microsoft.com/office/drawing/2014/main" id="{3B83C166-19A0-415D-B0DC-4D2EC0628DD4}"/>
              </a:ext>
            </a:extLst>
          </p:cNvPr>
          <p:cNvCxnSpPr>
            <a:stCxn id="25" idx="3"/>
            <a:endCxn id="24" idx="7"/>
          </p:cNvCxnSpPr>
          <p:nvPr/>
        </p:nvCxnSpPr>
        <p:spPr>
          <a:xfrm flipH="1">
            <a:off x="1586747"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20DA04E-1C29-49D8-A7A8-FC3AA8D7A3E5}"/>
              </a:ext>
            </a:extLst>
          </p:cNvPr>
          <p:cNvCxnSpPr>
            <a:stCxn id="25" idx="5"/>
            <a:endCxn id="21" idx="1"/>
          </p:cNvCxnSpPr>
          <p:nvPr/>
        </p:nvCxnSpPr>
        <p:spPr>
          <a:xfrm>
            <a:off x="2698812"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26AEFD-9ECE-44C0-9F77-48D14D95EC19}"/>
              </a:ext>
            </a:extLst>
          </p:cNvPr>
          <p:cNvCxnSpPr>
            <a:cxnSpLocks/>
            <a:stCxn id="24" idx="5"/>
            <a:endCxn id="18" idx="1"/>
          </p:cNvCxnSpPr>
          <p:nvPr/>
        </p:nvCxnSpPr>
        <p:spPr>
          <a:xfrm>
            <a:off x="1586747" y="3429752"/>
            <a:ext cx="129225"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BE66BB-1409-46BE-A484-3B7CF9343FA6}"/>
              </a:ext>
            </a:extLst>
          </p:cNvPr>
          <p:cNvSpPr/>
          <p:nvPr/>
        </p:nvSpPr>
        <p:spPr>
          <a:xfrm>
            <a:off x="2437797"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p>
          <a:p>
            <a:pPr algn="ctr"/>
            <a:r>
              <a:rPr lang="en-US" altLang="zh-CN" dirty="0"/>
              <a:t>d</a:t>
            </a:r>
            <a:endParaRPr lang="zh-CN" altLang="en-US" dirty="0"/>
          </a:p>
        </p:txBody>
      </p:sp>
      <p:sp>
        <p:nvSpPr>
          <p:cNvPr id="42" name="Oval 41">
            <a:extLst>
              <a:ext uri="{FF2B5EF4-FFF2-40B4-BE49-F238E27FC236}">
                <a16:creationId xmlns:a16="http://schemas.microsoft.com/office/drawing/2014/main" id="{6BB4FF1B-849B-45D3-BD5B-09DCA7691FEF}"/>
              </a:ext>
            </a:extLst>
          </p:cNvPr>
          <p:cNvSpPr/>
          <p:nvPr/>
        </p:nvSpPr>
        <p:spPr>
          <a:xfrm>
            <a:off x="152351"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a:t>
            </a:r>
          </a:p>
          <a:p>
            <a:pPr algn="ctr"/>
            <a:r>
              <a:rPr lang="en-US" altLang="zh-CN" dirty="0"/>
              <a:t>a</a:t>
            </a:r>
            <a:endParaRPr lang="zh-CN" altLang="en-US" dirty="0"/>
          </a:p>
        </p:txBody>
      </p:sp>
      <p:cxnSp>
        <p:nvCxnSpPr>
          <p:cNvPr id="43" name="Straight Arrow Connector 42">
            <a:extLst>
              <a:ext uri="{FF2B5EF4-FFF2-40B4-BE49-F238E27FC236}">
                <a16:creationId xmlns:a16="http://schemas.microsoft.com/office/drawing/2014/main" id="{8D587352-EE8E-4119-97FD-DB5EADEC1A6B}"/>
              </a:ext>
            </a:extLst>
          </p:cNvPr>
          <p:cNvCxnSpPr>
            <a:cxnSpLocks/>
            <a:stCxn id="24" idx="3"/>
            <a:endCxn id="42" idx="7"/>
          </p:cNvCxnSpPr>
          <p:nvPr/>
        </p:nvCxnSpPr>
        <p:spPr>
          <a:xfrm flipH="1">
            <a:off x="812884" y="3429752"/>
            <a:ext cx="226660"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A3717BE3-516A-436D-9B2E-BD3C92BFC911}"/>
              </a:ext>
            </a:extLst>
          </p:cNvPr>
          <p:cNvSpPr txBox="1"/>
          <p:nvPr/>
        </p:nvSpPr>
        <p:spPr>
          <a:xfrm>
            <a:off x="5619403" y="3059668"/>
            <a:ext cx="4479216" cy="369332"/>
          </a:xfrm>
          <a:prstGeom prst="rect">
            <a:avLst/>
          </a:prstGeom>
          <a:noFill/>
        </p:spPr>
        <p:txBody>
          <a:bodyPr wrap="square" rtlCol="0">
            <a:spAutoFit/>
          </a:bodyPr>
          <a:lstStyle/>
          <a:p>
            <a:r>
              <a:rPr lang="zh-CN" altLang="en-US" dirty="0"/>
              <a:t>初始化扫描，指针指向根节点，开始扫描</a:t>
            </a:r>
          </a:p>
        </p:txBody>
      </p:sp>
      <p:sp>
        <p:nvSpPr>
          <p:cNvPr id="28" name="TextBox 27">
            <a:extLst>
              <a:ext uri="{FF2B5EF4-FFF2-40B4-BE49-F238E27FC236}">
                <a16:creationId xmlns:a16="http://schemas.microsoft.com/office/drawing/2014/main" id="{F353B2F2-AF55-45D0-8567-22897D4EFE1D}"/>
              </a:ext>
            </a:extLst>
          </p:cNvPr>
          <p:cNvSpPr txBox="1"/>
          <p:nvPr/>
        </p:nvSpPr>
        <p:spPr>
          <a:xfrm>
            <a:off x="5619403" y="3451693"/>
            <a:ext cx="4479216" cy="369332"/>
          </a:xfrm>
          <a:prstGeom prst="rect">
            <a:avLst/>
          </a:prstGeom>
          <a:noFill/>
        </p:spPr>
        <p:txBody>
          <a:bodyPr wrap="square" rtlCol="0">
            <a:spAutoFit/>
          </a:bodyPr>
          <a:lstStyle/>
          <a:p>
            <a:r>
              <a:rPr lang="zh-CN" altLang="en-US" dirty="0"/>
              <a:t>遇到</a:t>
            </a:r>
            <a:r>
              <a:rPr lang="en-US" altLang="zh-CN" dirty="0"/>
              <a:t>0</a:t>
            </a:r>
            <a:r>
              <a:rPr lang="zh-CN" altLang="en-US" dirty="0"/>
              <a:t>，往左走，不是叶子节点，保存位置</a:t>
            </a:r>
          </a:p>
        </p:txBody>
      </p:sp>
      <p:sp>
        <p:nvSpPr>
          <p:cNvPr id="3" name="TextBox 2">
            <a:extLst>
              <a:ext uri="{FF2B5EF4-FFF2-40B4-BE49-F238E27FC236}">
                <a16:creationId xmlns:a16="http://schemas.microsoft.com/office/drawing/2014/main" id="{BF164442-2F79-4AD4-88A9-E831A6F4B06E}"/>
              </a:ext>
            </a:extLst>
          </p:cNvPr>
          <p:cNvSpPr txBox="1"/>
          <p:nvPr/>
        </p:nvSpPr>
        <p:spPr>
          <a:xfrm>
            <a:off x="4777047" y="5536276"/>
            <a:ext cx="1318953" cy="369332"/>
          </a:xfrm>
          <a:prstGeom prst="rect">
            <a:avLst/>
          </a:prstGeom>
          <a:noFill/>
        </p:spPr>
        <p:txBody>
          <a:bodyPr wrap="square" rtlCol="0">
            <a:spAutoFit/>
          </a:bodyPr>
          <a:lstStyle/>
          <a:p>
            <a:r>
              <a:rPr lang="zh-CN" altLang="en-US" dirty="0"/>
              <a:t>输出序列：</a:t>
            </a:r>
          </a:p>
        </p:txBody>
      </p:sp>
    </p:spTree>
    <p:extLst>
      <p:ext uri="{BB962C8B-B14F-4D97-AF65-F5344CB8AC3E}">
        <p14:creationId xmlns:p14="http://schemas.microsoft.com/office/powerpoint/2010/main" val="2193358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逐字符解压缩</a:t>
            </a:r>
          </a:p>
        </p:txBody>
      </p:sp>
      <p:sp>
        <p:nvSpPr>
          <p:cNvPr id="6" name="TextBox 5">
            <a:extLst>
              <a:ext uri="{FF2B5EF4-FFF2-40B4-BE49-F238E27FC236}">
                <a16:creationId xmlns:a16="http://schemas.microsoft.com/office/drawing/2014/main" id="{A5B3C5EC-36B9-4C4D-9A47-D71086D4AD31}"/>
              </a:ext>
            </a:extLst>
          </p:cNvPr>
          <p:cNvSpPr txBox="1"/>
          <p:nvPr/>
        </p:nvSpPr>
        <p:spPr>
          <a:xfrm>
            <a:off x="7257156" y="1861652"/>
            <a:ext cx="4479216" cy="461665"/>
          </a:xfrm>
          <a:prstGeom prst="rect">
            <a:avLst/>
          </a:prstGeom>
          <a:noFill/>
        </p:spPr>
        <p:txBody>
          <a:bodyPr wrap="square" rtlCol="0">
            <a:spAutoFit/>
          </a:bodyPr>
          <a:lstStyle/>
          <a:p>
            <a:r>
              <a:rPr lang="en-US" altLang="zh-CN" sz="2400" dirty="0">
                <a:latin typeface="Consolas" panose="020B0609020204030204" pitchFamily="49" charset="0"/>
              </a:rPr>
              <a:t>000001001000100110110111…</a:t>
            </a:r>
            <a:endParaRPr lang="zh-CN" altLang="en-US" sz="2400" dirty="0"/>
          </a:p>
        </p:txBody>
      </p:sp>
      <p:sp>
        <p:nvSpPr>
          <p:cNvPr id="7" name="TextBox 6">
            <a:extLst>
              <a:ext uri="{FF2B5EF4-FFF2-40B4-BE49-F238E27FC236}">
                <a16:creationId xmlns:a16="http://schemas.microsoft.com/office/drawing/2014/main" id="{69C7D4CF-0608-4227-A8D4-D54CC4C82844}"/>
              </a:ext>
            </a:extLst>
          </p:cNvPr>
          <p:cNvSpPr txBox="1"/>
          <p:nvPr/>
        </p:nvSpPr>
        <p:spPr>
          <a:xfrm>
            <a:off x="5979181" y="1871175"/>
            <a:ext cx="1127942" cy="369332"/>
          </a:xfrm>
          <a:prstGeom prst="rect">
            <a:avLst/>
          </a:prstGeom>
          <a:noFill/>
        </p:spPr>
        <p:txBody>
          <a:bodyPr wrap="square" rtlCol="0">
            <a:spAutoFit/>
          </a:bodyPr>
          <a:lstStyle/>
          <a:p>
            <a:r>
              <a:rPr lang="zh-CN" altLang="en-US" dirty="0"/>
              <a:t>位序列</a:t>
            </a:r>
          </a:p>
        </p:txBody>
      </p:sp>
      <p:grpSp>
        <p:nvGrpSpPr>
          <p:cNvPr id="8" name="Group 7">
            <a:extLst>
              <a:ext uri="{FF2B5EF4-FFF2-40B4-BE49-F238E27FC236}">
                <a16:creationId xmlns:a16="http://schemas.microsoft.com/office/drawing/2014/main" id="{819E66AA-DFA5-4753-B4CF-B1BA3000198B}"/>
              </a:ext>
            </a:extLst>
          </p:cNvPr>
          <p:cNvGrpSpPr/>
          <p:nvPr/>
        </p:nvGrpSpPr>
        <p:grpSpPr>
          <a:xfrm>
            <a:off x="7033122" y="1797631"/>
            <a:ext cx="1127942" cy="1051371"/>
            <a:chOff x="3137432" y="2272311"/>
            <a:chExt cx="1127942" cy="1051371"/>
          </a:xfrm>
        </p:grpSpPr>
        <p:sp>
          <p:nvSpPr>
            <p:cNvPr id="9" name="Rectangle: Rounded Corners 8">
              <a:extLst>
                <a:ext uri="{FF2B5EF4-FFF2-40B4-BE49-F238E27FC236}">
                  <a16:creationId xmlns:a16="http://schemas.microsoft.com/office/drawing/2014/main" id="{775F49FC-95F8-463B-A05D-5E76CFA28E4B}"/>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70F70FBD-0F13-4751-A533-ED4F96C94407}"/>
                </a:ext>
              </a:extLst>
            </p:cNvPr>
            <p:cNvSpPr txBox="1"/>
            <p:nvPr/>
          </p:nvSpPr>
          <p:spPr>
            <a:xfrm>
              <a:off x="3137432" y="2954350"/>
              <a:ext cx="1127942" cy="369332"/>
            </a:xfrm>
            <a:prstGeom prst="rect">
              <a:avLst/>
            </a:prstGeom>
            <a:noFill/>
          </p:spPr>
          <p:txBody>
            <a:bodyPr wrap="square" rtlCol="0">
              <a:spAutoFit/>
            </a:bodyPr>
            <a:lstStyle/>
            <a:p>
              <a:r>
                <a:rPr lang="zh-CN" altLang="en-US" dirty="0"/>
                <a:t>扫描窗口</a:t>
              </a:r>
            </a:p>
          </p:txBody>
        </p:sp>
      </p:grpSp>
      <p:sp>
        <p:nvSpPr>
          <p:cNvPr id="13" name="Oval 12">
            <a:extLst>
              <a:ext uri="{FF2B5EF4-FFF2-40B4-BE49-F238E27FC236}">
                <a16:creationId xmlns:a16="http://schemas.microsoft.com/office/drawing/2014/main" id="{4E1DD534-AB69-4E6F-A13F-B830D7ADEB44}"/>
              </a:ext>
            </a:extLst>
          </p:cNvPr>
          <p:cNvSpPr/>
          <p:nvPr/>
        </p:nvSpPr>
        <p:spPr>
          <a:xfrm>
            <a:off x="3871460"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p>
          <a:p>
            <a:pPr algn="ctr"/>
            <a:r>
              <a:rPr lang="en-US" altLang="zh-CN" dirty="0"/>
              <a:t>e</a:t>
            </a:r>
            <a:endParaRPr lang="zh-CN" altLang="en-US" dirty="0"/>
          </a:p>
        </p:txBody>
      </p:sp>
      <p:sp>
        <p:nvSpPr>
          <p:cNvPr id="16" name="Oval 15">
            <a:extLst>
              <a:ext uri="{FF2B5EF4-FFF2-40B4-BE49-F238E27FC236}">
                <a16:creationId xmlns:a16="http://schemas.microsoft.com/office/drawing/2014/main" id="{32E730B8-EEFA-490E-9733-8ACF12AA20E2}"/>
              </a:ext>
            </a:extLst>
          </p:cNvPr>
          <p:cNvSpPr/>
          <p:nvPr/>
        </p:nvSpPr>
        <p:spPr>
          <a:xfrm>
            <a:off x="782160"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010</a:t>
            </a:r>
          </a:p>
          <a:p>
            <a:pPr algn="ctr"/>
            <a:r>
              <a:rPr lang="en-US" altLang="zh-CN" sz="1600" dirty="0"/>
              <a:t>b</a:t>
            </a:r>
            <a:endParaRPr lang="zh-CN" altLang="en-US" dirty="0"/>
          </a:p>
        </p:txBody>
      </p:sp>
      <p:sp>
        <p:nvSpPr>
          <p:cNvPr id="17" name="Oval 16">
            <a:extLst>
              <a:ext uri="{FF2B5EF4-FFF2-40B4-BE49-F238E27FC236}">
                <a16:creationId xmlns:a16="http://schemas.microsoft.com/office/drawing/2014/main" id="{C90DE411-43D0-40CB-A435-EF38D90B32CC}"/>
              </a:ext>
            </a:extLst>
          </p:cNvPr>
          <p:cNvSpPr/>
          <p:nvPr/>
        </p:nvSpPr>
        <p:spPr>
          <a:xfrm>
            <a:off x="2405765"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011</a:t>
            </a:r>
          </a:p>
          <a:p>
            <a:pPr algn="ctr"/>
            <a:r>
              <a:rPr lang="en-US" altLang="zh-CN" sz="1600" dirty="0"/>
              <a:t>c</a:t>
            </a:r>
            <a:endParaRPr lang="zh-CN" altLang="en-US" dirty="0"/>
          </a:p>
        </p:txBody>
      </p:sp>
      <p:sp>
        <p:nvSpPr>
          <p:cNvPr id="18" name="Oval 17">
            <a:extLst>
              <a:ext uri="{FF2B5EF4-FFF2-40B4-BE49-F238E27FC236}">
                <a16:creationId xmlns:a16="http://schemas.microsoft.com/office/drawing/2014/main" id="{FEE4FF9E-2512-48D3-B22A-2F937F15D0AF}"/>
              </a:ext>
            </a:extLst>
          </p:cNvPr>
          <p:cNvSpPr/>
          <p:nvPr/>
        </p:nvSpPr>
        <p:spPr>
          <a:xfrm>
            <a:off x="1602642"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cxnSp>
        <p:nvCxnSpPr>
          <p:cNvPr id="19" name="Straight Arrow Connector 18">
            <a:extLst>
              <a:ext uri="{FF2B5EF4-FFF2-40B4-BE49-F238E27FC236}">
                <a16:creationId xmlns:a16="http://schemas.microsoft.com/office/drawing/2014/main" id="{DF3846AE-A41C-470D-8AB5-64F6D2ED9EDA}"/>
              </a:ext>
            </a:extLst>
          </p:cNvPr>
          <p:cNvCxnSpPr>
            <a:stCxn id="18" idx="3"/>
            <a:endCxn id="16" idx="7"/>
          </p:cNvCxnSpPr>
          <p:nvPr/>
        </p:nvCxnSpPr>
        <p:spPr>
          <a:xfrm flipH="1">
            <a:off x="1442693" y="4166831"/>
            <a:ext cx="273279"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930192-7EED-43DD-8A0D-8421FF1F688E}"/>
              </a:ext>
            </a:extLst>
          </p:cNvPr>
          <p:cNvCxnSpPr>
            <a:stCxn id="18" idx="5"/>
            <a:endCxn id="17" idx="1"/>
          </p:cNvCxnSpPr>
          <p:nvPr/>
        </p:nvCxnSpPr>
        <p:spPr>
          <a:xfrm>
            <a:off x="2263175" y="4166831"/>
            <a:ext cx="255920"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72752C7-8E0C-4672-AA15-42EB5190D54F}"/>
              </a:ext>
            </a:extLst>
          </p:cNvPr>
          <p:cNvSpPr/>
          <p:nvPr/>
        </p:nvSpPr>
        <p:spPr>
          <a:xfrm>
            <a:off x="315034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2" name="Straight Arrow Connector 21">
            <a:extLst>
              <a:ext uri="{FF2B5EF4-FFF2-40B4-BE49-F238E27FC236}">
                <a16:creationId xmlns:a16="http://schemas.microsoft.com/office/drawing/2014/main" id="{E7DEE8FC-393E-433C-8771-FD476D61A1DA}"/>
              </a:ext>
            </a:extLst>
          </p:cNvPr>
          <p:cNvCxnSpPr>
            <a:cxnSpLocks/>
            <a:stCxn id="21" idx="3"/>
            <a:endCxn id="40" idx="7"/>
          </p:cNvCxnSpPr>
          <p:nvPr/>
        </p:nvCxnSpPr>
        <p:spPr>
          <a:xfrm flipH="1">
            <a:off x="3098330" y="3429752"/>
            <a:ext cx="165344"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4F3498-1253-4282-84F6-7D52A063DCCB}"/>
              </a:ext>
            </a:extLst>
          </p:cNvPr>
          <p:cNvCxnSpPr>
            <a:cxnSpLocks/>
            <a:stCxn id="21" idx="5"/>
            <a:endCxn id="13" idx="1"/>
          </p:cNvCxnSpPr>
          <p:nvPr/>
        </p:nvCxnSpPr>
        <p:spPr>
          <a:xfrm>
            <a:off x="3810877" y="3429752"/>
            <a:ext cx="173913"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930269E-C545-41C3-A9E6-CCC0920D5D71}"/>
              </a:ext>
            </a:extLst>
          </p:cNvPr>
          <p:cNvSpPr/>
          <p:nvPr/>
        </p:nvSpPr>
        <p:spPr>
          <a:xfrm>
            <a:off x="92621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25" name="Oval 24">
            <a:extLst>
              <a:ext uri="{FF2B5EF4-FFF2-40B4-BE49-F238E27FC236}">
                <a16:creationId xmlns:a16="http://schemas.microsoft.com/office/drawing/2014/main" id="{E546C154-6ECF-4187-8396-0361FF249A63}"/>
              </a:ext>
            </a:extLst>
          </p:cNvPr>
          <p:cNvSpPr/>
          <p:nvPr/>
        </p:nvSpPr>
        <p:spPr>
          <a:xfrm>
            <a:off x="2038279" y="190480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6" name="Straight Arrow Connector 25">
            <a:extLst>
              <a:ext uri="{FF2B5EF4-FFF2-40B4-BE49-F238E27FC236}">
                <a16:creationId xmlns:a16="http://schemas.microsoft.com/office/drawing/2014/main" id="{3B83C166-19A0-415D-B0DC-4D2EC0628DD4}"/>
              </a:ext>
            </a:extLst>
          </p:cNvPr>
          <p:cNvCxnSpPr>
            <a:stCxn id="25" idx="3"/>
            <a:endCxn id="24" idx="7"/>
          </p:cNvCxnSpPr>
          <p:nvPr/>
        </p:nvCxnSpPr>
        <p:spPr>
          <a:xfrm flipH="1">
            <a:off x="1586747"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20DA04E-1C29-49D8-A7A8-FC3AA8D7A3E5}"/>
              </a:ext>
            </a:extLst>
          </p:cNvPr>
          <p:cNvCxnSpPr>
            <a:stCxn id="25" idx="5"/>
            <a:endCxn id="21" idx="1"/>
          </p:cNvCxnSpPr>
          <p:nvPr/>
        </p:nvCxnSpPr>
        <p:spPr>
          <a:xfrm>
            <a:off x="2698812"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26AEFD-9ECE-44C0-9F77-48D14D95EC19}"/>
              </a:ext>
            </a:extLst>
          </p:cNvPr>
          <p:cNvCxnSpPr>
            <a:cxnSpLocks/>
            <a:stCxn id="24" idx="5"/>
            <a:endCxn id="18" idx="1"/>
          </p:cNvCxnSpPr>
          <p:nvPr/>
        </p:nvCxnSpPr>
        <p:spPr>
          <a:xfrm>
            <a:off x="1586747" y="3429752"/>
            <a:ext cx="129225"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BE66BB-1409-46BE-A484-3B7CF9343FA6}"/>
              </a:ext>
            </a:extLst>
          </p:cNvPr>
          <p:cNvSpPr/>
          <p:nvPr/>
        </p:nvSpPr>
        <p:spPr>
          <a:xfrm>
            <a:off x="2437797"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p>
          <a:p>
            <a:pPr algn="ctr"/>
            <a:r>
              <a:rPr lang="en-US" altLang="zh-CN" dirty="0"/>
              <a:t>d</a:t>
            </a:r>
            <a:endParaRPr lang="zh-CN" altLang="en-US" dirty="0"/>
          </a:p>
        </p:txBody>
      </p:sp>
      <p:sp>
        <p:nvSpPr>
          <p:cNvPr id="42" name="Oval 41">
            <a:extLst>
              <a:ext uri="{FF2B5EF4-FFF2-40B4-BE49-F238E27FC236}">
                <a16:creationId xmlns:a16="http://schemas.microsoft.com/office/drawing/2014/main" id="{6BB4FF1B-849B-45D3-BD5B-09DCA7691FEF}"/>
              </a:ext>
            </a:extLst>
          </p:cNvPr>
          <p:cNvSpPr/>
          <p:nvPr/>
        </p:nvSpPr>
        <p:spPr>
          <a:xfrm>
            <a:off x="152351" y="3506298"/>
            <a:ext cx="773863" cy="77386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00</a:t>
            </a:r>
          </a:p>
          <a:p>
            <a:pPr algn="ctr"/>
            <a:r>
              <a:rPr lang="en-US" altLang="zh-CN" dirty="0"/>
              <a:t>a</a:t>
            </a:r>
            <a:endParaRPr lang="zh-CN" altLang="en-US" dirty="0"/>
          </a:p>
        </p:txBody>
      </p:sp>
      <p:cxnSp>
        <p:nvCxnSpPr>
          <p:cNvPr id="43" name="Straight Arrow Connector 42">
            <a:extLst>
              <a:ext uri="{FF2B5EF4-FFF2-40B4-BE49-F238E27FC236}">
                <a16:creationId xmlns:a16="http://schemas.microsoft.com/office/drawing/2014/main" id="{8D587352-EE8E-4119-97FD-DB5EADEC1A6B}"/>
              </a:ext>
            </a:extLst>
          </p:cNvPr>
          <p:cNvCxnSpPr>
            <a:cxnSpLocks/>
            <a:stCxn id="24" idx="3"/>
            <a:endCxn id="42" idx="7"/>
          </p:cNvCxnSpPr>
          <p:nvPr/>
        </p:nvCxnSpPr>
        <p:spPr>
          <a:xfrm flipH="1">
            <a:off x="812884" y="3429752"/>
            <a:ext cx="226660"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A3717BE3-516A-436D-9B2E-BD3C92BFC911}"/>
              </a:ext>
            </a:extLst>
          </p:cNvPr>
          <p:cNvSpPr txBox="1"/>
          <p:nvPr/>
        </p:nvSpPr>
        <p:spPr>
          <a:xfrm>
            <a:off x="5619403" y="3059668"/>
            <a:ext cx="4479216" cy="369332"/>
          </a:xfrm>
          <a:prstGeom prst="rect">
            <a:avLst/>
          </a:prstGeom>
          <a:noFill/>
        </p:spPr>
        <p:txBody>
          <a:bodyPr wrap="square" rtlCol="0">
            <a:spAutoFit/>
          </a:bodyPr>
          <a:lstStyle/>
          <a:p>
            <a:r>
              <a:rPr lang="zh-CN" altLang="en-US" dirty="0"/>
              <a:t>初始化扫描，指针指向根节点，开始扫描</a:t>
            </a:r>
          </a:p>
        </p:txBody>
      </p:sp>
      <p:sp>
        <p:nvSpPr>
          <p:cNvPr id="28" name="TextBox 27">
            <a:extLst>
              <a:ext uri="{FF2B5EF4-FFF2-40B4-BE49-F238E27FC236}">
                <a16:creationId xmlns:a16="http://schemas.microsoft.com/office/drawing/2014/main" id="{F353B2F2-AF55-45D0-8567-22897D4EFE1D}"/>
              </a:ext>
            </a:extLst>
          </p:cNvPr>
          <p:cNvSpPr txBox="1"/>
          <p:nvPr/>
        </p:nvSpPr>
        <p:spPr>
          <a:xfrm>
            <a:off x="5619403" y="3451693"/>
            <a:ext cx="4479216" cy="369332"/>
          </a:xfrm>
          <a:prstGeom prst="rect">
            <a:avLst/>
          </a:prstGeom>
          <a:noFill/>
        </p:spPr>
        <p:txBody>
          <a:bodyPr wrap="square" rtlCol="0">
            <a:spAutoFit/>
          </a:bodyPr>
          <a:lstStyle/>
          <a:p>
            <a:r>
              <a:rPr lang="zh-CN" altLang="en-US" dirty="0"/>
              <a:t>遇到</a:t>
            </a:r>
            <a:r>
              <a:rPr lang="en-US" altLang="zh-CN" dirty="0"/>
              <a:t>0</a:t>
            </a:r>
            <a:r>
              <a:rPr lang="zh-CN" altLang="en-US" dirty="0"/>
              <a:t>，往左走，不是叶子节点，保存位置</a:t>
            </a:r>
          </a:p>
        </p:txBody>
      </p:sp>
      <p:sp>
        <p:nvSpPr>
          <p:cNvPr id="3" name="TextBox 2">
            <a:extLst>
              <a:ext uri="{FF2B5EF4-FFF2-40B4-BE49-F238E27FC236}">
                <a16:creationId xmlns:a16="http://schemas.microsoft.com/office/drawing/2014/main" id="{BF164442-2F79-4AD4-88A9-E831A6F4B06E}"/>
              </a:ext>
            </a:extLst>
          </p:cNvPr>
          <p:cNvSpPr txBox="1"/>
          <p:nvPr/>
        </p:nvSpPr>
        <p:spPr>
          <a:xfrm>
            <a:off x="4777047" y="5536276"/>
            <a:ext cx="1318953" cy="369332"/>
          </a:xfrm>
          <a:prstGeom prst="rect">
            <a:avLst/>
          </a:prstGeom>
          <a:noFill/>
        </p:spPr>
        <p:txBody>
          <a:bodyPr wrap="square" rtlCol="0">
            <a:spAutoFit/>
          </a:bodyPr>
          <a:lstStyle/>
          <a:p>
            <a:r>
              <a:rPr lang="zh-CN" altLang="en-US" dirty="0"/>
              <a:t>输出序列：</a:t>
            </a:r>
          </a:p>
        </p:txBody>
      </p:sp>
      <p:sp>
        <p:nvSpPr>
          <p:cNvPr id="31" name="TextBox 30">
            <a:extLst>
              <a:ext uri="{FF2B5EF4-FFF2-40B4-BE49-F238E27FC236}">
                <a16:creationId xmlns:a16="http://schemas.microsoft.com/office/drawing/2014/main" id="{4CFF50CB-1926-4256-942C-46A643CC7C6E}"/>
              </a:ext>
            </a:extLst>
          </p:cNvPr>
          <p:cNvSpPr txBox="1"/>
          <p:nvPr/>
        </p:nvSpPr>
        <p:spPr>
          <a:xfrm>
            <a:off x="5619402" y="3843718"/>
            <a:ext cx="6116969" cy="369332"/>
          </a:xfrm>
          <a:prstGeom prst="rect">
            <a:avLst/>
          </a:prstGeom>
          <a:noFill/>
        </p:spPr>
        <p:txBody>
          <a:bodyPr wrap="square" rtlCol="0">
            <a:spAutoFit/>
          </a:bodyPr>
          <a:lstStyle/>
          <a:p>
            <a:r>
              <a:rPr lang="zh-CN" altLang="en-US" dirty="0"/>
              <a:t>遇到</a:t>
            </a:r>
            <a:r>
              <a:rPr lang="en-US" altLang="zh-CN" dirty="0"/>
              <a:t>0</a:t>
            </a:r>
            <a:r>
              <a:rPr lang="zh-CN" altLang="en-US" dirty="0"/>
              <a:t>，往左走，是叶子节点，输出字符，返回根节点</a:t>
            </a:r>
          </a:p>
        </p:txBody>
      </p:sp>
      <p:sp>
        <p:nvSpPr>
          <p:cNvPr id="14" name="TextBox 13">
            <a:extLst>
              <a:ext uri="{FF2B5EF4-FFF2-40B4-BE49-F238E27FC236}">
                <a16:creationId xmlns:a16="http://schemas.microsoft.com/office/drawing/2014/main" id="{53CD9B64-4381-4B21-8EF8-4FF1D2E1673F}"/>
              </a:ext>
            </a:extLst>
          </p:cNvPr>
          <p:cNvSpPr txBox="1"/>
          <p:nvPr/>
        </p:nvSpPr>
        <p:spPr>
          <a:xfrm>
            <a:off x="5979181" y="5535358"/>
            <a:ext cx="3046669" cy="369332"/>
          </a:xfrm>
          <a:prstGeom prst="rect">
            <a:avLst/>
          </a:prstGeom>
          <a:noFill/>
        </p:spPr>
        <p:txBody>
          <a:bodyPr wrap="square" rtlCol="0">
            <a:spAutoFit/>
          </a:bodyPr>
          <a:lstStyle/>
          <a:p>
            <a:r>
              <a:rPr lang="en-US" altLang="zh-CN" dirty="0">
                <a:latin typeface="Consolas" panose="020B0609020204030204" pitchFamily="49" charset="0"/>
              </a:rPr>
              <a:t>a</a:t>
            </a:r>
            <a:endParaRPr lang="zh-CN" altLang="en-US" dirty="0">
              <a:latin typeface="Consolas" panose="020B0609020204030204" pitchFamily="49" charset="0"/>
            </a:endParaRPr>
          </a:p>
        </p:txBody>
      </p:sp>
    </p:spTree>
    <p:extLst>
      <p:ext uri="{BB962C8B-B14F-4D97-AF65-F5344CB8AC3E}">
        <p14:creationId xmlns:p14="http://schemas.microsoft.com/office/powerpoint/2010/main" val="1490382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逐字符解压缩</a:t>
            </a:r>
          </a:p>
        </p:txBody>
      </p:sp>
      <p:sp>
        <p:nvSpPr>
          <p:cNvPr id="6" name="TextBox 5">
            <a:extLst>
              <a:ext uri="{FF2B5EF4-FFF2-40B4-BE49-F238E27FC236}">
                <a16:creationId xmlns:a16="http://schemas.microsoft.com/office/drawing/2014/main" id="{A5B3C5EC-36B9-4C4D-9A47-D71086D4AD31}"/>
              </a:ext>
            </a:extLst>
          </p:cNvPr>
          <p:cNvSpPr txBox="1"/>
          <p:nvPr/>
        </p:nvSpPr>
        <p:spPr>
          <a:xfrm>
            <a:off x="7257156" y="1861652"/>
            <a:ext cx="4479216" cy="461665"/>
          </a:xfrm>
          <a:prstGeom prst="rect">
            <a:avLst/>
          </a:prstGeom>
          <a:noFill/>
        </p:spPr>
        <p:txBody>
          <a:bodyPr wrap="square" rtlCol="0">
            <a:spAutoFit/>
          </a:bodyPr>
          <a:lstStyle/>
          <a:p>
            <a:r>
              <a:rPr lang="en-US" altLang="zh-CN" sz="2400" dirty="0">
                <a:latin typeface="Consolas" panose="020B0609020204030204" pitchFamily="49" charset="0"/>
              </a:rPr>
              <a:t>000001001000100110110111…</a:t>
            </a:r>
            <a:endParaRPr lang="zh-CN" altLang="en-US" sz="2400" dirty="0"/>
          </a:p>
        </p:txBody>
      </p:sp>
      <p:sp>
        <p:nvSpPr>
          <p:cNvPr id="7" name="TextBox 6">
            <a:extLst>
              <a:ext uri="{FF2B5EF4-FFF2-40B4-BE49-F238E27FC236}">
                <a16:creationId xmlns:a16="http://schemas.microsoft.com/office/drawing/2014/main" id="{69C7D4CF-0608-4227-A8D4-D54CC4C82844}"/>
              </a:ext>
            </a:extLst>
          </p:cNvPr>
          <p:cNvSpPr txBox="1"/>
          <p:nvPr/>
        </p:nvSpPr>
        <p:spPr>
          <a:xfrm>
            <a:off x="5979181" y="1871175"/>
            <a:ext cx="1127942" cy="369332"/>
          </a:xfrm>
          <a:prstGeom prst="rect">
            <a:avLst/>
          </a:prstGeom>
          <a:noFill/>
        </p:spPr>
        <p:txBody>
          <a:bodyPr wrap="square" rtlCol="0">
            <a:spAutoFit/>
          </a:bodyPr>
          <a:lstStyle/>
          <a:p>
            <a:r>
              <a:rPr lang="zh-CN" altLang="en-US" dirty="0"/>
              <a:t>位序列</a:t>
            </a:r>
          </a:p>
        </p:txBody>
      </p:sp>
      <p:grpSp>
        <p:nvGrpSpPr>
          <p:cNvPr id="8" name="Group 7">
            <a:extLst>
              <a:ext uri="{FF2B5EF4-FFF2-40B4-BE49-F238E27FC236}">
                <a16:creationId xmlns:a16="http://schemas.microsoft.com/office/drawing/2014/main" id="{819E66AA-DFA5-4753-B4CF-B1BA3000198B}"/>
              </a:ext>
            </a:extLst>
          </p:cNvPr>
          <p:cNvGrpSpPr/>
          <p:nvPr/>
        </p:nvGrpSpPr>
        <p:grpSpPr>
          <a:xfrm>
            <a:off x="7035939" y="1797631"/>
            <a:ext cx="1127942" cy="1051371"/>
            <a:chOff x="3137432" y="2272311"/>
            <a:chExt cx="1127942" cy="1051371"/>
          </a:xfrm>
        </p:grpSpPr>
        <p:sp>
          <p:nvSpPr>
            <p:cNvPr id="9" name="Rectangle: Rounded Corners 8">
              <a:extLst>
                <a:ext uri="{FF2B5EF4-FFF2-40B4-BE49-F238E27FC236}">
                  <a16:creationId xmlns:a16="http://schemas.microsoft.com/office/drawing/2014/main" id="{775F49FC-95F8-463B-A05D-5E76CFA28E4B}"/>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70F70FBD-0F13-4751-A533-ED4F96C94407}"/>
                </a:ext>
              </a:extLst>
            </p:cNvPr>
            <p:cNvSpPr txBox="1"/>
            <p:nvPr/>
          </p:nvSpPr>
          <p:spPr>
            <a:xfrm>
              <a:off x="3137432" y="2954350"/>
              <a:ext cx="1127942" cy="369332"/>
            </a:xfrm>
            <a:prstGeom prst="rect">
              <a:avLst/>
            </a:prstGeom>
            <a:noFill/>
          </p:spPr>
          <p:txBody>
            <a:bodyPr wrap="square" rtlCol="0">
              <a:spAutoFit/>
            </a:bodyPr>
            <a:lstStyle/>
            <a:p>
              <a:r>
                <a:rPr lang="zh-CN" altLang="en-US" dirty="0"/>
                <a:t>扫描窗口</a:t>
              </a:r>
            </a:p>
          </p:txBody>
        </p:sp>
      </p:grpSp>
      <p:sp>
        <p:nvSpPr>
          <p:cNvPr id="13" name="Oval 12">
            <a:extLst>
              <a:ext uri="{FF2B5EF4-FFF2-40B4-BE49-F238E27FC236}">
                <a16:creationId xmlns:a16="http://schemas.microsoft.com/office/drawing/2014/main" id="{4E1DD534-AB69-4E6F-A13F-B830D7ADEB44}"/>
              </a:ext>
            </a:extLst>
          </p:cNvPr>
          <p:cNvSpPr/>
          <p:nvPr/>
        </p:nvSpPr>
        <p:spPr>
          <a:xfrm>
            <a:off x="3871460"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p>
          <a:p>
            <a:pPr algn="ctr"/>
            <a:r>
              <a:rPr lang="en-US" altLang="zh-CN" dirty="0"/>
              <a:t>e</a:t>
            </a:r>
            <a:endParaRPr lang="zh-CN" altLang="en-US" dirty="0"/>
          </a:p>
        </p:txBody>
      </p:sp>
      <p:sp>
        <p:nvSpPr>
          <p:cNvPr id="16" name="Oval 15">
            <a:extLst>
              <a:ext uri="{FF2B5EF4-FFF2-40B4-BE49-F238E27FC236}">
                <a16:creationId xmlns:a16="http://schemas.microsoft.com/office/drawing/2014/main" id="{32E730B8-EEFA-490E-9733-8ACF12AA20E2}"/>
              </a:ext>
            </a:extLst>
          </p:cNvPr>
          <p:cNvSpPr/>
          <p:nvPr/>
        </p:nvSpPr>
        <p:spPr>
          <a:xfrm>
            <a:off x="782160"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010</a:t>
            </a:r>
          </a:p>
          <a:p>
            <a:pPr algn="ctr"/>
            <a:r>
              <a:rPr lang="en-US" altLang="zh-CN" sz="1600" dirty="0"/>
              <a:t>b</a:t>
            </a:r>
            <a:endParaRPr lang="zh-CN" altLang="en-US" dirty="0"/>
          </a:p>
        </p:txBody>
      </p:sp>
      <p:sp>
        <p:nvSpPr>
          <p:cNvPr id="17" name="Oval 16">
            <a:extLst>
              <a:ext uri="{FF2B5EF4-FFF2-40B4-BE49-F238E27FC236}">
                <a16:creationId xmlns:a16="http://schemas.microsoft.com/office/drawing/2014/main" id="{C90DE411-43D0-40CB-A435-EF38D90B32CC}"/>
              </a:ext>
            </a:extLst>
          </p:cNvPr>
          <p:cNvSpPr/>
          <p:nvPr/>
        </p:nvSpPr>
        <p:spPr>
          <a:xfrm>
            <a:off x="2405765"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011</a:t>
            </a:r>
          </a:p>
          <a:p>
            <a:pPr algn="ctr"/>
            <a:r>
              <a:rPr lang="en-US" altLang="zh-CN" sz="1600" dirty="0"/>
              <a:t>c</a:t>
            </a:r>
            <a:endParaRPr lang="zh-CN" altLang="en-US" dirty="0"/>
          </a:p>
        </p:txBody>
      </p:sp>
      <p:sp>
        <p:nvSpPr>
          <p:cNvPr id="18" name="Oval 17">
            <a:extLst>
              <a:ext uri="{FF2B5EF4-FFF2-40B4-BE49-F238E27FC236}">
                <a16:creationId xmlns:a16="http://schemas.microsoft.com/office/drawing/2014/main" id="{FEE4FF9E-2512-48D3-B22A-2F937F15D0AF}"/>
              </a:ext>
            </a:extLst>
          </p:cNvPr>
          <p:cNvSpPr/>
          <p:nvPr/>
        </p:nvSpPr>
        <p:spPr>
          <a:xfrm>
            <a:off x="1602642"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cxnSp>
        <p:nvCxnSpPr>
          <p:cNvPr id="19" name="Straight Arrow Connector 18">
            <a:extLst>
              <a:ext uri="{FF2B5EF4-FFF2-40B4-BE49-F238E27FC236}">
                <a16:creationId xmlns:a16="http://schemas.microsoft.com/office/drawing/2014/main" id="{DF3846AE-A41C-470D-8AB5-64F6D2ED9EDA}"/>
              </a:ext>
            </a:extLst>
          </p:cNvPr>
          <p:cNvCxnSpPr>
            <a:stCxn id="18" idx="3"/>
            <a:endCxn id="16" idx="7"/>
          </p:cNvCxnSpPr>
          <p:nvPr/>
        </p:nvCxnSpPr>
        <p:spPr>
          <a:xfrm flipH="1">
            <a:off x="1442693" y="4166831"/>
            <a:ext cx="273279"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930192-7EED-43DD-8A0D-8421FF1F688E}"/>
              </a:ext>
            </a:extLst>
          </p:cNvPr>
          <p:cNvCxnSpPr>
            <a:stCxn id="18" idx="5"/>
            <a:endCxn id="17" idx="1"/>
          </p:cNvCxnSpPr>
          <p:nvPr/>
        </p:nvCxnSpPr>
        <p:spPr>
          <a:xfrm>
            <a:off x="2263175" y="4166831"/>
            <a:ext cx="255920"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72752C7-8E0C-4672-AA15-42EB5190D54F}"/>
              </a:ext>
            </a:extLst>
          </p:cNvPr>
          <p:cNvSpPr/>
          <p:nvPr/>
        </p:nvSpPr>
        <p:spPr>
          <a:xfrm>
            <a:off x="315034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2" name="Straight Arrow Connector 21">
            <a:extLst>
              <a:ext uri="{FF2B5EF4-FFF2-40B4-BE49-F238E27FC236}">
                <a16:creationId xmlns:a16="http://schemas.microsoft.com/office/drawing/2014/main" id="{E7DEE8FC-393E-433C-8771-FD476D61A1DA}"/>
              </a:ext>
            </a:extLst>
          </p:cNvPr>
          <p:cNvCxnSpPr>
            <a:cxnSpLocks/>
            <a:stCxn id="21" idx="3"/>
            <a:endCxn id="40" idx="7"/>
          </p:cNvCxnSpPr>
          <p:nvPr/>
        </p:nvCxnSpPr>
        <p:spPr>
          <a:xfrm flipH="1">
            <a:off x="3098330" y="3429752"/>
            <a:ext cx="165344"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4F3498-1253-4282-84F6-7D52A063DCCB}"/>
              </a:ext>
            </a:extLst>
          </p:cNvPr>
          <p:cNvCxnSpPr>
            <a:cxnSpLocks/>
            <a:stCxn id="21" idx="5"/>
            <a:endCxn id="13" idx="1"/>
          </p:cNvCxnSpPr>
          <p:nvPr/>
        </p:nvCxnSpPr>
        <p:spPr>
          <a:xfrm>
            <a:off x="3810877" y="3429752"/>
            <a:ext cx="173913"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930269E-C545-41C3-A9E6-CCC0920D5D71}"/>
              </a:ext>
            </a:extLst>
          </p:cNvPr>
          <p:cNvSpPr/>
          <p:nvPr/>
        </p:nvSpPr>
        <p:spPr>
          <a:xfrm>
            <a:off x="92621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25" name="Oval 24">
            <a:extLst>
              <a:ext uri="{FF2B5EF4-FFF2-40B4-BE49-F238E27FC236}">
                <a16:creationId xmlns:a16="http://schemas.microsoft.com/office/drawing/2014/main" id="{E546C154-6ECF-4187-8396-0361FF249A63}"/>
              </a:ext>
            </a:extLst>
          </p:cNvPr>
          <p:cNvSpPr/>
          <p:nvPr/>
        </p:nvSpPr>
        <p:spPr>
          <a:xfrm>
            <a:off x="2038279" y="1904808"/>
            <a:ext cx="773863" cy="77386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26" name="Straight Arrow Connector 25">
            <a:extLst>
              <a:ext uri="{FF2B5EF4-FFF2-40B4-BE49-F238E27FC236}">
                <a16:creationId xmlns:a16="http://schemas.microsoft.com/office/drawing/2014/main" id="{3B83C166-19A0-415D-B0DC-4D2EC0628DD4}"/>
              </a:ext>
            </a:extLst>
          </p:cNvPr>
          <p:cNvCxnSpPr>
            <a:stCxn id="25" idx="3"/>
            <a:endCxn id="24" idx="7"/>
          </p:cNvCxnSpPr>
          <p:nvPr/>
        </p:nvCxnSpPr>
        <p:spPr>
          <a:xfrm flipH="1">
            <a:off x="1586747"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20DA04E-1C29-49D8-A7A8-FC3AA8D7A3E5}"/>
              </a:ext>
            </a:extLst>
          </p:cNvPr>
          <p:cNvCxnSpPr>
            <a:stCxn id="25" idx="5"/>
            <a:endCxn id="21" idx="1"/>
          </p:cNvCxnSpPr>
          <p:nvPr/>
        </p:nvCxnSpPr>
        <p:spPr>
          <a:xfrm>
            <a:off x="2698812"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26AEFD-9ECE-44C0-9F77-48D14D95EC19}"/>
              </a:ext>
            </a:extLst>
          </p:cNvPr>
          <p:cNvCxnSpPr>
            <a:cxnSpLocks/>
            <a:stCxn id="24" idx="5"/>
            <a:endCxn id="18" idx="1"/>
          </p:cNvCxnSpPr>
          <p:nvPr/>
        </p:nvCxnSpPr>
        <p:spPr>
          <a:xfrm>
            <a:off x="1586747" y="3429752"/>
            <a:ext cx="129225"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BE66BB-1409-46BE-A484-3B7CF9343FA6}"/>
              </a:ext>
            </a:extLst>
          </p:cNvPr>
          <p:cNvSpPr/>
          <p:nvPr/>
        </p:nvSpPr>
        <p:spPr>
          <a:xfrm>
            <a:off x="2437797"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p>
          <a:p>
            <a:pPr algn="ctr"/>
            <a:r>
              <a:rPr lang="en-US" altLang="zh-CN" dirty="0"/>
              <a:t>d</a:t>
            </a:r>
            <a:endParaRPr lang="zh-CN" altLang="en-US" dirty="0"/>
          </a:p>
        </p:txBody>
      </p:sp>
      <p:sp>
        <p:nvSpPr>
          <p:cNvPr id="42" name="Oval 41">
            <a:extLst>
              <a:ext uri="{FF2B5EF4-FFF2-40B4-BE49-F238E27FC236}">
                <a16:creationId xmlns:a16="http://schemas.microsoft.com/office/drawing/2014/main" id="{6BB4FF1B-849B-45D3-BD5B-09DCA7691FEF}"/>
              </a:ext>
            </a:extLst>
          </p:cNvPr>
          <p:cNvSpPr/>
          <p:nvPr/>
        </p:nvSpPr>
        <p:spPr>
          <a:xfrm>
            <a:off x="152351"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a:t>
            </a:r>
          </a:p>
          <a:p>
            <a:pPr algn="ctr"/>
            <a:r>
              <a:rPr lang="en-US" altLang="zh-CN" dirty="0"/>
              <a:t>a</a:t>
            </a:r>
            <a:endParaRPr lang="zh-CN" altLang="en-US" dirty="0"/>
          </a:p>
        </p:txBody>
      </p:sp>
      <p:cxnSp>
        <p:nvCxnSpPr>
          <p:cNvPr id="43" name="Straight Arrow Connector 42">
            <a:extLst>
              <a:ext uri="{FF2B5EF4-FFF2-40B4-BE49-F238E27FC236}">
                <a16:creationId xmlns:a16="http://schemas.microsoft.com/office/drawing/2014/main" id="{8D587352-EE8E-4119-97FD-DB5EADEC1A6B}"/>
              </a:ext>
            </a:extLst>
          </p:cNvPr>
          <p:cNvCxnSpPr>
            <a:cxnSpLocks/>
            <a:stCxn id="24" idx="3"/>
            <a:endCxn id="42" idx="7"/>
          </p:cNvCxnSpPr>
          <p:nvPr/>
        </p:nvCxnSpPr>
        <p:spPr>
          <a:xfrm flipH="1">
            <a:off x="812884" y="3429752"/>
            <a:ext cx="226660"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A3717BE3-516A-436D-9B2E-BD3C92BFC911}"/>
              </a:ext>
            </a:extLst>
          </p:cNvPr>
          <p:cNvSpPr txBox="1"/>
          <p:nvPr/>
        </p:nvSpPr>
        <p:spPr>
          <a:xfrm>
            <a:off x="5619403" y="3059668"/>
            <a:ext cx="4479216" cy="369332"/>
          </a:xfrm>
          <a:prstGeom prst="rect">
            <a:avLst/>
          </a:prstGeom>
          <a:noFill/>
        </p:spPr>
        <p:txBody>
          <a:bodyPr wrap="square" rtlCol="0">
            <a:spAutoFit/>
          </a:bodyPr>
          <a:lstStyle/>
          <a:p>
            <a:r>
              <a:rPr lang="zh-CN" altLang="en-US" dirty="0"/>
              <a:t>初始化扫描，指针指向根节点，开始扫描</a:t>
            </a:r>
          </a:p>
        </p:txBody>
      </p:sp>
      <p:sp>
        <p:nvSpPr>
          <p:cNvPr id="28" name="TextBox 27">
            <a:extLst>
              <a:ext uri="{FF2B5EF4-FFF2-40B4-BE49-F238E27FC236}">
                <a16:creationId xmlns:a16="http://schemas.microsoft.com/office/drawing/2014/main" id="{1C2C4EDF-D98C-42D8-ACD4-2E645C4912C9}"/>
              </a:ext>
            </a:extLst>
          </p:cNvPr>
          <p:cNvSpPr txBox="1"/>
          <p:nvPr/>
        </p:nvSpPr>
        <p:spPr>
          <a:xfrm>
            <a:off x="4777047" y="5536276"/>
            <a:ext cx="1318953" cy="369332"/>
          </a:xfrm>
          <a:prstGeom prst="rect">
            <a:avLst/>
          </a:prstGeom>
          <a:noFill/>
        </p:spPr>
        <p:txBody>
          <a:bodyPr wrap="square" rtlCol="0">
            <a:spAutoFit/>
          </a:bodyPr>
          <a:lstStyle/>
          <a:p>
            <a:r>
              <a:rPr lang="zh-CN" altLang="en-US" dirty="0"/>
              <a:t>输出序列：</a:t>
            </a:r>
          </a:p>
        </p:txBody>
      </p:sp>
      <p:sp>
        <p:nvSpPr>
          <p:cNvPr id="29" name="TextBox 28">
            <a:extLst>
              <a:ext uri="{FF2B5EF4-FFF2-40B4-BE49-F238E27FC236}">
                <a16:creationId xmlns:a16="http://schemas.microsoft.com/office/drawing/2014/main" id="{A038C8EB-B816-4ACE-8C2D-19B9A83B9BFC}"/>
              </a:ext>
            </a:extLst>
          </p:cNvPr>
          <p:cNvSpPr txBox="1"/>
          <p:nvPr/>
        </p:nvSpPr>
        <p:spPr>
          <a:xfrm>
            <a:off x="5979181" y="5535358"/>
            <a:ext cx="3046669" cy="369332"/>
          </a:xfrm>
          <a:prstGeom prst="rect">
            <a:avLst/>
          </a:prstGeom>
          <a:noFill/>
        </p:spPr>
        <p:txBody>
          <a:bodyPr wrap="square" rtlCol="0">
            <a:spAutoFit/>
          </a:bodyPr>
          <a:lstStyle/>
          <a:p>
            <a:r>
              <a:rPr lang="en-US" altLang="zh-CN" dirty="0">
                <a:latin typeface="Consolas" panose="020B0609020204030204" pitchFamily="49" charset="0"/>
              </a:rPr>
              <a:t>a</a:t>
            </a:r>
            <a:endParaRPr lang="zh-CN" altLang="en-US" dirty="0">
              <a:latin typeface="Consolas" panose="020B0609020204030204" pitchFamily="49" charset="0"/>
            </a:endParaRPr>
          </a:p>
        </p:txBody>
      </p:sp>
    </p:spTree>
    <p:extLst>
      <p:ext uri="{BB962C8B-B14F-4D97-AF65-F5344CB8AC3E}">
        <p14:creationId xmlns:p14="http://schemas.microsoft.com/office/powerpoint/2010/main" val="3308924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逐字符解压缩</a:t>
            </a:r>
          </a:p>
        </p:txBody>
      </p:sp>
      <p:sp>
        <p:nvSpPr>
          <p:cNvPr id="6" name="TextBox 5">
            <a:extLst>
              <a:ext uri="{FF2B5EF4-FFF2-40B4-BE49-F238E27FC236}">
                <a16:creationId xmlns:a16="http://schemas.microsoft.com/office/drawing/2014/main" id="{A5B3C5EC-36B9-4C4D-9A47-D71086D4AD31}"/>
              </a:ext>
            </a:extLst>
          </p:cNvPr>
          <p:cNvSpPr txBox="1"/>
          <p:nvPr/>
        </p:nvSpPr>
        <p:spPr>
          <a:xfrm>
            <a:off x="7257156" y="1861652"/>
            <a:ext cx="4479216" cy="461665"/>
          </a:xfrm>
          <a:prstGeom prst="rect">
            <a:avLst/>
          </a:prstGeom>
          <a:noFill/>
        </p:spPr>
        <p:txBody>
          <a:bodyPr wrap="square" rtlCol="0">
            <a:spAutoFit/>
          </a:bodyPr>
          <a:lstStyle/>
          <a:p>
            <a:r>
              <a:rPr lang="en-US" altLang="zh-CN" sz="2400" dirty="0">
                <a:latin typeface="Consolas" panose="020B0609020204030204" pitchFamily="49" charset="0"/>
              </a:rPr>
              <a:t>000001001000100110110111…</a:t>
            </a:r>
            <a:endParaRPr lang="zh-CN" altLang="en-US" sz="2400" dirty="0"/>
          </a:p>
        </p:txBody>
      </p:sp>
      <p:sp>
        <p:nvSpPr>
          <p:cNvPr id="7" name="TextBox 6">
            <a:extLst>
              <a:ext uri="{FF2B5EF4-FFF2-40B4-BE49-F238E27FC236}">
                <a16:creationId xmlns:a16="http://schemas.microsoft.com/office/drawing/2014/main" id="{69C7D4CF-0608-4227-A8D4-D54CC4C82844}"/>
              </a:ext>
            </a:extLst>
          </p:cNvPr>
          <p:cNvSpPr txBox="1"/>
          <p:nvPr/>
        </p:nvSpPr>
        <p:spPr>
          <a:xfrm>
            <a:off x="5979181" y="1871175"/>
            <a:ext cx="1127942" cy="369332"/>
          </a:xfrm>
          <a:prstGeom prst="rect">
            <a:avLst/>
          </a:prstGeom>
          <a:noFill/>
        </p:spPr>
        <p:txBody>
          <a:bodyPr wrap="square" rtlCol="0">
            <a:spAutoFit/>
          </a:bodyPr>
          <a:lstStyle/>
          <a:p>
            <a:r>
              <a:rPr lang="zh-CN" altLang="en-US" dirty="0"/>
              <a:t>位序列</a:t>
            </a:r>
          </a:p>
        </p:txBody>
      </p:sp>
      <p:grpSp>
        <p:nvGrpSpPr>
          <p:cNvPr id="8" name="Group 7">
            <a:extLst>
              <a:ext uri="{FF2B5EF4-FFF2-40B4-BE49-F238E27FC236}">
                <a16:creationId xmlns:a16="http://schemas.microsoft.com/office/drawing/2014/main" id="{819E66AA-DFA5-4753-B4CF-B1BA3000198B}"/>
              </a:ext>
            </a:extLst>
          </p:cNvPr>
          <p:cNvGrpSpPr/>
          <p:nvPr/>
        </p:nvGrpSpPr>
        <p:grpSpPr>
          <a:xfrm>
            <a:off x="7202857" y="1797631"/>
            <a:ext cx="1127942" cy="1051371"/>
            <a:chOff x="3137432" y="2272311"/>
            <a:chExt cx="1127942" cy="1051371"/>
          </a:xfrm>
        </p:grpSpPr>
        <p:sp>
          <p:nvSpPr>
            <p:cNvPr id="9" name="Rectangle: Rounded Corners 8">
              <a:extLst>
                <a:ext uri="{FF2B5EF4-FFF2-40B4-BE49-F238E27FC236}">
                  <a16:creationId xmlns:a16="http://schemas.microsoft.com/office/drawing/2014/main" id="{775F49FC-95F8-463B-A05D-5E76CFA28E4B}"/>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70F70FBD-0F13-4751-A533-ED4F96C94407}"/>
                </a:ext>
              </a:extLst>
            </p:cNvPr>
            <p:cNvSpPr txBox="1"/>
            <p:nvPr/>
          </p:nvSpPr>
          <p:spPr>
            <a:xfrm>
              <a:off x="3137432" y="2954350"/>
              <a:ext cx="1127942" cy="369332"/>
            </a:xfrm>
            <a:prstGeom prst="rect">
              <a:avLst/>
            </a:prstGeom>
            <a:noFill/>
          </p:spPr>
          <p:txBody>
            <a:bodyPr wrap="square" rtlCol="0">
              <a:spAutoFit/>
            </a:bodyPr>
            <a:lstStyle/>
            <a:p>
              <a:r>
                <a:rPr lang="zh-CN" altLang="en-US" dirty="0"/>
                <a:t>扫描窗口</a:t>
              </a:r>
            </a:p>
          </p:txBody>
        </p:sp>
      </p:grpSp>
      <p:sp>
        <p:nvSpPr>
          <p:cNvPr id="13" name="Oval 12">
            <a:extLst>
              <a:ext uri="{FF2B5EF4-FFF2-40B4-BE49-F238E27FC236}">
                <a16:creationId xmlns:a16="http://schemas.microsoft.com/office/drawing/2014/main" id="{4E1DD534-AB69-4E6F-A13F-B830D7ADEB44}"/>
              </a:ext>
            </a:extLst>
          </p:cNvPr>
          <p:cNvSpPr/>
          <p:nvPr/>
        </p:nvSpPr>
        <p:spPr>
          <a:xfrm>
            <a:off x="3871460"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p>
          <a:p>
            <a:pPr algn="ctr"/>
            <a:r>
              <a:rPr lang="en-US" altLang="zh-CN" dirty="0"/>
              <a:t>e</a:t>
            </a:r>
            <a:endParaRPr lang="zh-CN" altLang="en-US" dirty="0"/>
          </a:p>
        </p:txBody>
      </p:sp>
      <p:sp>
        <p:nvSpPr>
          <p:cNvPr id="16" name="Oval 15">
            <a:extLst>
              <a:ext uri="{FF2B5EF4-FFF2-40B4-BE49-F238E27FC236}">
                <a16:creationId xmlns:a16="http://schemas.microsoft.com/office/drawing/2014/main" id="{32E730B8-EEFA-490E-9733-8ACF12AA20E2}"/>
              </a:ext>
            </a:extLst>
          </p:cNvPr>
          <p:cNvSpPr/>
          <p:nvPr/>
        </p:nvSpPr>
        <p:spPr>
          <a:xfrm>
            <a:off x="782160"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010</a:t>
            </a:r>
          </a:p>
          <a:p>
            <a:pPr algn="ctr"/>
            <a:r>
              <a:rPr lang="en-US" altLang="zh-CN" sz="1600" dirty="0"/>
              <a:t>b</a:t>
            </a:r>
            <a:endParaRPr lang="zh-CN" altLang="en-US" dirty="0"/>
          </a:p>
        </p:txBody>
      </p:sp>
      <p:sp>
        <p:nvSpPr>
          <p:cNvPr id="17" name="Oval 16">
            <a:extLst>
              <a:ext uri="{FF2B5EF4-FFF2-40B4-BE49-F238E27FC236}">
                <a16:creationId xmlns:a16="http://schemas.microsoft.com/office/drawing/2014/main" id="{C90DE411-43D0-40CB-A435-EF38D90B32CC}"/>
              </a:ext>
            </a:extLst>
          </p:cNvPr>
          <p:cNvSpPr/>
          <p:nvPr/>
        </p:nvSpPr>
        <p:spPr>
          <a:xfrm>
            <a:off x="2405765"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011</a:t>
            </a:r>
          </a:p>
          <a:p>
            <a:pPr algn="ctr"/>
            <a:r>
              <a:rPr lang="en-US" altLang="zh-CN" sz="1600" dirty="0"/>
              <a:t>c</a:t>
            </a:r>
            <a:endParaRPr lang="zh-CN" altLang="en-US" dirty="0"/>
          </a:p>
        </p:txBody>
      </p:sp>
      <p:sp>
        <p:nvSpPr>
          <p:cNvPr id="18" name="Oval 17">
            <a:extLst>
              <a:ext uri="{FF2B5EF4-FFF2-40B4-BE49-F238E27FC236}">
                <a16:creationId xmlns:a16="http://schemas.microsoft.com/office/drawing/2014/main" id="{FEE4FF9E-2512-48D3-B22A-2F937F15D0AF}"/>
              </a:ext>
            </a:extLst>
          </p:cNvPr>
          <p:cNvSpPr/>
          <p:nvPr/>
        </p:nvSpPr>
        <p:spPr>
          <a:xfrm>
            <a:off x="1602642"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cxnSp>
        <p:nvCxnSpPr>
          <p:cNvPr id="19" name="Straight Arrow Connector 18">
            <a:extLst>
              <a:ext uri="{FF2B5EF4-FFF2-40B4-BE49-F238E27FC236}">
                <a16:creationId xmlns:a16="http://schemas.microsoft.com/office/drawing/2014/main" id="{DF3846AE-A41C-470D-8AB5-64F6D2ED9EDA}"/>
              </a:ext>
            </a:extLst>
          </p:cNvPr>
          <p:cNvCxnSpPr>
            <a:stCxn id="18" idx="3"/>
            <a:endCxn id="16" idx="7"/>
          </p:cNvCxnSpPr>
          <p:nvPr/>
        </p:nvCxnSpPr>
        <p:spPr>
          <a:xfrm flipH="1">
            <a:off x="1442693" y="4166831"/>
            <a:ext cx="273279"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930192-7EED-43DD-8A0D-8421FF1F688E}"/>
              </a:ext>
            </a:extLst>
          </p:cNvPr>
          <p:cNvCxnSpPr>
            <a:stCxn id="18" idx="5"/>
            <a:endCxn id="17" idx="1"/>
          </p:cNvCxnSpPr>
          <p:nvPr/>
        </p:nvCxnSpPr>
        <p:spPr>
          <a:xfrm>
            <a:off x="2263175" y="4166831"/>
            <a:ext cx="255920"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72752C7-8E0C-4672-AA15-42EB5190D54F}"/>
              </a:ext>
            </a:extLst>
          </p:cNvPr>
          <p:cNvSpPr/>
          <p:nvPr/>
        </p:nvSpPr>
        <p:spPr>
          <a:xfrm>
            <a:off x="315034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2" name="Straight Arrow Connector 21">
            <a:extLst>
              <a:ext uri="{FF2B5EF4-FFF2-40B4-BE49-F238E27FC236}">
                <a16:creationId xmlns:a16="http://schemas.microsoft.com/office/drawing/2014/main" id="{E7DEE8FC-393E-433C-8771-FD476D61A1DA}"/>
              </a:ext>
            </a:extLst>
          </p:cNvPr>
          <p:cNvCxnSpPr>
            <a:cxnSpLocks/>
            <a:stCxn id="21" idx="3"/>
            <a:endCxn id="40" idx="7"/>
          </p:cNvCxnSpPr>
          <p:nvPr/>
        </p:nvCxnSpPr>
        <p:spPr>
          <a:xfrm flipH="1">
            <a:off x="3098330" y="3429752"/>
            <a:ext cx="165344"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4F3498-1253-4282-84F6-7D52A063DCCB}"/>
              </a:ext>
            </a:extLst>
          </p:cNvPr>
          <p:cNvCxnSpPr>
            <a:cxnSpLocks/>
            <a:stCxn id="21" idx="5"/>
            <a:endCxn id="13" idx="1"/>
          </p:cNvCxnSpPr>
          <p:nvPr/>
        </p:nvCxnSpPr>
        <p:spPr>
          <a:xfrm>
            <a:off x="3810877" y="3429752"/>
            <a:ext cx="173913"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930269E-C545-41C3-A9E6-CCC0920D5D71}"/>
              </a:ext>
            </a:extLst>
          </p:cNvPr>
          <p:cNvSpPr/>
          <p:nvPr/>
        </p:nvSpPr>
        <p:spPr>
          <a:xfrm>
            <a:off x="926214" y="2769219"/>
            <a:ext cx="773863" cy="77386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sp>
        <p:nvSpPr>
          <p:cNvPr id="25" name="Oval 24">
            <a:extLst>
              <a:ext uri="{FF2B5EF4-FFF2-40B4-BE49-F238E27FC236}">
                <a16:creationId xmlns:a16="http://schemas.microsoft.com/office/drawing/2014/main" id="{E546C154-6ECF-4187-8396-0361FF249A63}"/>
              </a:ext>
            </a:extLst>
          </p:cNvPr>
          <p:cNvSpPr/>
          <p:nvPr/>
        </p:nvSpPr>
        <p:spPr>
          <a:xfrm>
            <a:off x="2038279" y="190480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6" name="Straight Arrow Connector 25">
            <a:extLst>
              <a:ext uri="{FF2B5EF4-FFF2-40B4-BE49-F238E27FC236}">
                <a16:creationId xmlns:a16="http://schemas.microsoft.com/office/drawing/2014/main" id="{3B83C166-19A0-415D-B0DC-4D2EC0628DD4}"/>
              </a:ext>
            </a:extLst>
          </p:cNvPr>
          <p:cNvCxnSpPr>
            <a:stCxn id="25" idx="3"/>
            <a:endCxn id="24" idx="7"/>
          </p:cNvCxnSpPr>
          <p:nvPr/>
        </p:nvCxnSpPr>
        <p:spPr>
          <a:xfrm flipH="1">
            <a:off x="1586747"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20DA04E-1C29-49D8-A7A8-FC3AA8D7A3E5}"/>
              </a:ext>
            </a:extLst>
          </p:cNvPr>
          <p:cNvCxnSpPr>
            <a:stCxn id="25" idx="5"/>
            <a:endCxn id="21" idx="1"/>
          </p:cNvCxnSpPr>
          <p:nvPr/>
        </p:nvCxnSpPr>
        <p:spPr>
          <a:xfrm>
            <a:off x="2698812"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26AEFD-9ECE-44C0-9F77-48D14D95EC19}"/>
              </a:ext>
            </a:extLst>
          </p:cNvPr>
          <p:cNvCxnSpPr>
            <a:cxnSpLocks/>
            <a:stCxn id="24" idx="5"/>
            <a:endCxn id="18" idx="1"/>
          </p:cNvCxnSpPr>
          <p:nvPr/>
        </p:nvCxnSpPr>
        <p:spPr>
          <a:xfrm>
            <a:off x="1586747" y="3429752"/>
            <a:ext cx="129225"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BE66BB-1409-46BE-A484-3B7CF9343FA6}"/>
              </a:ext>
            </a:extLst>
          </p:cNvPr>
          <p:cNvSpPr/>
          <p:nvPr/>
        </p:nvSpPr>
        <p:spPr>
          <a:xfrm>
            <a:off x="2437797"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p>
          <a:p>
            <a:pPr algn="ctr"/>
            <a:r>
              <a:rPr lang="en-US" altLang="zh-CN" dirty="0"/>
              <a:t>d</a:t>
            </a:r>
            <a:endParaRPr lang="zh-CN" altLang="en-US" dirty="0"/>
          </a:p>
        </p:txBody>
      </p:sp>
      <p:sp>
        <p:nvSpPr>
          <p:cNvPr id="42" name="Oval 41">
            <a:extLst>
              <a:ext uri="{FF2B5EF4-FFF2-40B4-BE49-F238E27FC236}">
                <a16:creationId xmlns:a16="http://schemas.microsoft.com/office/drawing/2014/main" id="{6BB4FF1B-849B-45D3-BD5B-09DCA7691FEF}"/>
              </a:ext>
            </a:extLst>
          </p:cNvPr>
          <p:cNvSpPr/>
          <p:nvPr/>
        </p:nvSpPr>
        <p:spPr>
          <a:xfrm>
            <a:off x="152351"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a:t>
            </a:r>
          </a:p>
          <a:p>
            <a:pPr algn="ctr"/>
            <a:r>
              <a:rPr lang="en-US" altLang="zh-CN" dirty="0"/>
              <a:t>a</a:t>
            </a:r>
            <a:endParaRPr lang="zh-CN" altLang="en-US" dirty="0"/>
          </a:p>
        </p:txBody>
      </p:sp>
      <p:cxnSp>
        <p:nvCxnSpPr>
          <p:cNvPr id="43" name="Straight Arrow Connector 42">
            <a:extLst>
              <a:ext uri="{FF2B5EF4-FFF2-40B4-BE49-F238E27FC236}">
                <a16:creationId xmlns:a16="http://schemas.microsoft.com/office/drawing/2014/main" id="{8D587352-EE8E-4119-97FD-DB5EADEC1A6B}"/>
              </a:ext>
            </a:extLst>
          </p:cNvPr>
          <p:cNvCxnSpPr>
            <a:cxnSpLocks/>
            <a:stCxn id="24" idx="3"/>
            <a:endCxn id="42" idx="7"/>
          </p:cNvCxnSpPr>
          <p:nvPr/>
        </p:nvCxnSpPr>
        <p:spPr>
          <a:xfrm flipH="1">
            <a:off x="812884" y="3429752"/>
            <a:ext cx="226660"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A3717BE3-516A-436D-9B2E-BD3C92BFC911}"/>
              </a:ext>
            </a:extLst>
          </p:cNvPr>
          <p:cNvSpPr txBox="1"/>
          <p:nvPr/>
        </p:nvSpPr>
        <p:spPr>
          <a:xfrm>
            <a:off x="5619403" y="3059668"/>
            <a:ext cx="4479216" cy="369332"/>
          </a:xfrm>
          <a:prstGeom prst="rect">
            <a:avLst/>
          </a:prstGeom>
          <a:noFill/>
        </p:spPr>
        <p:txBody>
          <a:bodyPr wrap="square" rtlCol="0">
            <a:spAutoFit/>
          </a:bodyPr>
          <a:lstStyle/>
          <a:p>
            <a:r>
              <a:rPr lang="zh-CN" altLang="en-US" dirty="0"/>
              <a:t>初始化扫描，指针指向根节点，开始扫描</a:t>
            </a:r>
          </a:p>
        </p:txBody>
      </p:sp>
      <p:sp>
        <p:nvSpPr>
          <p:cNvPr id="28" name="TextBox 27">
            <a:extLst>
              <a:ext uri="{FF2B5EF4-FFF2-40B4-BE49-F238E27FC236}">
                <a16:creationId xmlns:a16="http://schemas.microsoft.com/office/drawing/2014/main" id="{F353B2F2-AF55-45D0-8567-22897D4EFE1D}"/>
              </a:ext>
            </a:extLst>
          </p:cNvPr>
          <p:cNvSpPr txBox="1"/>
          <p:nvPr/>
        </p:nvSpPr>
        <p:spPr>
          <a:xfrm>
            <a:off x="5619403" y="3451693"/>
            <a:ext cx="4479216" cy="369332"/>
          </a:xfrm>
          <a:prstGeom prst="rect">
            <a:avLst/>
          </a:prstGeom>
          <a:noFill/>
        </p:spPr>
        <p:txBody>
          <a:bodyPr wrap="square" rtlCol="0">
            <a:spAutoFit/>
          </a:bodyPr>
          <a:lstStyle/>
          <a:p>
            <a:r>
              <a:rPr lang="zh-CN" altLang="en-US" dirty="0"/>
              <a:t>遇到</a:t>
            </a:r>
            <a:r>
              <a:rPr lang="en-US" altLang="zh-CN" dirty="0"/>
              <a:t>0</a:t>
            </a:r>
            <a:r>
              <a:rPr lang="zh-CN" altLang="en-US" dirty="0"/>
              <a:t>，往左走，不是叶子节点，保存位置</a:t>
            </a:r>
          </a:p>
        </p:txBody>
      </p:sp>
      <p:sp>
        <p:nvSpPr>
          <p:cNvPr id="3" name="TextBox 2">
            <a:extLst>
              <a:ext uri="{FF2B5EF4-FFF2-40B4-BE49-F238E27FC236}">
                <a16:creationId xmlns:a16="http://schemas.microsoft.com/office/drawing/2014/main" id="{BF164442-2F79-4AD4-88A9-E831A6F4B06E}"/>
              </a:ext>
            </a:extLst>
          </p:cNvPr>
          <p:cNvSpPr txBox="1"/>
          <p:nvPr/>
        </p:nvSpPr>
        <p:spPr>
          <a:xfrm>
            <a:off x="4777047" y="5536276"/>
            <a:ext cx="1318953" cy="369332"/>
          </a:xfrm>
          <a:prstGeom prst="rect">
            <a:avLst/>
          </a:prstGeom>
          <a:noFill/>
        </p:spPr>
        <p:txBody>
          <a:bodyPr wrap="square" rtlCol="0">
            <a:spAutoFit/>
          </a:bodyPr>
          <a:lstStyle/>
          <a:p>
            <a:r>
              <a:rPr lang="zh-CN" altLang="en-US" dirty="0"/>
              <a:t>输出序列：</a:t>
            </a:r>
          </a:p>
        </p:txBody>
      </p:sp>
      <p:sp>
        <p:nvSpPr>
          <p:cNvPr id="29" name="TextBox 28">
            <a:extLst>
              <a:ext uri="{FF2B5EF4-FFF2-40B4-BE49-F238E27FC236}">
                <a16:creationId xmlns:a16="http://schemas.microsoft.com/office/drawing/2014/main" id="{7D089E3F-FC16-40E4-8978-833A798DE914}"/>
              </a:ext>
            </a:extLst>
          </p:cNvPr>
          <p:cNvSpPr txBox="1"/>
          <p:nvPr/>
        </p:nvSpPr>
        <p:spPr>
          <a:xfrm>
            <a:off x="5979181" y="5535358"/>
            <a:ext cx="3046669" cy="369332"/>
          </a:xfrm>
          <a:prstGeom prst="rect">
            <a:avLst/>
          </a:prstGeom>
          <a:noFill/>
        </p:spPr>
        <p:txBody>
          <a:bodyPr wrap="square" rtlCol="0">
            <a:spAutoFit/>
          </a:bodyPr>
          <a:lstStyle/>
          <a:p>
            <a:r>
              <a:rPr lang="en-US" altLang="zh-CN" dirty="0">
                <a:latin typeface="Consolas" panose="020B0609020204030204" pitchFamily="49" charset="0"/>
              </a:rPr>
              <a:t>a</a:t>
            </a:r>
            <a:endParaRPr lang="zh-CN" altLang="en-US" dirty="0">
              <a:latin typeface="Consolas" panose="020B0609020204030204" pitchFamily="49" charset="0"/>
            </a:endParaRPr>
          </a:p>
        </p:txBody>
      </p:sp>
    </p:spTree>
    <p:extLst>
      <p:ext uri="{BB962C8B-B14F-4D97-AF65-F5344CB8AC3E}">
        <p14:creationId xmlns:p14="http://schemas.microsoft.com/office/powerpoint/2010/main" val="36101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逐字符解压缩</a:t>
            </a:r>
          </a:p>
        </p:txBody>
      </p:sp>
      <p:sp>
        <p:nvSpPr>
          <p:cNvPr id="6" name="TextBox 5">
            <a:extLst>
              <a:ext uri="{FF2B5EF4-FFF2-40B4-BE49-F238E27FC236}">
                <a16:creationId xmlns:a16="http://schemas.microsoft.com/office/drawing/2014/main" id="{A5B3C5EC-36B9-4C4D-9A47-D71086D4AD31}"/>
              </a:ext>
            </a:extLst>
          </p:cNvPr>
          <p:cNvSpPr txBox="1"/>
          <p:nvPr/>
        </p:nvSpPr>
        <p:spPr>
          <a:xfrm>
            <a:off x="7257156" y="1861652"/>
            <a:ext cx="4479216" cy="461665"/>
          </a:xfrm>
          <a:prstGeom prst="rect">
            <a:avLst/>
          </a:prstGeom>
          <a:noFill/>
        </p:spPr>
        <p:txBody>
          <a:bodyPr wrap="square" rtlCol="0">
            <a:spAutoFit/>
          </a:bodyPr>
          <a:lstStyle/>
          <a:p>
            <a:r>
              <a:rPr lang="en-US" altLang="zh-CN" sz="2400" dirty="0">
                <a:latin typeface="Consolas" panose="020B0609020204030204" pitchFamily="49" charset="0"/>
              </a:rPr>
              <a:t>000001001000100110110111…</a:t>
            </a:r>
            <a:endParaRPr lang="zh-CN" altLang="en-US" sz="2400" dirty="0"/>
          </a:p>
        </p:txBody>
      </p:sp>
      <p:sp>
        <p:nvSpPr>
          <p:cNvPr id="7" name="TextBox 6">
            <a:extLst>
              <a:ext uri="{FF2B5EF4-FFF2-40B4-BE49-F238E27FC236}">
                <a16:creationId xmlns:a16="http://schemas.microsoft.com/office/drawing/2014/main" id="{69C7D4CF-0608-4227-A8D4-D54CC4C82844}"/>
              </a:ext>
            </a:extLst>
          </p:cNvPr>
          <p:cNvSpPr txBox="1"/>
          <p:nvPr/>
        </p:nvSpPr>
        <p:spPr>
          <a:xfrm>
            <a:off x="5979181" y="1871175"/>
            <a:ext cx="1127942" cy="369332"/>
          </a:xfrm>
          <a:prstGeom prst="rect">
            <a:avLst/>
          </a:prstGeom>
          <a:noFill/>
        </p:spPr>
        <p:txBody>
          <a:bodyPr wrap="square" rtlCol="0">
            <a:spAutoFit/>
          </a:bodyPr>
          <a:lstStyle/>
          <a:p>
            <a:r>
              <a:rPr lang="zh-CN" altLang="en-US" dirty="0"/>
              <a:t>位序列</a:t>
            </a:r>
          </a:p>
        </p:txBody>
      </p:sp>
      <p:grpSp>
        <p:nvGrpSpPr>
          <p:cNvPr id="8" name="Group 7">
            <a:extLst>
              <a:ext uri="{FF2B5EF4-FFF2-40B4-BE49-F238E27FC236}">
                <a16:creationId xmlns:a16="http://schemas.microsoft.com/office/drawing/2014/main" id="{819E66AA-DFA5-4753-B4CF-B1BA3000198B}"/>
              </a:ext>
            </a:extLst>
          </p:cNvPr>
          <p:cNvGrpSpPr/>
          <p:nvPr/>
        </p:nvGrpSpPr>
        <p:grpSpPr>
          <a:xfrm>
            <a:off x="7372596" y="1797631"/>
            <a:ext cx="1127942" cy="1051371"/>
            <a:chOff x="3137432" y="2272311"/>
            <a:chExt cx="1127942" cy="1051371"/>
          </a:xfrm>
        </p:grpSpPr>
        <p:sp>
          <p:nvSpPr>
            <p:cNvPr id="9" name="Rectangle: Rounded Corners 8">
              <a:extLst>
                <a:ext uri="{FF2B5EF4-FFF2-40B4-BE49-F238E27FC236}">
                  <a16:creationId xmlns:a16="http://schemas.microsoft.com/office/drawing/2014/main" id="{775F49FC-95F8-463B-A05D-5E76CFA28E4B}"/>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70F70FBD-0F13-4751-A533-ED4F96C94407}"/>
                </a:ext>
              </a:extLst>
            </p:cNvPr>
            <p:cNvSpPr txBox="1"/>
            <p:nvPr/>
          </p:nvSpPr>
          <p:spPr>
            <a:xfrm>
              <a:off x="3137432" y="2954350"/>
              <a:ext cx="1127942" cy="369332"/>
            </a:xfrm>
            <a:prstGeom prst="rect">
              <a:avLst/>
            </a:prstGeom>
            <a:noFill/>
          </p:spPr>
          <p:txBody>
            <a:bodyPr wrap="square" rtlCol="0">
              <a:spAutoFit/>
            </a:bodyPr>
            <a:lstStyle/>
            <a:p>
              <a:r>
                <a:rPr lang="zh-CN" altLang="en-US" dirty="0"/>
                <a:t>扫描窗口</a:t>
              </a:r>
            </a:p>
          </p:txBody>
        </p:sp>
      </p:grpSp>
      <p:sp>
        <p:nvSpPr>
          <p:cNvPr id="13" name="Oval 12">
            <a:extLst>
              <a:ext uri="{FF2B5EF4-FFF2-40B4-BE49-F238E27FC236}">
                <a16:creationId xmlns:a16="http://schemas.microsoft.com/office/drawing/2014/main" id="{4E1DD534-AB69-4E6F-A13F-B830D7ADEB44}"/>
              </a:ext>
            </a:extLst>
          </p:cNvPr>
          <p:cNvSpPr/>
          <p:nvPr/>
        </p:nvSpPr>
        <p:spPr>
          <a:xfrm>
            <a:off x="3871460"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p>
          <a:p>
            <a:pPr algn="ctr"/>
            <a:r>
              <a:rPr lang="en-US" altLang="zh-CN" dirty="0"/>
              <a:t>e</a:t>
            </a:r>
            <a:endParaRPr lang="zh-CN" altLang="en-US" dirty="0"/>
          </a:p>
        </p:txBody>
      </p:sp>
      <p:sp>
        <p:nvSpPr>
          <p:cNvPr id="16" name="Oval 15">
            <a:extLst>
              <a:ext uri="{FF2B5EF4-FFF2-40B4-BE49-F238E27FC236}">
                <a16:creationId xmlns:a16="http://schemas.microsoft.com/office/drawing/2014/main" id="{32E730B8-EEFA-490E-9733-8ACF12AA20E2}"/>
              </a:ext>
            </a:extLst>
          </p:cNvPr>
          <p:cNvSpPr/>
          <p:nvPr/>
        </p:nvSpPr>
        <p:spPr>
          <a:xfrm>
            <a:off x="782160"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010</a:t>
            </a:r>
          </a:p>
          <a:p>
            <a:pPr algn="ctr"/>
            <a:r>
              <a:rPr lang="en-US" altLang="zh-CN" sz="1600" dirty="0"/>
              <a:t>b</a:t>
            </a:r>
            <a:endParaRPr lang="zh-CN" altLang="en-US" dirty="0"/>
          </a:p>
        </p:txBody>
      </p:sp>
      <p:sp>
        <p:nvSpPr>
          <p:cNvPr id="17" name="Oval 16">
            <a:extLst>
              <a:ext uri="{FF2B5EF4-FFF2-40B4-BE49-F238E27FC236}">
                <a16:creationId xmlns:a16="http://schemas.microsoft.com/office/drawing/2014/main" id="{C90DE411-43D0-40CB-A435-EF38D90B32CC}"/>
              </a:ext>
            </a:extLst>
          </p:cNvPr>
          <p:cNvSpPr/>
          <p:nvPr/>
        </p:nvSpPr>
        <p:spPr>
          <a:xfrm>
            <a:off x="2405765"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011</a:t>
            </a:r>
          </a:p>
          <a:p>
            <a:pPr algn="ctr"/>
            <a:r>
              <a:rPr lang="en-US" altLang="zh-CN" sz="1600" dirty="0"/>
              <a:t>c</a:t>
            </a:r>
            <a:endParaRPr lang="zh-CN" altLang="en-US" dirty="0"/>
          </a:p>
        </p:txBody>
      </p:sp>
      <p:sp>
        <p:nvSpPr>
          <p:cNvPr id="18" name="Oval 17">
            <a:extLst>
              <a:ext uri="{FF2B5EF4-FFF2-40B4-BE49-F238E27FC236}">
                <a16:creationId xmlns:a16="http://schemas.microsoft.com/office/drawing/2014/main" id="{FEE4FF9E-2512-48D3-B22A-2F937F15D0AF}"/>
              </a:ext>
            </a:extLst>
          </p:cNvPr>
          <p:cNvSpPr/>
          <p:nvPr/>
        </p:nvSpPr>
        <p:spPr>
          <a:xfrm>
            <a:off x="1602642"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cxnSp>
        <p:nvCxnSpPr>
          <p:cNvPr id="19" name="Straight Arrow Connector 18">
            <a:extLst>
              <a:ext uri="{FF2B5EF4-FFF2-40B4-BE49-F238E27FC236}">
                <a16:creationId xmlns:a16="http://schemas.microsoft.com/office/drawing/2014/main" id="{DF3846AE-A41C-470D-8AB5-64F6D2ED9EDA}"/>
              </a:ext>
            </a:extLst>
          </p:cNvPr>
          <p:cNvCxnSpPr>
            <a:stCxn id="18" idx="3"/>
            <a:endCxn id="16" idx="7"/>
          </p:cNvCxnSpPr>
          <p:nvPr/>
        </p:nvCxnSpPr>
        <p:spPr>
          <a:xfrm flipH="1">
            <a:off x="1442693" y="4166831"/>
            <a:ext cx="273279"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930192-7EED-43DD-8A0D-8421FF1F688E}"/>
              </a:ext>
            </a:extLst>
          </p:cNvPr>
          <p:cNvCxnSpPr>
            <a:stCxn id="18" idx="5"/>
            <a:endCxn id="17" idx="1"/>
          </p:cNvCxnSpPr>
          <p:nvPr/>
        </p:nvCxnSpPr>
        <p:spPr>
          <a:xfrm>
            <a:off x="2263175" y="4166831"/>
            <a:ext cx="255920"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72752C7-8E0C-4672-AA15-42EB5190D54F}"/>
              </a:ext>
            </a:extLst>
          </p:cNvPr>
          <p:cNvSpPr/>
          <p:nvPr/>
        </p:nvSpPr>
        <p:spPr>
          <a:xfrm>
            <a:off x="315034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2" name="Straight Arrow Connector 21">
            <a:extLst>
              <a:ext uri="{FF2B5EF4-FFF2-40B4-BE49-F238E27FC236}">
                <a16:creationId xmlns:a16="http://schemas.microsoft.com/office/drawing/2014/main" id="{E7DEE8FC-393E-433C-8771-FD476D61A1DA}"/>
              </a:ext>
            </a:extLst>
          </p:cNvPr>
          <p:cNvCxnSpPr>
            <a:cxnSpLocks/>
            <a:stCxn id="21" idx="3"/>
            <a:endCxn id="40" idx="7"/>
          </p:cNvCxnSpPr>
          <p:nvPr/>
        </p:nvCxnSpPr>
        <p:spPr>
          <a:xfrm flipH="1">
            <a:off x="3098330" y="3429752"/>
            <a:ext cx="165344"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4F3498-1253-4282-84F6-7D52A063DCCB}"/>
              </a:ext>
            </a:extLst>
          </p:cNvPr>
          <p:cNvCxnSpPr>
            <a:cxnSpLocks/>
            <a:stCxn id="21" idx="5"/>
            <a:endCxn id="13" idx="1"/>
          </p:cNvCxnSpPr>
          <p:nvPr/>
        </p:nvCxnSpPr>
        <p:spPr>
          <a:xfrm>
            <a:off x="3810877" y="3429752"/>
            <a:ext cx="173913"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930269E-C545-41C3-A9E6-CCC0920D5D71}"/>
              </a:ext>
            </a:extLst>
          </p:cNvPr>
          <p:cNvSpPr/>
          <p:nvPr/>
        </p:nvSpPr>
        <p:spPr>
          <a:xfrm>
            <a:off x="92621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25" name="Oval 24">
            <a:extLst>
              <a:ext uri="{FF2B5EF4-FFF2-40B4-BE49-F238E27FC236}">
                <a16:creationId xmlns:a16="http://schemas.microsoft.com/office/drawing/2014/main" id="{E546C154-6ECF-4187-8396-0361FF249A63}"/>
              </a:ext>
            </a:extLst>
          </p:cNvPr>
          <p:cNvSpPr/>
          <p:nvPr/>
        </p:nvSpPr>
        <p:spPr>
          <a:xfrm>
            <a:off x="2038279" y="190480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6" name="Straight Arrow Connector 25">
            <a:extLst>
              <a:ext uri="{FF2B5EF4-FFF2-40B4-BE49-F238E27FC236}">
                <a16:creationId xmlns:a16="http://schemas.microsoft.com/office/drawing/2014/main" id="{3B83C166-19A0-415D-B0DC-4D2EC0628DD4}"/>
              </a:ext>
            </a:extLst>
          </p:cNvPr>
          <p:cNvCxnSpPr>
            <a:stCxn id="25" idx="3"/>
            <a:endCxn id="24" idx="7"/>
          </p:cNvCxnSpPr>
          <p:nvPr/>
        </p:nvCxnSpPr>
        <p:spPr>
          <a:xfrm flipH="1">
            <a:off x="1586747"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20DA04E-1C29-49D8-A7A8-FC3AA8D7A3E5}"/>
              </a:ext>
            </a:extLst>
          </p:cNvPr>
          <p:cNvCxnSpPr>
            <a:stCxn id="25" idx="5"/>
            <a:endCxn id="21" idx="1"/>
          </p:cNvCxnSpPr>
          <p:nvPr/>
        </p:nvCxnSpPr>
        <p:spPr>
          <a:xfrm>
            <a:off x="2698812"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26AEFD-9ECE-44C0-9F77-48D14D95EC19}"/>
              </a:ext>
            </a:extLst>
          </p:cNvPr>
          <p:cNvCxnSpPr>
            <a:cxnSpLocks/>
            <a:stCxn id="24" idx="5"/>
            <a:endCxn id="18" idx="1"/>
          </p:cNvCxnSpPr>
          <p:nvPr/>
        </p:nvCxnSpPr>
        <p:spPr>
          <a:xfrm>
            <a:off x="1586747" y="3429752"/>
            <a:ext cx="129225"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BE66BB-1409-46BE-A484-3B7CF9343FA6}"/>
              </a:ext>
            </a:extLst>
          </p:cNvPr>
          <p:cNvSpPr/>
          <p:nvPr/>
        </p:nvSpPr>
        <p:spPr>
          <a:xfrm>
            <a:off x="2437797"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p>
          <a:p>
            <a:pPr algn="ctr"/>
            <a:r>
              <a:rPr lang="en-US" altLang="zh-CN" dirty="0"/>
              <a:t>d</a:t>
            </a:r>
            <a:endParaRPr lang="zh-CN" altLang="en-US" dirty="0"/>
          </a:p>
        </p:txBody>
      </p:sp>
      <p:sp>
        <p:nvSpPr>
          <p:cNvPr id="42" name="Oval 41">
            <a:extLst>
              <a:ext uri="{FF2B5EF4-FFF2-40B4-BE49-F238E27FC236}">
                <a16:creationId xmlns:a16="http://schemas.microsoft.com/office/drawing/2014/main" id="{6BB4FF1B-849B-45D3-BD5B-09DCA7691FEF}"/>
              </a:ext>
            </a:extLst>
          </p:cNvPr>
          <p:cNvSpPr/>
          <p:nvPr/>
        </p:nvSpPr>
        <p:spPr>
          <a:xfrm>
            <a:off x="152351" y="3506298"/>
            <a:ext cx="773863" cy="77386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00</a:t>
            </a:r>
          </a:p>
          <a:p>
            <a:pPr algn="ctr"/>
            <a:r>
              <a:rPr lang="en-US" altLang="zh-CN" dirty="0"/>
              <a:t>a</a:t>
            </a:r>
            <a:endParaRPr lang="zh-CN" altLang="en-US" dirty="0"/>
          </a:p>
        </p:txBody>
      </p:sp>
      <p:cxnSp>
        <p:nvCxnSpPr>
          <p:cNvPr id="43" name="Straight Arrow Connector 42">
            <a:extLst>
              <a:ext uri="{FF2B5EF4-FFF2-40B4-BE49-F238E27FC236}">
                <a16:creationId xmlns:a16="http://schemas.microsoft.com/office/drawing/2014/main" id="{8D587352-EE8E-4119-97FD-DB5EADEC1A6B}"/>
              </a:ext>
            </a:extLst>
          </p:cNvPr>
          <p:cNvCxnSpPr>
            <a:cxnSpLocks/>
            <a:stCxn id="24" idx="3"/>
            <a:endCxn id="42" idx="7"/>
          </p:cNvCxnSpPr>
          <p:nvPr/>
        </p:nvCxnSpPr>
        <p:spPr>
          <a:xfrm flipH="1">
            <a:off x="812884" y="3429752"/>
            <a:ext cx="226660"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A3717BE3-516A-436D-9B2E-BD3C92BFC911}"/>
              </a:ext>
            </a:extLst>
          </p:cNvPr>
          <p:cNvSpPr txBox="1"/>
          <p:nvPr/>
        </p:nvSpPr>
        <p:spPr>
          <a:xfrm>
            <a:off x="5619403" y="3059668"/>
            <a:ext cx="4479216" cy="369332"/>
          </a:xfrm>
          <a:prstGeom prst="rect">
            <a:avLst/>
          </a:prstGeom>
          <a:noFill/>
        </p:spPr>
        <p:txBody>
          <a:bodyPr wrap="square" rtlCol="0">
            <a:spAutoFit/>
          </a:bodyPr>
          <a:lstStyle/>
          <a:p>
            <a:r>
              <a:rPr lang="zh-CN" altLang="en-US" dirty="0"/>
              <a:t>初始化扫描，指针指向根节点，开始扫描</a:t>
            </a:r>
          </a:p>
        </p:txBody>
      </p:sp>
      <p:sp>
        <p:nvSpPr>
          <p:cNvPr id="28" name="TextBox 27">
            <a:extLst>
              <a:ext uri="{FF2B5EF4-FFF2-40B4-BE49-F238E27FC236}">
                <a16:creationId xmlns:a16="http://schemas.microsoft.com/office/drawing/2014/main" id="{F353B2F2-AF55-45D0-8567-22897D4EFE1D}"/>
              </a:ext>
            </a:extLst>
          </p:cNvPr>
          <p:cNvSpPr txBox="1"/>
          <p:nvPr/>
        </p:nvSpPr>
        <p:spPr>
          <a:xfrm>
            <a:off x="5619403" y="3451693"/>
            <a:ext cx="4479216" cy="369332"/>
          </a:xfrm>
          <a:prstGeom prst="rect">
            <a:avLst/>
          </a:prstGeom>
          <a:noFill/>
        </p:spPr>
        <p:txBody>
          <a:bodyPr wrap="square" rtlCol="0">
            <a:spAutoFit/>
          </a:bodyPr>
          <a:lstStyle/>
          <a:p>
            <a:r>
              <a:rPr lang="zh-CN" altLang="en-US" dirty="0"/>
              <a:t>遇到</a:t>
            </a:r>
            <a:r>
              <a:rPr lang="en-US" altLang="zh-CN" dirty="0"/>
              <a:t>0</a:t>
            </a:r>
            <a:r>
              <a:rPr lang="zh-CN" altLang="en-US" dirty="0"/>
              <a:t>，往左走，不是叶子节点，保存位置</a:t>
            </a:r>
          </a:p>
        </p:txBody>
      </p:sp>
      <p:sp>
        <p:nvSpPr>
          <p:cNvPr id="3" name="TextBox 2">
            <a:extLst>
              <a:ext uri="{FF2B5EF4-FFF2-40B4-BE49-F238E27FC236}">
                <a16:creationId xmlns:a16="http://schemas.microsoft.com/office/drawing/2014/main" id="{BF164442-2F79-4AD4-88A9-E831A6F4B06E}"/>
              </a:ext>
            </a:extLst>
          </p:cNvPr>
          <p:cNvSpPr txBox="1"/>
          <p:nvPr/>
        </p:nvSpPr>
        <p:spPr>
          <a:xfrm>
            <a:off x="4777047" y="5536276"/>
            <a:ext cx="1318953" cy="369332"/>
          </a:xfrm>
          <a:prstGeom prst="rect">
            <a:avLst/>
          </a:prstGeom>
          <a:noFill/>
        </p:spPr>
        <p:txBody>
          <a:bodyPr wrap="square" rtlCol="0">
            <a:spAutoFit/>
          </a:bodyPr>
          <a:lstStyle/>
          <a:p>
            <a:r>
              <a:rPr lang="zh-CN" altLang="en-US" dirty="0"/>
              <a:t>输出序列：</a:t>
            </a:r>
          </a:p>
        </p:txBody>
      </p:sp>
      <p:sp>
        <p:nvSpPr>
          <p:cNvPr id="31" name="TextBox 30">
            <a:extLst>
              <a:ext uri="{FF2B5EF4-FFF2-40B4-BE49-F238E27FC236}">
                <a16:creationId xmlns:a16="http://schemas.microsoft.com/office/drawing/2014/main" id="{4CFF50CB-1926-4256-942C-46A643CC7C6E}"/>
              </a:ext>
            </a:extLst>
          </p:cNvPr>
          <p:cNvSpPr txBox="1"/>
          <p:nvPr/>
        </p:nvSpPr>
        <p:spPr>
          <a:xfrm>
            <a:off x="5619402" y="3843718"/>
            <a:ext cx="6116969" cy="369332"/>
          </a:xfrm>
          <a:prstGeom prst="rect">
            <a:avLst/>
          </a:prstGeom>
          <a:noFill/>
        </p:spPr>
        <p:txBody>
          <a:bodyPr wrap="square" rtlCol="0">
            <a:spAutoFit/>
          </a:bodyPr>
          <a:lstStyle/>
          <a:p>
            <a:r>
              <a:rPr lang="zh-CN" altLang="en-US" dirty="0"/>
              <a:t>遇到</a:t>
            </a:r>
            <a:r>
              <a:rPr lang="en-US" altLang="zh-CN" dirty="0"/>
              <a:t>0</a:t>
            </a:r>
            <a:r>
              <a:rPr lang="zh-CN" altLang="en-US" dirty="0"/>
              <a:t>，往左走，是叶子节点，输出字符，返回根节点</a:t>
            </a:r>
          </a:p>
        </p:txBody>
      </p:sp>
      <p:sp>
        <p:nvSpPr>
          <p:cNvPr id="14" name="TextBox 13">
            <a:extLst>
              <a:ext uri="{FF2B5EF4-FFF2-40B4-BE49-F238E27FC236}">
                <a16:creationId xmlns:a16="http://schemas.microsoft.com/office/drawing/2014/main" id="{53CD9B64-4381-4B21-8EF8-4FF1D2E1673F}"/>
              </a:ext>
            </a:extLst>
          </p:cNvPr>
          <p:cNvSpPr txBox="1"/>
          <p:nvPr/>
        </p:nvSpPr>
        <p:spPr>
          <a:xfrm>
            <a:off x="5979181" y="5535358"/>
            <a:ext cx="3046669" cy="369332"/>
          </a:xfrm>
          <a:prstGeom prst="rect">
            <a:avLst/>
          </a:prstGeom>
          <a:noFill/>
        </p:spPr>
        <p:txBody>
          <a:bodyPr wrap="square" rtlCol="0">
            <a:spAutoFit/>
          </a:bodyPr>
          <a:lstStyle/>
          <a:p>
            <a:r>
              <a:rPr lang="en-US" altLang="zh-CN" dirty="0">
                <a:latin typeface="Consolas" panose="020B0609020204030204" pitchFamily="49" charset="0"/>
              </a:rPr>
              <a:t>aa</a:t>
            </a:r>
            <a:endParaRPr lang="zh-CN" altLang="en-US" dirty="0">
              <a:latin typeface="Consolas" panose="020B0609020204030204" pitchFamily="49" charset="0"/>
            </a:endParaRPr>
          </a:p>
        </p:txBody>
      </p:sp>
    </p:spTree>
    <p:extLst>
      <p:ext uri="{BB962C8B-B14F-4D97-AF65-F5344CB8AC3E}">
        <p14:creationId xmlns:p14="http://schemas.microsoft.com/office/powerpoint/2010/main" val="3880556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逐字符解压缩</a:t>
            </a:r>
          </a:p>
        </p:txBody>
      </p:sp>
      <p:sp>
        <p:nvSpPr>
          <p:cNvPr id="6" name="TextBox 5">
            <a:extLst>
              <a:ext uri="{FF2B5EF4-FFF2-40B4-BE49-F238E27FC236}">
                <a16:creationId xmlns:a16="http://schemas.microsoft.com/office/drawing/2014/main" id="{A5B3C5EC-36B9-4C4D-9A47-D71086D4AD31}"/>
              </a:ext>
            </a:extLst>
          </p:cNvPr>
          <p:cNvSpPr txBox="1"/>
          <p:nvPr/>
        </p:nvSpPr>
        <p:spPr>
          <a:xfrm>
            <a:off x="7257156" y="1861652"/>
            <a:ext cx="4479216" cy="461665"/>
          </a:xfrm>
          <a:prstGeom prst="rect">
            <a:avLst/>
          </a:prstGeom>
          <a:noFill/>
        </p:spPr>
        <p:txBody>
          <a:bodyPr wrap="square" rtlCol="0">
            <a:spAutoFit/>
          </a:bodyPr>
          <a:lstStyle/>
          <a:p>
            <a:r>
              <a:rPr lang="en-US" altLang="zh-CN" sz="2400" dirty="0">
                <a:latin typeface="Consolas" panose="020B0609020204030204" pitchFamily="49" charset="0"/>
              </a:rPr>
              <a:t>000001001000100110110111…</a:t>
            </a:r>
            <a:endParaRPr lang="zh-CN" altLang="en-US" sz="2400" dirty="0"/>
          </a:p>
        </p:txBody>
      </p:sp>
      <p:sp>
        <p:nvSpPr>
          <p:cNvPr id="7" name="TextBox 6">
            <a:extLst>
              <a:ext uri="{FF2B5EF4-FFF2-40B4-BE49-F238E27FC236}">
                <a16:creationId xmlns:a16="http://schemas.microsoft.com/office/drawing/2014/main" id="{69C7D4CF-0608-4227-A8D4-D54CC4C82844}"/>
              </a:ext>
            </a:extLst>
          </p:cNvPr>
          <p:cNvSpPr txBox="1"/>
          <p:nvPr/>
        </p:nvSpPr>
        <p:spPr>
          <a:xfrm>
            <a:off x="5979181" y="1871175"/>
            <a:ext cx="1127942" cy="369332"/>
          </a:xfrm>
          <a:prstGeom prst="rect">
            <a:avLst/>
          </a:prstGeom>
          <a:noFill/>
        </p:spPr>
        <p:txBody>
          <a:bodyPr wrap="square" rtlCol="0">
            <a:spAutoFit/>
          </a:bodyPr>
          <a:lstStyle/>
          <a:p>
            <a:r>
              <a:rPr lang="zh-CN" altLang="en-US" dirty="0"/>
              <a:t>位序列</a:t>
            </a:r>
          </a:p>
        </p:txBody>
      </p:sp>
      <p:grpSp>
        <p:nvGrpSpPr>
          <p:cNvPr id="8" name="Group 7">
            <a:extLst>
              <a:ext uri="{FF2B5EF4-FFF2-40B4-BE49-F238E27FC236}">
                <a16:creationId xmlns:a16="http://schemas.microsoft.com/office/drawing/2014/main" id="{819E66AA-DFA5-4753-B4CF-B1BA3000198B}"/>
              </a:ext>
            </a:extLst>
          </p:cNvPr>
          <p:cNvGrpSpPr/>
          <p:nvPr/>
        </p:nvGrpSpPr>
        <p:grpSpPr>
          <a:xfrm>
            <a:off x="7369938" y="1797631"/>
            <a:ext cx="1127942" cy="1051371"/>
            <a:chOff x="3137432" y="2272311"/>
            <a:chExt cx="1127942" cy="1051371"/>
          </a:xfrm>
        </p:grpSpPr>
        <p:sp>
          <p:nvSpPr>
            <p:cNvPr id="9" name="Rectangle: Rounded Corners 8">
              <a:extLst>
                <a:ext uri="{FF2B5EF4-FFF2-40B4-BE49-F238E27FC236}">
                  <a16:creationId xmlns:a16="http://schemas.microsoft.com/office/drawing/2014/main" id="{775F49FC-95F8-463B-A05D-5E76CFA28E4B}"/>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70F70FBD-0F13-4751-A533-ED4F96C94407}"/>
                </a:ext>
              </a:extLst>
            </p:cNvPr>
            <p:cNvSpPr txBox="1"/>
            <p:nvPr/>
          </p:nvSpPr>
          <p:spPr>
            <a:xfrm>
              <a:off x="3137432" y="2954350"/>
              <a:ext cx="1127942" cy="369332"/>
            </a:xfrm>
            <a:prstGeom prst="rect">
              <a:avLst/>
            </a:prstGeom>
            <a:noFill/>
          </p:spPr>
          <p:txBody>
            <a:bodyPr wrap="square" rtlCol="0">
              <a:spAutoFit/>
            </a:bodyPr>
            <a:lstStyle/>
            <a:p>
              <a:r>
                <a:rPr lang="zh-CN" altLang="en-US" dirty="0"/>
                <a:t>扫描窗口</a:t>
              </a:r>
            </a:p>
          </p:txBody>
        </p:sp>
      </p:grpSp>
      <p:sp>
        <p:nvSpPr>
          <p:cNvPr id="13" name="Oval 12">
            <a:extLst>
              <a:ext uri="{FF2B5EF4-FFF2-40B4-BE49-F238E27FC236}">
                <a16:creationId xmlns:a16="http://schemas.microsoft.com/office/drawing/2014/main" id="{4E1DD534-AB69-4E6F-A13F-B830D7ADEB44}"/>
              </a:ext>
            </a:extLst>
          </p:cNvPr>
          <p:cNvSpPr/>
          <p:nvPr/>
        </p:nvSpPr>
        <p:spPr>
          <a:xfrm>
            <a:off x="3871460"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p>
          <a:p>
            <a:pPr algn="ctr"/>
            <a:r>
              <a:rPr lang="en-US" altLang="zh-CN" dirty="0"/>
              <a:t>e</a:t>
            </a:r>
            <a:endParaRPr lang="zh-CN" altLang="en-US" dirty="0"/>
          </a:p>
        </p:txBody>
      </p:sp>
      <p:sp>
        <p:nvSpPr>
          <p:cNvPr id="16" name="Oval 15">
            <a:extLst>
              <a:ext uri="{FF2B5EF4-FFF2-40B4-BE49-F238E27FC236}">
                <a16:creationId xmlns:a16="http://schemas.microsoft.com/office/drawing/2014/main" id="{32E730B8-EEFA-490E-9733-8ACF12AA20E2}"/>
              </a:ext>
            </a:extLst>
          </p:cNvPr>
          <p:cNvSpPr/>
          <p:nvPr/>
        </p:nvSpPr>
        <p:spPr>
          <a:xfrm>
            <a:off x="782160"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010</a:t>
            </a:r>
          </a:p>
          <a:p>
            <a:pPr algn="ctr"/>
            <a:r>
              <a:rPr lang="en-US" altLang="zh-CN" sz="1600" dirty="0"/>
              <a:t>b</a:t>
            </a:r>
            <a:endParaRPr lang="zh-CN" altLang="en-US" dirty="0"/>
          </a:p>
        </p:txBody>
      </p:sp>
      <p:sp>
        <p:nvSpPr>
          <p:cNvPr id="17" name="Oval 16">
            <a:extLst>
              <a:ext uri="{FF2B5EF4-FFF2-40B4-BE49-F238E27FC236}">
                <a16:creationId xmlns:a16="http://schemas.microsoft.com/office/drawing/2014/main" id="{C90DE411-43D0-40CB-A435-EF38D90B32CC}"/>
              </a:ext>
            </a:extLst>
          </p:cNvPr>
          <p:cNvSpPr/>
          <p:nvPr/>
        </p:nvSpPr>
        <p:spPr>
          <a:xfrm>
            <a:off x="2405765"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011</a:t>
            </a:r>
          </a:p>
          <a:p>
            <a:pPr algn="ctr"/>
            <a:r>
              <a:rPr lang="en-US" altLang="zh-CN" sz="1600" dirty="0"/>
              <a:t>c</a:t>
            </a:r>
            <a:endParaRPr lang="zh-CN" altLang="en-US" sz="1600" dirty="0"/>
          </a:p>
        </p:txBody>
      </p:sp>
      <p:sp>
        <p:nvSpPr>
          <p:cNvPr id="18" name="Oval 17">
            <a:extLst>
              <a:ext uri="{FF2B5EF4-FFF2-40B4-BE49-F238E27FC236}">
                <a16:creationId xmlns:a16="http://schemas.microsoft.com/office/drawing/2014/main" id="{FEE4FF9E-2512-48D3-B22A-2F937F15D0AF}"/>
              </a:ext>
            </a:extLst>
          </p:cNvPr>
          <p:cNvSpPr/>
          <p:nvPr/>
        </p:nvSpPr>
        <p:spPr>
          <a:xfrm>
            <a:off x="1602642"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cxnSp>
        <p:nvCxnSpPr>
          <p:cNvPr id="19" name="Straight Arrow Connector 18">
            <a:extLst>
              <a:ext uri="{FF2B5EF4-FFF2-40B4-BE49-F238E27FC236}">
                <a16:creationId xmlns:a16="http://schemas.microsoft.com/office/drawing/2014/main" id="{DF3846AE-A41C-470D-8AB5-64F6D2ED9EDA}"/>
              </a:ext>
            </a:extLst>
          </p:cNvPr>
          <p:cNvCxnSpPr>
            <a:stCxn id="18" idx="3"/>
            <a:endCxn id="16" idx="7"/>
          </p:cNvCxnSpPr>
          <p:nvPr/>
        </p:nvCxnSpPr>
        <p:spPr>
          <a:xfrm flipH="1">
            <a:off x="1442693" y="4166831"/>
            <a:ext cx="273279"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930192-7EED-43DD-8A0D-8421FF1F688E}"/>
              </a:ext>
            </a:extLst>
          </p:cNvPr>
          <p:cNvCxnSpPr>
            <a:stCxn id="18" idx="5"/>
            <a:endCxn id="17" idx="1"/>
          </p:cNvCxnSpPr>
          <p:nvPr/>
        </p:nvCxnSpPr>
        <p:spPr>
          <a:xfrm>
            <a:off x="2263175" y="4166831"/>
            <a:ext cx="255920"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72752C7-8E0C-4672-AA15-42EB5190D54F}"/>
              </a:ext>
            </a:extLst>
          </p:cNvPr>
          <p:cNvSpPr/>
          <p:nvPr/>
        </p:nvSpPr>
        <p:spPr>
          <a:xfrm>
            <a:off x="315034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2" name="Straight Arrow Connector 21">
            <a:extLst>
              <a:ext uri="{FF2B5EF4-FFF2-40B4-BE49-F238E27FC236}">
                <a16:creationId xmlns:a16="http://schemas.microsoft.com/office/drawing/2014/main" id="{E7DEE8FC-393E-433C-8771-FD476D61A1DA}"/>
              </a:ext>
            </a:extLst>
          </p:cNvPr>
          <p:cNvCxnSpPr>
            <a:cxnSpLocks/>
            <a:stCxn id="21" idx="3"/>
            <a:endCxn id="40" idx="7"/>
          </p:cNvCxnSpPr>
          <p:nvPr/>
        </p:nvCxnSpPr>
        <p:spPr>
          <a:xfrm flipH="1">
            <a:off x="3098330" y="3429752"/>
            <a:ext cx="165344"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4F3498-1253-4282-84F6-7D52A063DCCB}"/>
              </a:ext>
            </a:extLst>
          </p:cNvPr>
          <p:cNvCxnSpPr>
            <a:cxnSpLocks/>
            <a:stCxn id="21" idx="5"/>
            <a:endCxn id="13" idx="1"/>
          </p:cNvCxnSpPr>
          <p:nvPr/>
        </p:nvCxnSpPr>
        <p:spPr>
          <a:xfrm>
            <a:off x="3810877" y="3429752"/>
            <a:ext cx="173913"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930269E-C545-41C3-A9E6-CCC0920D5D71}"/>
              </a:ext>
            </a:extLst>
          </p:cNvPr>
          <p:cNvSpPr/>
          <p:nvPr/>
        </p:nvSpPr>
        <p:spPr>
          <a:xfrm>
            <a:off x="92621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25" name="Oval 24">
            <a:extLst>
              <a:ext uri="{FF2B5EF4-FFF2-40B4-BE49-F238E27FC236}">
                <a16:creationId xmlns:a16="http://schemas.microsoft.com/office/drawing/2014/main" id="{E546C154-6ECF-4187-8396-0361FF249A63}"/>
              </a:ext>
            </a:extLst>
          </p:cNvPr>
          <p:cNvSpPr/>
          <p:nvPr/>
        </p:nvSpPr>
        <p:spPr>
          <a:xfrm>
            <a:off x="2038279" y="1904808"/>
            <a:ext cx="773863" cy="77386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26" name="Straight Arrow Connector 25">
            <a:extLst>
              <a:ext uri="{FF2B5EF4-FFF2-40B4-BE49-F238E27FC236}">
                <a16:creationId xmlns:a16="http://schemas.microsoft.com/office/drawing/2014/main" id="{3B83C166-19A0-415D-B0DC-4D2EC0628DD4}"/>
              </a:ext>
            </a:extLst>
          </p:cNvPr>
          <p:cNvCxnSpPr>
            <a:stCxn id="25" idx="3"/>
            <a:endCxn id="24" idx="7"/>
          </p:cNvCxnSpPr>
          <p:nvPr/>
        </p:nvCxnSpPr>
        <p:spPr>
          <a:xfrm flipH="1">
            <a:off x="1586747"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20DA04E-1C29-49D8-A7A8-FC3AA8D7A3E5}"/>
              </a:ext>
            </a:extLst>
          </p:cNvPr>
          <p:cNvCxnSpPr>
            <a:stCxn id="25" idx="5"/>
            <a:endCxn id="21" idx="1"/>
          </p:cNvCxnSpPr>
          <p:nvPr/>
        </p:nvCxnSpPr>
        <p:spPr>
          <a:xfrm>
            <a:off x="2698812"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26AEFD-9ECE-44C0-9F77-48D14D95EC19}"/>
              </a:ext>
            </a:extLst>
          </p:cNvPr>
          <p:cNvCxnSpPr>
            <a:cxnSpLocks/>
            <a:stCxn id="24" idx="5"/>
            <a:endCxn id="18" idx="1"/>
          </p:cNvCxnSpPr>
          <p:nvPr/>
        </p:nvCxnSpPr>
        <p:spPr>
          <a:xfrm>
            <a:off x="1586747" y="3429752"/>
            <a:ext cx="129225"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BE66BB-1409-46BE-A484-3B7CF9343FA6}"/>
              </a:ext>
            </a:extLst>
          </p:cNvPr>
          <p:cNvSpPr/>
          <p:nvPr/>
        </p:nvSpPr>
        <p:spPr>
          <a:xfrm>
            <a:off x="2437797"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p>
          <a:p>
            <a:pPr algn="ctr"/>
            <a:r>
              <a:rPr lang="en-US" altLang="zh-CN" dirty="0"/>
              <a:t>d</a:t>
            </a:r>
            <a:endParaRPr lang="zh-CN" altLang="en-US" dirty="0"/>
          </a:p>
        </p:txBody>
      </p:sp>
      <p:sp>
        <p:nvSpPr>
          <p:cNvPr id="42" name="Oval 41">
            <a:extLst>
              <a:ext uri="{FF2B5EF4-FFF2-40B4-BE49-F238E27FC236}">
                <a16:creationId xmlns:a16="http://schemas.microsoft.com/office/drawing/2014/main" id="{6BB4FF1B-849B-45D3-BD5B-09DCA7691FEF}"/>
              </a:ext>
            </a:extLst>
          </p:cNvPr>
          <p:cNvSpPr/>
          <p:nvPr/>
        </p:nvSpPr>
        <p:spPr>
          <a:xfrm>
            <a:off x="152351"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a:t>
            </a:r>
          </a:p>
          <a:p>
            <a:pPr algn="ctr"/>
            <a:r>
              <a:rPr lang="en-US" altLang="zh-CN" dirty="0"/>
              <a:t>a</a:t>
            </a:r>
            <a:endParaRPr lang="zh-CN" altLang="en-US" dirty="0"/>
          </a:p>
        </p:txBody>
      </p:sp>
      <p:cxnSp>
        <p:nvCxnSpPr>
          <p:cNvPr id="43" name="Straight Arrow Connector 42">
            <a:extLst>
              <a:ext uri="{FF2B5EF4-FFF2-40B4-BE49-F238E27FC236}">
                <a16:creationId xmlns:a16="http://schemas.microsoft.com/office/drawing/2014/main" id="{8D587352-EE8E-4119-97FD-DB5EADEC1A6B}"/>
              </a:ext>
            </a:extLst>
          </p:cNvPr>
          <p:cNvCxnSpPr>
            <a:cxnSpLocks/>
            <a:stCxn id="24" idx="3"/>
            <a:endCxn id="42" idx="7"/>
          </p:cNvCxnSpPr>
          <p:nvPr/>
        </p:nvCxnSpPr>
        <p:spPr>
          <a:xfrm flipH="1">
            <a:off x="812884" y="3429752"/>
            <a:ext cx="226660"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A3717BE3-516A-436D-9B2E-BD3C92BFC911}"/>
              </a:ext>
            </a:extLst>
          </p:cNvPr>
          <p:cNvSpPr txBox="1"/>
          <p:nvPr/>
        </p:nvSpPr>
        <p:spPr>
          <a:xfrm>
            <a:off x="5619403" y="3059668"/>
            <a:ext cx="4479216" cy="369332"/>
          </a:xfrm>
          <a:prstGeom prst="rect">
            <a:avLst/>
          </a:prstGeom>
          <a:noFill/>
        </p:spPr>
        <p:txBody>
          <a:bodyPr wrap="square" rtlCol="0">
            <a:spAutoFit/>
          </a:bodyPr>
          <a:lstStyle/>
          <a:p>
            <a:r>
              <a:rPr lang="zh-CN" altLang="en-US" dirty="0"/>
              <a:t>初始化扫描，指针指向根节点，开始扫描</a:t>
            </a:r>
          </a:p>
        </p:txBody>
      </p:sp>
      <p:sp>
        <p:nvSpPr>
          <p:cNvPr id="28" name="TextBox 27">
            <a:extLst>
              <a:ext uri="{FF2B5EF4-FFF2-40B4-BE49-F238E27FC236}">
                <a16:creationId xmlns:a16="http://schemas.microsoft.com/office/drawing/2014/main" id="{1C2C4EDF-D98C-42D8-ACD4-2E645C4912C9}"/>
              </a:ext>
            </a:extLst>
          </p:cNvPr>
          <p:cNvSpPr txBox="1"/>
          <p:nvPr/>
        </p:nvSpPr>
        <p:spPr>
          <a:xfrm>
            <a:off x="4777047" y="5536276"/>
            <a:ext cx="1318953" cy="369332"/>
          </a:xfrm>
          <a:prstGeom prst="rect">
            <a:avLst/>
          </a:prstGeom>
          <a:noFill/>
        </p:spPr>
        <p:txBody>
          <a:bodyPr wrap="square" rtlCol="0">
            <a:spAutoFit/>
          </a:bodyPr>
          <a:lstStyle/>
          <a:p>
            <a:r>
              <a:rPr lang="zh-CN" altLang="en-US" dirty="0"/>
              <a:t>输出序列：</a:t>
            </a:r>
          </a:p>
        </p:txBody>
      </p:sp>
      <p:sp>
        <p:nvSpPr>
          <p:cNvPr id="29" name="TextBox 28">
            <a:extLst>
              <a:ext uri="{FF2B5EF4-FFF2-40B4-BE49-F238E27FC236}">
                <a16:creationId xmlns:a16="http://schemas.microsoft.com/office/drawing/2014/main" id="{A038C8EB-B816-4ACE-8C2D-19B9A83B9BFC}"/>
              </a:ext>
            </a:extLst>
          </p:cNvPr>
          <p:cNvSpPr txBox="1"/>
          <p:nvPr/>
        </p:nvSpPr>
        <p:spPr>
          <a:xfrm>
            <a:off x="5979181" y="5535358"/>
            <a:ext cx="3046669" cy="369332"/>
          </a:xfrm>
          <a:prstGeom prst="rect">
            <a:avLst/>
          </a:prstGeom>
          <a:noFill/>
        </p:spPr>
        <p:txBody>
          <a:bodyPr wrap="square" rtlCol="0">
            <a:spAutoFit/>
          </a:bodyPr>
          <a:lstStyle/>
          <a:p>
            <a:r>
              <a:rPr lang="en-US" altLang="zh-CN" dirty="0">
                <a:latin typeface="Consolas" panose="020B0609020204030204" pitchFamily="49" charset="0"/>
              </a:rPr>
              <a:t>aa</a:t>
            </a:r>
            <a:endParaRPr lang="zh-CN" altLang="en-US" dirty="0">
              <a:latin typeface="Consolas" panose="020B0609020204030204" pitchFamily="49" charset="0"/>
            </a:endParaRPr>
          </a:p>
        </p:txBody>
      </p:sp>
    </p:spTree>
    <p:extLst>
      <p:ext uri="{BB962C8B-B14F-4D97-AF65-F5344CB8AC3E}">
        <p14:creationId xmlns:p14="http://schemas.microsoft.com/office/powerpoint/2010/main" val="3263885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逐字符解压缩</a:t>
            </a:r>
          </a:p>
        </p:txBody>
      </p:sp>
      <p:sp>
        <p:nvSpPr>
          <p:cNvPr id="6" name="TextBox 5">
            <a:extLst>
              <a:ext uri="{FF2B5EF4-FFF2-40B4-BE49-F238E27FC236}">
                <a16:creationId xmlns:a16="http://schemas.microsoft.com/office/drawing/2014/main" id="{A5B3C5EC-36B9-4C4D-9A47-D71086D4AD31}"/>
              </a:ext>
            </a:extLst>
          </p:cNvPr>
          <p:cNvSpPr txBox="1"/>
          <p:nvPr/>
        </p:nvSpPr>
        <p:spPr>
          <a:xfrm>
            <a:off x="7257156" y="1861652"/>
            <a:ext cx="4479216" cy="461665"/>
          </a:xfrm>
          <a:prstGeom prst="rect">
            <a:avLst/>
          </a:prstGeom>
          <a:noFill/>
        </p:spPr>
        <p:txBody>
          <a:bodyPr wrap="square" rtlCol="0">
            <a:spAutoFit/>
          </a:bodyPr>
          <a:lstStyle/>
          <a:p>
            <a:r>
              <a:rPr lang="en-US" altLang="zh-CN" sz="2400" dirty="0">
                <a:latin typeface="Consolas" panose="020B0609020204030204" pitchFamily="49" charset="0"/>
              </a:rPr>
              <a:t>000001001000100110110111…</a:t>
            </a:r>
            <a:endParaRPr lang="zh-CN" altLang="en-US" sz="2400" dirty="0"/>
          </a:p>
        </p:txBody>
      </p:sp>
      <p:sp>
        <p:nvSpPr>
          <p:cNvPr id="7" name="TextBox 6">
            <a:extLst>
              <a:ext uri="{FF2B5EF4-FFF2-40B4-BE49-F238E27FC236}">
                <a16:creationId xmlns:a16="http://schemas.microsoft.com/office/drawing/2014/main" id="{69C7D4CF-0608-4227-A8D4-D54CC4C82844}"/>
              </a:ext>
            </a:extLst>
          </p:cNvPr>
          <p:cNvSpPr txBox="1"/>
          <p:nvPr/>
        </p:nvSpPr>
        <p:spPr>
          <a:xfrm>
            <a:off x="5979181" y="1871175"/>
            <a:ext cx="1127942" cy="369332"/>
          </a:xfrm>
          <a:prstGeom prst="rect">
            <a:avLst/>
          </a:prstGeom>
          <a:noFill/>
        </p:spPr>
        <p:txBody>
          <a:bodyPr wrap="square" rtlCol="0">
            <a:spAutoFit/>
          </a:bodyPr>
          <a:lstStyle/>
          <a:p>
            <a:r>
              <a:rPr lang="zh-CN" altLang="en-US" dirty="0"/>
              <a:t>位序列</a:t>
            </a:r>
          </a:p>
        </p:txBody>
      </p:sp>
      <p:grpSp>
        <p:nvGrpSpPr>
          <p:cNvPr id="8" name="Group 7">
            <a:extLst>
              <a:ext uri="{FF2B5EF4-FFF2-40B4-BE49-F238E27FC236}">
                <a16:creationId xmlns:a16="http://schemas.microsoft.com/office/drawing/2014/main" id="{819E66AA-DFA5-4753-B4CF-B1BA3000198B}"/>
              </a:ext>
            </a:extLst>
          </p:cNvPr>
          <p:cNvGrpSpPr/>
          <p:nvPr/>
        </p:nvGrpSpPr>
        <p:grpSpPr>
          <a:xfrm>
            <a:off x="7542327" y="1797631"/>
            <a:ext cx="1127942" cy="1051371"/>
            <a:chOff x="3137432" y="2272311"/>
            <a:chExt cx="1127942" cy="1051371"/>
          </a:xfrm>
        </p:grpSpPr>
        <p:sp>
          <p:nvSpPr>
            <p:cNvPr id="9" name="Rectangle: Rounded Corners 8">
              <a:extLst>
                <a:ext uri="{FF2B5EF4-FFF2-40B4-BE49-F238E27FC236}">
                  <a16:creationId xmlns:a16="http://schemas.microsoft.com/office/drawing/2014/main" id="{775F49FC-95F8-463B-A05D-5E76CFA28E4B}"/>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70F70FBD-0F13-4751-A533-ED4F96C94407}"/>
                </a:ext>
              </a:extLst>
            </p:cNvPr>
            <p:cNvSpPr txBox="1"/>
            <p:nvPr/>
          </p:nvSpPr>
          <p:spPr>
            <a:xfrm>
              <a:off x="3137432" y="2954350"/>
              <a:ext cx="1127942" cy="369332"/>
            </a:xfrm>
            <a:prstGeom prst="rect">
              <a:avLst/>
            </a:prstGeom>
            <a:noFill/>
          </p:spPr>
          <p:txBody>
            <a:bodyPr wrap="square" rtlCol="0">
              <a:spAutoFit/>
            </a:bodyPr>
            <a:lstStyle/>
            <a:p>
              <a:r>
                <a:rPr lang="zh-CN" altLang="en-US" dirty="0"/>
                <a:t>扫描窗口</a:t>
              </a:r>
            </a:p>
          </p:txBody>
        </p:sp>
      </p:grpSp>
      <p:sp>
        <p:nvSpPr>
          <p:cNvPr id="13" name="Oval 12">
            <a:extLst>
              <a:ext uri="{FF2B5EF4-FFF2-40B4-BE49-F238E27FC236}">
                <a16:creationId xmlns:a16="http://schemas.microsoft.com/office/drawing/2014/main" id="{4E1DD534-AB69-4E6F-A13F-B830D7ADEB44}"/>
              </a:ext>
            </a:extLst>
          </p:cNvPr>
          <p:cNvSpPr/>
          <p:nvPr/>
        </p:nvSpPr>
        <p:spPr>
          <a:xfrm>
            <a:off x="3871460"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p>
          <a:p>
            <a:pPr algn="ctr"/>
            <a:r>
              <a:rPr lang="en-US" altLang="zh-CN" dirty="0"/>
              <a:t>e</a:t>
            </a:r>
            <a:endParaRPr lang="zh-CN" altLang="en-US" dirty="0"/>
          </a:p>
        </p:txBody>
      </p:sp>
      <p:sp>
        <p:nvSpPr>
          <p:cNvPr id="16" name="Oval 15">
            <a:extLst>
              <a:ext uri="{FF2B5EF4-FFF2-40B4-BE49-F238E27FC236}">
                <a16:creationId xmlns:a16="http://schemas.microsoft.com/office/drawing/2014/main" id="{32E730B8-EEFA-490E-9733-8ACF12AA20E2}"/>
              </a:ext>
            </a:extLst>
          </p:cNvPr>
          <p:cNvSpPr/>
          <p:nvPr/>
        </p:nvSpPr>
        <p:spPr>
          <a:xfrm>
            <a:off x="782160"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010</a:t>
            </a:r>
          </a:p>
          <a:p>
            <a:pPr algn="ctr"/>
            <a:r>
              <a:rPr lang="en-US" altLang="zh-CN" sz="1600" dirty="0"/>
              <a:t>b</a:t>
            </a:r>
            <a:endParaRPr lang="zh-CN" altLang="en-US" dirty="0"/>
          </a:p>
        </p:txBody>
      </p:sp>
      <p:sp>
        <p:nvSpPr>
          <p:cNvPr id="17" name="Oval 16">
            <a:extLst>
              <a:ext uri="{FF2B5EF4-FFF2-40B4-BE49-F238E27FC236}">
                <a16:creationId xmlns:a16="http://schemas.microsoft.com/office/drawing/2014/main" id="{C90DE411-43D0-40CB-A435-EF38D90B32CC}"/>
              </a:ext>
            </a:extLst>
          </p:cNvPr>
          <p:cNvSpPr/>
          <p:nvPr/>
        </p:nvSpPr>
        <p:spPr>
          <a:xfrm>
            <a:off x="2405765"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011</a:t>
            </a:r>
          </a:p>
          <a:p>
            <a:pPr algn="ctr"/>
            <a:r>
              <a:rPr lang="en-US" altLang="zh-CN" sz="1600" dirty="0"/>
              <a:t>c</a:t>
            </a:r>
            <a:endParaRPr lang="zh-CN" altLang="en-US" sz="1600" dirty="0"/>
          </a:p>
        </p:txBody>
      </p:sp>
      <p:sp>
        <p:nvSpPr>
          <p:cNvPr id="18" name="Oval 17">
            <a:extLst>
              <a:ext uri="{FF2B5EF4-FFF2-40B4-BE49-F238E27FC236}">
                <a16:creationId xmlns:a16="http://schemas.microsoft.com/office/drawing/2014/main" id="{FEE4FF9E-2512-48D3-B22A-2F937F15D0AF}"/>
              </a:ext>
            </a:extLst>
          </p:cNvPr>
          <p:cNvSpPr/>
          <p:nvPr/>
        </p:nvSpPr>
        <p:spPr>
          <a:xfrm>
            <a:off x="1602642"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cxnSp>
        <p:nvCxnSpPr>
          <p:cNvPr id="19" name="Straight Arrow Connector 18">
            <a:extLst>
              <a:ext uri="{FF2B5EF4-FFF2-40B4-BE49-F238E27FC236}">
                <a16:creationId xmlns:a16="http://schemas.microsoft.com/office/drawing/2014/main" id="{DF3846AE-A41C-470D-8AB5-64F6D2ED9EDA}"/>
              </a:ext>
            </a:extLst>
          </p:cNvPr>
          <p:cNvCxnSpPr>
            <a:stCxn id="18" idx="3"/>
            <a:endCxn id="16" idx="7"/>
          </p:cNvCxnSpPr>
          <p:nvPr/>
        </p:nvCxnSpPr>
        <p:spPr>
          <a:xfrm flipH="1">
            <a:off x="1442693" y="4166831"/>
            <a:ext cx="273279"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930192-7EED-43DD-8A0D-8421FF1F688E}"/>
              </a:ext>
            </a:extLst>
          </p:cNvPr>
          <p:cNvCxnSpPr>
            <a:stCxn id="18" idx="5"/>
            <a:endCxn id="17" idx="1"/>
          </p:cNvCxnSpPr>
          <p:nvPr/>
        </p:nvCxnSpPr>
        <p:spPr>
          <a:xfrm>
            <a:off x="2263175" y="4166831"/>
            <a:ext cx="255920"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72752C7-8E0C-4672-AA15-42EB5190D54F}"/>
              </a:ext>
            </a:extLst>
          </p:cNvPr>
          <p:cNvSpPr/>
          <p:nvPr/>
        </p:nvSpPr>
        <p:spPr>
          <a:xfrm>
            <a:off x="315034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2" name="Straight Arrow Connector 21">
            <a:extLst>
              <a:ext uri="{FF2B5EF4-FFF2-40B4-BE49-F238E27FC236}">
                <a16:creationId xmlns:a16="http://schemas.microsoft.com/office/drawing/2014/main" id="{E7DEE8FC-393E-433C-8771-FD476D61A1DA}"/>
              </a:ext>
            </a:extLst>
          </p:cNvPr>
          <p:cNvCxnSpPr>
            <a:cxnSpLocks/>
            <a:stCxn id="21" idx="3"/>
            <a:endCxn id="40" idx="7"/>
          </p:cNvCxnSpPr>
          <p:nvPr/>
        </p:nvCxnSpPr>
        <p:spPr>
          <a:xfrm flipH="1">
            <a:off x="3098330" y="3429752"/>
            <a:ext cx="165344"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4F3498-1253-4282-84F6-7D52A063DCCB}"/>
              </a:ext>
            </a:extLst>
          </p:cNvPr>
          <p:cNvCxnSpPr>
            <a:cxnSpLocks/>
            <a:stCxn id="21" idx="5"/>
            <a:endCxn id="13" idx="1"/>
          </p:cNvCxnSpPr>
          <p:nvPr/>
        </p:nvCxnSpPr>
        <p:spPr>
          <a:xfrm>
            <a:off x="3810877" y="3429752"/>
            <a:ext cx="173913"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930269E-C545-41C3-A9E6-CCC0920D5D71}"/>
              </a:ext>
            </a:extLst>
          </p:cNvPr>
          <p:cNvSpPr/>
          <p:nvPr/>
        </p:nvSpPr>
        <p:spPr>
          <a:xfrm>
            <a:off x="926214" y="2769219"/>
            <a:ext cx="773863" cy="77386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sp>
        <p:nvSpPr>
          <p:cNvPr id="25" name="Oval 24">
            <a:extLst>
              <a:ext uri="{FF2B5EF4-FFF2-40B4-BE49-F238E27FC236}">
                <a16:creationId xmlns:a16="http://schemas.microsoft.com/office/drawing/2014/main" id="{E546C154-6ECF-4187-8396-0361FF249A63}"/>
              </a:ext>
            </a:extLst>
          </p:cNvPr>
          <p:cNvSpPr/>
          <p:nvPr/>
        </p:nvSpPr>
        <p:spPr>
          <a:xfrm>
            <a:off x="2038279" y="190480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6" name="Straight Arrow Connector 25">
            <a:extLst>
              <a:ext uri="{FF2B5EF4-FFF2-40B4-BE49-F238E27FC236}">
                <a16:creationId xmlns:a16="http://schemas.microsoft.com/office/drawing/2014/main" id="{3B83C166-19A0-415D-B0DC-4D2EC0628DD4}"/>
              </a:ext>
            </a:extLst>
          </p:cNvPr>
          <p:cNvCxnSpPr>
            <a:stCxn id="25" idx="3"/>
            <a:endCxn id="24" idx="7"/>
          </p:cNvCxnSpPr>
          <p:nvPr/>
        </p:nvCxnSpPr>
        <p:spPr>
          <a:xfrm flipH="1">
            <a:off x="1586747"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20DA04E-1C29-49D8-A7A8-FC3AA8D7A3E5}"/>
              </a:ext>
            </a:extLst>
          </p:cNvPr>
          <p:cNvCxnSpPr>
            <a:stCxn id="25" idx="5"/>
            <a:endCxn id="21" idx="1"/>
          </p:cNvCxnSpPr>
          <p:nvPr/>
        </p:nvCxnSpPr>
        <p:spPr>
          <a:xfrm>
            <a:off x="2698812"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26AEFD-9ECE-44C0-9F77-48D14D95EC19}"/>
              </a:ext>
            </a:extLst>
          </p:cNvPr>
          <p:cNvCxnSpPr>
            <a:cxnSpLocks/>
            <a:stCxn id="24" idx="5"/>
            <a:endCxn id="18" idx="1"/>
          </p:cNvCxnSpPr>
          <p:nvPr/>
        </p:nvCxnSpPr>
        <p:spPr>
          <a:xfrm>
            <a:off x="1586747" y="3429752"/>
            <a:ext cx="129225"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BE66BB-1409-46BE-A484-3B7CF9343FA6}"/>
              </a:ext>
            </a:extLst>
          </p:cNvPr>
          <p:cNvSpPr/>
          <p:nvPr/>
        </p:nvSpPr>
        <p:spPr>
          <a:xfrm>
            <a:off x="2437797"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p>
          <a:p>
            <a:pPr algn="ctr"/>
            <a:r>
              <a:rPr lang="en-US" altLang="zh-CN" dirty="0"/>
              <a:t>d</a:t>
            </a:r>
            <a:endParaRPr lang="zh-CN" altLang="en-US" dirty="0"/>
          </a:p>
        </p:txBody>
      </p:sp>
      <p:sp>
        <p:nvSpPr>
          <p:cNvPr id="42" name="Oval 41">
            <a:extLst>
              <a:ext uri="{FF2B5EF4-FFF2-40B4-BE49-F238E27FC236}">
                <a16:creationId xmlns:a16="http://schemas.microsoft.com/office/drawing/2014/main" id="{6BB4FF1B-849B-45D3-BD5B-09DCA7691FEF}"/>
              </a:ext>
            </a:extLst>
          </p:cNvPr>
          <p:cNvSpPr/>
          <p:nvPr/>
        </p:nvSpPr>
        <p:spPr>
          <a:xfrm>
            <a:off x="152351"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a:t>
            </a:r>
          </a:p>
          <a:p>
            <a:pPr algn="ctr"/>
            <a:r>
              <a:rPr lang="en-US" altLang="zh-CN" dirty="0"/>
              <a:t>a</a:t>
            </a:r>
            <a:endParaRPr lang="zh-CN" altLang="en-US" dirty="0"/>
          </a:p>
        </p:txBody>
      </p:sp>
      <p:cxnSp>
        <p:nvCxnSpPr>
          <p:cNvPr id="43" name="Straight Arrow Connector 42">
            <a:extLst>
              <a:ext uri="{FF2B5EF4-FFF2-40B4-BE49-F238E27FC236}">
                <a16:creationId xmlns:a16="http://schemas.microsoft.com/office/drawing/2014/main" id="{8D587352-EE8E-4119-97FD-DB5EADEC1A6B}"/>
              </a:ext>
            </a:extLst>
          </p:cNvPr>
          <p:cNvCxnSpPr>
            <a:cxnSpLocks/>
            <a:stCxn id="24" idx="3"/>
            <a:endCxn id="42" idx="7"/>
          </p:cNvCxnSpPr>
          <p:nvPr/>
        </p:nvCxnSpPr>
        <p:spPr>
          <a:xfrm flipH="1">
            <a:off x="812884" y="3429752"/>
            <a:ext cx="226660"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A3717BE3-516A-436D-9B2E-BD3C92BFC911}"/>
              </a:ext>
            </a:extLst>
          </p:cNvPr>
          <p:cNvSpPr txBox="1"/>
          <p:nvPr/>
        </p:nvSpPr>
        <p:spPr>
          <a:xfrm>
            <a:off x="5619403" y="3059668"/>
            <a:ext cx="4479216" cy="369332"/>
          </a:xfrm>
          <a:prstGeom prst="rect">
            <a:avLst/>
          </a:prstGeom>
          <a:noFill/>
        </p:spPr>
        <p:txBody>
          <a:bodyPr wrap="square" rtlCol="0">
            <a:spAutoFit/>
          </a:bodyPr>
          <a:lstStyle/>
          <a:p>
            <a:r>
              <a:rPr lang="zh-CN" altLang="en-US" dirty="0"/>
              <a:t>初始化扫描，指针指向根节点，开始扫描</a:t>
            </a:r>
          </a:p>
        </p:txBody>
      </p:sp>
      <p:sp>
        <p:nvSpPr>
          <p:cNvPr id="28" name="TextBox 27">
            <a:extLst>
              <a:ext uri="{FF2B5EF4-FFF2-40B4-BE49-F238E27FC236}">
                <a16:creationId xmlns:a16="http://schemas.microsoft.com/office/drawing/2014/main" id="{F353B2F2-AF55-45D0-8567-22897D4EFE1D}"/>
              </a:ext>
            </a:extLst>
          </p:cNvPr>
          <p:cNvSpPr txBox="1"/>
          <p:nvPr/>
        </p:nvSpPr>
        <p:spPr>
          <a:xfrm>
            <a:off x="5619403" y="3451693"/>
            <a:ext cx="4479216" cy="369332"/>
          </a:xfrm>
          <a:prstGeom prst="rect">
            <a:avLst/>
          </a:prstGeom>
          <a:noFill/>
        </p:spPr>
        <p:txBody>
          <a:bodyPr wrap="square" rtlCol="0">
            <a:spAutoFit/>
          </a:bodyPr>
          <a:lstStyle/>
          <a:p>
            <a:r>
              <a:rPr lang="zh-CN" altLang="en-US" dirty="0"/>
              <a:t>遇到</a:t>
            </a:r>
            <a:r>
              <a:rPr lang="en-US" altLang="zh-CN" dirty="0"/>
              <a:t>0</a:t>
            </a:r>
            <a:r>
              <a:rPr lang="zh-CN" altLang="en-US" dirty="0"/>
              <a:t>，往左走，不是叶子节点，保存位置</a:t>
            </a:r>
          </a:p>
        </p:txBody>
      </p:sp>
      <p:sp>
        <p:nvSpPr>
          <p:cNvPr id="3" name="TextBox 2">
            <a:extLst>
              <a:ext uri="{FF2B5EF4-FFF2-40B4-BE49-F238E27FC236}">
                <a16:creationId xmlns:a16="http://schemas.microsoft.com/office/drawing/2014/main" id="{BF164442-2F79-4AD4-88A9-E831A6F4B06E}"/>
              </a:ext>
            </a:extLst>
          </p:cNvPr>
          <p:cNvSpPr txBox="1"/>
          <p:nvPr/>
        </p:nvSpPr>
        <p:spPr>
          <a:xfrm>
            <a:off x="4777047" y="5536276"/>
            <a:ext cx="1318953" cy="369332"/>
          </a:xfrm>
          <a:prstGeom prst="rect">
            <a:avLst/>
          </a:prstGeom>
          <a:noFill/>
        </p:spPr>
        <p:txBody>
          <a:bodyPr wrap="square" rtlCol="0">
            <a:spAutoFit/>
          </a:bodyPr>
          <a:lstStyle/>
          <a:p>
            <a:r>
              <a:rPr lang="zh-CN" altLang="en-US" dirty="0"/>
              <a:t>输出序列：</a:t>
            </a:r>
          </a:p>
        </p:txBody>
      </p:sp>
      <p:sp>
        <p:nvSpPr>
          <p:cNvPr id="29" name="TextBox 28">
            <a:extLst>
              <a:ext uri="{FF2B5EF4-FFF2-40B4-BE49-F238E27FC236}">
                <a16:creationId xmlns:a16="http://schemas.microsoft.com/office/drawing/2014/main" id="{7D089E3F-FC16-40E4-8978-833A798DE914}"/>
              </a:ext>
            </a:extLst>
          </p:cNvPr>
          <p:cNvSpPr txBox="1"/>
          <p:nvPr/>
        </p:nvSpPr>
        <p:spPr>
          <a:xfrm>
            <a:off x="5979181" y="5535358"/>
            <a:ext cx="3046669" cy="369332"/>
          </a:xfrm>
          <a:prstGeom prst="rect">
            <a:avLst/>
          </a:prstGeom>
          <a:noFill/>
        </p:spPr>
        <p:txBody>
          <a:bodyPr wrap="square" rtlCol="0">
            <a:spAutoFit/>
          </a:bodyPr>
          <a:lstStyle/>
          <a:p>
            <a:r>
              <a:rPr lang="en-US" altLang="zh-CN" dirty="0">
                <a:latin typeface="Consolas" panose="020B0609020204030204" pitchFamily="49" charset="0"/>
              </a:rPr>
              <a:t>aa</a:t>
            </a:r>
            <a:endParaRPr lang="zh-CN" altLang="en-US" dirty="0">
              <a:latin typeface="Consolas" panose="020B0609020204030204" pitchFamily="49" charset="0"/>
            </a:endParaRPr>
          </a:p>
        </p:txBody>
      </p:sp>
    </p:spTree>
    <p:extLst>
      <p:ext uri="{BB962C8B-B14F-4D97-AF65-F5344CB8AC3E}">
        <p14:creationId xmlns:p14="http://schemas.microsoft.com/office/powerpoint/2010/main" val="98390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逐字符解压缩</a:t>
            </a:r>
          </a:p>
        </p:txBody>
      </p:sp>
      <p:sp>
        <p:nvSpPr>
          <p:cNvPr id="6" name="TextBox 5">
            <a:extLst>
              <a:ext uri="{FF2B5EF4-FFF2-40B4-BE49-F238E27FC236}">
                <a16:creationId xmlns:a16="http://schemas.microsoft.com/office/drawing/2014/main" id="{A5B3C5EC-36B9-4C4D-9A47-D71086D4AD31}"/>
              </a:ext>
            </a:extLst>
          </p:cNvPr>
          <p:cNvSpPr txBox="1"/>
          <p:nvPr/>
        </p:nvSpPr>
        <p:spPr>
          <a:xfrm>
            <a:off x="7257156" y="1861652"/>
            <a:ext cx="4479216" cy="461665"/>
          </a:xfrm>
          <a:prstGeom prst="rect">
            <a:avLst/>
          </a:prstGeom>
          <a:noFill/>
        </p:spPr>
        <p:txBody>
          <a:bodyPr wrap="square" rtlCol="0">
            <a:spAutoFit/>
          </a:bodyPr>
          <a:lstStyle/>
          <a:p>
            <a:r>
              <a:rPr lang="en-US" altLang="zh-CN" sz="2400" dirty="0">
                <a:latin typeface="Consolas" panose="020B0609020204030204" pitchFamily="49" charset="0"/>
              </a:rPr>
              <a:t>000001001000100110110111…</a:t>
            </a:r>
            <a:endParaRPr lang="zh-CN" altLang="en-US" sz="2400" dirty="0"/>
          </a:p>
        </p:txBody>
      </p:sp>
      <p:sp>
        <p:nvSpPr>
          <p:cNvPr id="7" name="TextBox 6">
            <a:extLst>
              <a:ext uri="{FF2B5EF4-FFF2-40B4-BE49-F238E27FC236}">
                <a16:creationId xmlns:a16="http://schemas.microsoft.com/office/drawing/2014/main" id="{69C7D4CF-0608-4227-A8D4-D54CC4C82844}"/>
              </a:ext>
            </a:extLst>
          </p:cNvPr>
          <p:cNvSpPr txBox="1"/>
          <p:nvPr/>
        </p:nvSpPr>
        <p:spPr>
          <a:xfrm>
            <a:off x="5979181" y="1871175"/>
            <a:ext cx="1127942" cy="369332"/>
          </a:xfrm>
          <a:prstGeom prst="rect">
            <a:avLst/>
          </a:prstGeom>
          <a:noFill/>
        </p:spPr>
        <p:txBody>
          <a:bodyPr wrap="square" rtlCol="0">
            <a:spAutoFit/>
          </a:bodyPr>
          <a:lstStyle/>
          <a:p>
            <a:r>
              <a:rPr lang="zh-CN" altLang="en-US" dirty="0"/>
              <a:t>位序列</a:t>
            </a:r>
          </a:p>
        </p:txBody>
      </p:sp>
      <p:grpSp>
        <p:nvGrpSpPr>
          <p:cNvPr id="8" name="Group 7">
            <a:extLst>
              <a:ext uri="{FF2B5EF4-FFF2-40B4-BE49-F238E27FC236}">
                <a16:creationId xmlns:a16="http://schemas.microsoft.com/office/drawing/2014/main" id="{819E66AA-DFA5-4753-B4CF-B1BA3000198B}"/>
              </a:ext>
            </a:extLst>
          </p:cNvPr>
          <p:cNvGrpSpPr/>
          <p:nvPr/>
        </p:nvGrpSpPr>
        <p:grpSpPr>
          <a:xfrm>
            <a:off x="7706585" y="1797631"/>
            <a:ext cx="1127942" cy="1051371"/>
            <a:chOff x="3137432" y="2272311"/>
            <a:chExt cx="1127942" cy="1051371"/>
          </a:xfrm>
        </p:grpSpPr>
        <p:sp>
          <p:nvSpPr>
            <p:cNvPr id="9" name="Rectangle: Rounded Corners 8">
              <a:extLst>
                <a:ext uri="{FF2B5EF4-FFF2-40B4-BE49-F238E27FC236}">
                  <a16:creationId xmlns:a16="http://schemas.microsoft.com/office/drawing/2014/main" id="{775F49FC-95F8-463B-A05D-5E76CFA28E4B}"/>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70F70FBD-0F13-4751-A533-ED4F96C94407}"/>
                </a:ext>
              </a:extLst>
            </p:cNvPr>
            <p:cNvSpPr txBox="1"/>
            <p:nvPr/>
          </p:nvSpPr>
          <p:spPr>
            <a:xfrm>
              <a:off x="3137432" y="2954350"/>
              <a:ext cx="1127942" cy="369332"/>
            </a:xfrm>
            <a:prstGeom prst="rect">
              <a:avLst/>
            </a:prstGeom>
            <a:noFill/>
          </p:spPr>
          <p:txBody>
            <a:bodyPr wrap="square" rtlCol="0">
              <a:spAutoFit/>
            </a:bodyPr>
            <a:lstStyle/>
            <a:p>
              <a:r>
                <a:rPr lang="zh-CN" altLang="en-US" dirty="0"/>
                <a:t>扫描窗口</a:t>
              </a:r>
            </a:p>
          </p:txBody>
        </p:sp>
      </p:grpSp>
      <p:sp>
        <p:nvSpPr>
          <p:cNvPr id="13" name="Oval 12">
            <a:extLst>
              <a:ext uri="{FF2B5EF4-FFF2-40B4-BE49-F238E27FC236}">
                <a16:creationId xmlns:a16="http://schemas.microsoft.com/office/drawing/2014/main" id="{4E1DD534-AB69-4E6F-A13F-B830D7ADEB44}"/>
              </a:ext>
            </a:extLst>
          </p:cNvPr>
          <p:cNvSpPr/>
          <p:nvPr/>
        </p:nvSpPr>
        <p:spPr>
          <a:xfrm>
            <a:off x="3871460"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p>
          <a:p>
            <a:pPr algn="ctr"/>
            <a:r>
              <a:rPr lang="en-US" altLang="zh-CN" dirty="0"/>
              <a:t>e</a:t>
            </a:r>
            <a:endParaRPr lang="zh-CN" altLang="en-US" dirty="0"/>
          </a:p>
        </p:txBody>
      </p:sp>
      <p:sp>
        <p:nvSpPr>
          <p:cNvPr id="16" name="Oval 15">
            <a:extLst>
              <a:ext uri="{FF2B5EF4-FFF2-40B4-BE49-F238E27FC236}">
                <a16:creationId xmlns:a16="http://schemas.microsoft.com/office/drawing/2014/main" id="{32E730B8-EEFA-490E-9733-8ACF12AA20E2}"/>
              </a:ext>
            </a:extLst>
          </p:cNvPr>
          <p:cNvSpPr/>
          <p:nvPr/>
        </p:nvSpPr>
        <p:spPr>
          <a:xfrm>
            <a:off x="782160"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010</a:t>
            </a:r>
          </a:p>
          <a:p>
            <a:pPr algn="ctr"/>
            <a:r>
              <a:rPr lang="en-US" altLang="zh-CN" sz="1600" dirty="0"/>
              <a:t>b</a:t>
            </a:r>
            <a:endParaRPr lang="zh-CN" altLang="en-US" dirty="0"/>
          </a:p>
        </p:txBody>
      </p:sp>
      <p:sp>
        <p:nvSpPr>
          <p:cNvPr id="17" name="Oval 16">
            <a:extLst>
              <a:ext uri="{FF2B5EF4-FFF2-40B4-BE49-F238E27FC236}">
                <a16:creationId xmlns:a16="http://schemas.microsoft.com/office/drawing/2014/main" id="{C90DE411-43D0-40CB-A435-EF38D90B32CC}"/>
              </a:ext>
            </a:extLst>
          </p:cNvPr>
          <p:cNvSpPr/>
          <p:nvPr/>
        </p:nvSpPr>
        <p:spPr>
          <a:xfrm>
            <a:off x="2405765"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011</a:t>
            </a:r>
          </a:p>
          <a:p>
            <a:pPr algn="ctr"/>
            <a:r>
              <a:rPr lang="en-US" altLang="zh-CN" sz="1600" dirty="0"/>
              <a:t>c</a:t>
            </a:r>
            <a:endParaRPr lang="zh-CN" altLang="en-US" sz="1600" dirty="0"/>
          </a:p>
        </p:txBody>
      </p:sp>
      <p:sp>
        <p:nvSpPr>
          <p:cNvPr id="18" name="Oval 17">
            <a:extLst>
              <a:ext uri="{FF2B5EF4-FFF2-40B4-BE49-F238E27FC236}">
                <a16:creationId xmlns:a16="http://schemas.microsoft.com/office/drawing/2014/main" id="{FEE4FF9E-2512-48D3-B22A-2F937F15D0AF}"/>
              </a:ext>
            </a:extLst>
          </p:cNvPr>
          <p:cNvSpPr/>
          <p:nvPr/>
        </p:nvSpPr>
        <p:spPr>
          <a:xfrm>
            <a:off x="1602642" y="3506298"/>
            <a:ext cx="773863" cy="77386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01</a:t>
            </a:r>
            <a:endParaRPr lang="zh-CN" altLang="en-US" dirty="0"/>
          </a:p>
        </p:txBody>
      </p:sp>
      <p:cxnSp>
        <p:nvCxnSpPr>
          <p:cNvPr id="19" name="Straight Arrow Connector 18">
            <a:extLst>
              <a:ext uri="{FF2B5EF4-FFF2-40B4-BE49-F238E27FC236}">
                <a16:creationId xmlns:a16="http://schemas.microsoft.com/office/drawing/2014/main" id="{DF3846AE-A41C-470D-8AB5-64F6D2ED9EDA}"/>
              </a:ext>
            </a:extLst>
          </p:cNvPr>
          <p:cNvCxnSpPr>
            <a:stCxn id="18" idx="3"/>
            <a:endCxn id="16" idx="7"/>
          </p:cNvCxnSpPr>
          <p:nvPr/>
        </p:nvCxnSpPr>
        <p:spPr>
          <a:xfrm flipH="1">
            <a:off x="1442693" y="4166831"/>
            <a:ext cx="273279"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930192-7EED-43DD-8A0D-8421FF1F688E}"/>
              </a:ext>
            </a:extLst>
          </p:cNvPr>
          <p:cNvCxnSpPr>
            <a:stCxn id="18" idx="5"/>
            <a:endCxn id="17" idx="1"/>
          </p:cNvCxnSpPr>
          <p:nvPr/>
        </p:nvCxnSpPr>
        <p:spPr>
          <a:xfrm>
            <a:off x="2263175" y="4166831"/>
            <a:ext cx="255920"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72752C7-8E0C-4672-AA15-42EB5190D54F}"/>
              </a:ext>
            </a:extLst>
          </p:cNvPr>
          <p:cNvSpPr/>
          <p:nvPr/>
        </p:nvSpPr>
        <p:spPr>
          <a:xfrm>
            <a:off x="315034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2" name="Straight Arrow Connector 21">
            <a:extLst>
              <a:ext uri="{FF2B5EF4-FFF2-40B4-BE49-F238E27FC236}">
                <a16:creationId xmlns:a16="http://schemas.microsoft.com/office/drawing/2014/main" id="{E7DEE8FC-393E-433C-8771-FD476D61A1DA}"/>
              </a:ext>
            </a:extLst>
          </p:cNvPr>
          <p:cNvCxnSpPr>
            <a:cxnSpLocks/>
            <a:stCxn id="21" idx="3"/>
            <a:endCxn id="40" idx="7"/>
          </p:cNvCxnSpPr>
          <p:nvPr/>
        </p:nvCxnSpPr>
        <p:spPr>
          <a:xfrm flipH="1">
            <a:off x="3098330" y="3429752"/>
            <a:ext cx="165344"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4F3498-1253-4282-84F6-7D52A063DCCB}"/>
              </a:ext>
            </a:extLst>
          </p:cNvPr>
          <p:cNvCxnSpPr>
            <a:cxnSpLocks/>
            <a:stCxn id="21" idx="5"/>
            <a:endCxn id="13" idx="1"/>
          </p:cNvCxnSpPr>
          <p:nvPr/>
        </p:nvCxnSpPr>
        <p:spPr>
          <a:xfrm>
            <a:off x="3810877" y="3429752"/>
            <a:ext cx="173913"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930269E-C545-41C3-A9E6-CCC0920D5D71}"/>
              </a:ext>
            </a:extLst>
          </p:cNvPr>
          <p:cNvSpPr/>
          <p:nvPr/>
        </p:nvSpPr>
        <p:spPr>
          <a:xfrm>
            <a:off x="92621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25" name="Oval 24">
            <a:extLst>
              <a:ext uri="{FF2B5EF4-FFF2-40B4-BE49-F238E27FC236}">
                <a16:creationId xmlns:a16="http://schemas.microsoft.com/office/drawing/2014/main" id="{E546C154-6ECF-4187-8396-0361FF249A63}"/>
              </a:ext>
            </a:extLst>
          </p:cNvPr>
          <p:cNvSpPr/>
          <p:nvPr/>
        </p:nvSpPr>
        <p:spPr>
          <a:xfrm>
            <a:off x="2038279" y="190480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6" name="Straight Arrow Connector 25">
            <a:extLst>
              <a:ext uri="{FF2B5EF4-FFF2-40B4-BE49-F238E27FC236}">
                <a16:creationId xmlns:a16="http://schemas.microsoft.com/office/drawing/2014/main" id="{3B83C166-19A0-415D-B0DC-4D2EC0628DD4}"/>
              </a:ext>
            </a:extLst>
          </p:cNvPr>
          <p:cNvCxnSpPr>
            <a:stCxn id="25" idx="3"/>
            <a:endCxn id="24" idx="7"/>
          </p:cNvCxnSpPr>
          <p:nvPr/>
        </p:nvCxnSpPr>
        <p:spPr>
          <a:xfrm flipH="1">
            <a:off x="1586747"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20DA04E-1C29-49D8-A7A8-FC3AA8D7A3E5}"/>
              </a:ext>
            </a:extLst>
          </p:cNvPr>
          <p:cNvCxnSpPr>
            <a:stCxn id="25" idx="5"/>
            <a:endCxn id="21" idx="1"/>
          </p:cNvCxnSpPr>
          <p:nvPr/>
        </p:nvCxnSpPr>
        <p:spPr>
          <a:xfrm>
            <a:off x="2698812"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26AEFD-9ECE-44C0-9F77-48D14D95EC19}"/>
              </a:ext>
            </a:extLst>
          </p:cNvPr>
          <p:cNvCxnSpPr>
            <a:cxnSpLocks/>
            <a:stCxn id="24" idx="5"/>
            <a:endCxn id="18" idx="1"/>
          </p:cNvCxnSpPr>
          <p:nvPr/>
        </p:nvCxnSpPr>
        <p:spPr>
          <a:xfrm>
            <a:off x="1586747" y="3429752"/>
            <a:ext cx="129225"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BE66BB-1409-46BE-A484-3B7CF9343FA6}"/>
              </a:ext>
            </a:extLst>
          </p:cNvPr>
          <p:cNvSpPr/>
          <p:nvPr/>
        </p:nvSpPr>
        <p:spPr>
          <a:xfrm>
            <a:off x="2437797"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p>
          <a:p>
            <a:pPr algn="ctr"/>
            <a:r>
              <a:rPr lang="en-US" altLang="zh-CN" dirty="0"/>
              <a:t>d</a:t>
            </a:r>
            <a:endParaRPr lang="zh-CN" altLang="en-US" dirty="0"/>
          </a:p>
        </p:txBody>
      </p:sp>
      <p:sp>
        <p:nvSpPr>
          <p:cNvPr id="42" name="Oval 41">
            <a:extLst>
              <a:ext uri="{FF2B5EF4-FFF2-40B4-BE49-F238E27FC236}">
                <a16:creationId xmlns:a16="http://schemas.microsoft.com/office/drawing/2014/main" id="{6BB4FF1B-849B-45D3-BD5B-09DCA7691FEF}"/>
              </a:ext>
            </a:extLst>
          </p:cNvPr>
          <p:cNvSpPr/>
          <p:nvPr/>
        </p:nvSpPr>
        <p:spPr>
          <a:xfrm>
            <a:off x="152351"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a:t>
            </a:r>
          </a:p>
          <a:p>
            <a:pPr algn="ctr"/>
            <a:r>
              <a:rPr lang="en-US" altLang="zh-CN" dirty="0"/>
              <a:t>a</a:t>
            </a:r>
            <a:endParaRPr lang="zh-CN" altLang="en-US" dirty="0"/>
          </a:p>
        </p:txBody>
      </p:sp>
      <p:cxnSp>
        <p:nvCxnSpPr>
          <p:cNvPr id="43" name="Straight Arrow Connector 42">
            <a:extLst>
              <a:ext uri="{FF2B5EF4-FFF2-40B4-BE49-F238E27FC236}">
                <a16:creationId xmlns:a16="http://schemas.microsoft.com/office/drawing/2014/main" id="{8D587352-EE8E-4119-97FD-DB5EADEC1A6B}"/>
              </a:ext>
            </a:extLst>
          </p:cNvPr>
          <p:cNvCxnSpPr>
            <a:cxnSpLocks/>
            <a:stCxn id="24" idx="3"/>
            <a:endCxn id="42" idx="7"/>
          </p:cNvCxnSpPr>
          <p:nvPr/>
        </p:nvCxnSpPr>
        <p:spPr>
          <a:xfrm flipH="1">
            <a:off x="812884" y="3429752"/>
            <a:ext cx="226660"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A3717BE3-516A-436D-9B2E-BD3C92BFC911}"/>
              </a:ext>
            </a:extLst>
          </p:cNvPr>
          <p:cNvSpPr txBox="1"/>
          <p:nvPr/>
        </p:nvSpPr>
        <p:spPr>
          <a:xfrm>
            <a:off x="5619403" y="3059668"/>
            <a:ext cx="4479216" cy="369332"/>
          </a:xfrm>
          <a:prstGeom prst="rect">
            <a:avLst/>
          </a:prstGeom>
          <a:noFill/>
        </p:spPr>
        <p:txBody>
          <a:bodyPr wrap="square" rtlCol="0">
            <a:spAutoFit/>
          </a:bodyPr>
          <a:lstStyle/>
          <a:p>
            <a:r>
              <a:rPr lang="zh-CN" altLang="en-US" dirty="0"/>
              <a:t>初始化扫描，指针指向根节点，开始扫描</a:t>
            </a:r>
          </a:p>
        </p:txBody>
      </p:sp>
      <p:sp>
        <p:nvSpPr>
          <p:cNvPr id="28" name="TextBox 27">
            <a:extLst>
              <a:ext uri="{FF2B5EF4-FFF2-40B4-BE49-F238E27FC236}">
                <a16:creationId xmlns:a16="http://schemas.microsoft.com/office/drawing/2014/main" id="{F353B2F2-AF55-45D0-8567-22897D4EFE1D}"/>
              </a:ext>
            </a:extLst>
          </p:cNvPr>
          <p:cNvSpPr txBox="1"/>
          <p:nvPr/>
        </p:nvSpPr>
        <p:spPr>
          <a:xfrm>
            <a:off x="5619403" y="3451693"/>
            <a:ext cx="4479216" cy="369332"/>
          </a:xfrm>
          <a:prstGeom prst="rect">
            <a:avLst/>
          </a:prstGeom>
          <a:noFill/>
        </p:spPr>
        <p:txBody>
          <a:bodyPr wrap="square" rtlCol="0">
            <a:spAutoFit/>
          </a:bodyPr>
          <a:lstStyle/>
          <a:p>
            <a:r>
              <a:rPr lang="zh-CN" altLang="en-US" dirty="0"/>
              <a:t>遇到</a:t>
            </a:r>
            <a:r>
              <a:rPr lang="en-US" altLang="zh-CN" dirty="0"/>
              <a:t>0</a:t>
            </a:r>
            <a:r>
              <a:rPr lang="zh-CN" altLang="en-US" dirty="0"/>
              <a:t>，往左走，不是叶子节点，保存位置</a:t>
            </a:r>
          </a:p>
        </p:txBody>
      </p:sp>
      <p:sp>
        <p:nvSpPr>
          <p:cNvPr id="3" name="TextBox 2">
            <a:extLst>
              <a:ext uri="{FF2B5EF4-FFF2-40B4-BE49-F238E27FC236}">
                <a16:creationId xmlns:a16="http://schemas.microsoft.com/office/drawing/2014/main" id="{BF164442-2F79-4AD4-88A9-E831A6F4B06E}"/>
              </a:ext>
            </a:extLst>
          </p:cNvPr>
          <p:cNvSpPr txBox="1"/>
          <p:nvPr/>
        </p:nvSpPr>
        <p:spPr>
          <a:xfrm>
            <a:off x="4777047" y="5536276"/>
            <a:ext cx="1318953" cy="369332"/>
          </a:xfrm>
          <a:prstGeom prst="rect">
            <a:avLst/>
          </a:prstGeom>
          <a:noFill/>
        </p:spPr>
        <p:txBody>
          <a:bodyPr wrap="square" rtlCol="0">
            <a:spAutoFit/>
          </a:bodyPr>
          <a:lstStyle/>
          <a:p>
            <a:r>
              <a:rPr lang="zh-CN" altLang="en-US" dirty="0"/>
              <a:t>输出序列：</a:t>
            </a:r>
          </a:p>
        </p:txBody>
      </p:sp>
      <p:sp>
        <p:nvSpPr>
          <p:cNvPr id="29" name="TextBox 28">
            <a:extLst>
              <a:ext uri="{FF2B5EF4-FFF2-40B4-BE49-F238E27FC236}">
                <a16:creationId xmlns:a16="http://schemas.microsoft.com/office/drawing/2014/main" id="{7D089E3F-FC16-40E4-8978-833A798DE914}"/>
              </a:ext>
            </a:extLst>
          </p:cNvPr>
          <p:cNvSpPr txBox="1"/>
          <p:nvPr/>
        </p:nvSpPr>
        <p:spPr>
          <a:xfrm>
            <a:off x="5979181" y="5535358"/>
            <a:ext cx="3046669" cy="369332"/>
          </a:xfrm>
          <a:prstGeom prst="rect">
            <a:avLst/>
          </a:prstGeom>
          <a:noFill/>
        </p:spPr>
        <p:txBody>
          <a:bodyPr wrap="square" rtlCol="0">
            <a:spAutoFit/>
          </a:bodyPr>
          <a:lstStyle/>
          <a:p>
            <a:r>
              <a:rPr lang="en-US" altLang="zh-CN" dirty="0">
                <a:latin typeface="Consolas" panose="020B0609020204030204" pitchFamily="49" charset="0"/>
              </a:rPr>
              <a:t>aa</a:t>
            </a:r>
            <a:endParaRPr lang="zh-CN" altLang="en-US" dirty="0">
              <a:latin typeface="Consolas" panose="020B0609020204030204" pitchFamily="49" charset="0"/>
            </a:endParaRPr>
          </a:p>
        </p:txBody>
      </p:sp>
      <p:sp>
        <p:nvSpPr>
          <p:cNvPr id="30" name="TextBox 29">
            <a:extLst>
              <a:ext uri="{FF2B5EF4-FFF2-40B4-BE49-F238E27FC236}">
                <a16:creationId xmlns:a16="http://schemas.microsoft.com/office/drawing/2014/main" id="{DB6CA961-4BA0-46FE-A102-F14187CACE2F}"/>
              </a:ext>
            </a:extLst>
          </p:cNvPr>
          <p:cNvSpPr txBox="1"/>
          <p:nvPr/>
        </p:nvSpPr>
        <p:spPr>
          <a:xfrm>
            <a:off x="5619403" y="3843718"/>
            <a:ext cx="4479216" cy="369332"/>
          </a:xfrm>
          <a:prstGeom prst="rect">
            <a:avLst/>
          </a:prstGeom>
          <a:noFill/>
        </p:spPr>
        <p:txBody>
          <a:bodyPr wrap="square" rtlCol="0">
            <a:spAutoFit/>
          </a:bodyPr>
          <a:lstStyle/>
          <a:p>
            <a:r>
              <a:rPr lang="zh-CN" altLang="en-US" dirty="0"/>
              <a:t>遇到</a:t>
            </a:r>
            <a:r>
              <a:rPr lang="en-US" altLang="zh-CN" dirty="0"/>
              <a:t>1</a:t>
            </a:r>
            <a:r>
              <a:rPr lang="zh-CN" altLang="en-US" dirty="0"/>
              <a:t>，往右走，不是叶子节点，保存位置</a:t>
            </a:r>
          </a:p>
        </p:txBody>
      </p:sp>
    </p:spTree>
    <p:extLst>
      <p:ext uri="{BB962C8B-B14F-4D97-AF65-F5344CB8AC3E}">
        <p14:creationId xmlns:p14="http://schemas.microsoft.com/office/powerpoint/2010/main" val="1176075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逐字符解压缩</a:t>
            </a:r>
          </a:p>
        </p:txBody>
      </p:sp>
      <p:sp>
        <p:nvSpPr>
          <p:cNvPr id="6" name="TextBox 5">
            <a:extLst>
              <a:ext uri="{FF2B5EF4-FFF2-40B4-BE49-F238E27FC236}">
                <a16:creationId xmlns:a16="http://schemas.microsoft.com/office/drawing/2014/main" id="{A5B3C5EC-36B9-4C4D-9A47-D71086D4AD31}"/>
              </a:ext>
            </a:extLst>
          </p:cNvPr>
          <p:cNvSpPr txBox="1"/>
          <p:nvPr/>
        </p:nvSpPr>
        <p:spPr>
          <a:xfrm>
            <a:off x="7257156" y="1861652"/>
            <a:ext cx="4479216" cy="461665"/>
          </a:xfrm>
          <a:prstGeom prst="rect">
            <a:avLst/>
          </a:prstGeom>
          <a:noFill/>
        </p:spPr>
        <p:txBody>
          <a:bodyPr wrap="square" rtlCol="0">
            <a:spAutoFit/>
          </a:bodyPr>
          <a:lstStyle/>
          <a:p>
            <a:r>
              <a:rPr lang="en-US" altLang="zh-CN" sz="2400" dirty="0">
                <a:latin typeface="Consolas" panose="020B0609020204030204" pitchFamily="49" charset="0"/>
              </a:rPr>
              <a:t>000001001000100110110111…</a:t>
            </a:r>
            <a:endParaRPr lang="zh-CN" altLang="en-US" sz="2400" dirty="0"/>
          </a:p>
        </p:txBody>
      </p:sp>
      <p:sp>
        <p:nvSpPr>
          <p:cNvPr id="7" name="TextBox 6">
            <a:extLst>
              <a:ext uri="{FF2B5EF4-FFF2-40B4-BE49-F238E27FC236}">
                <a16:creationId xmlns:a16="http://schemas.microsoft.com/office/drawing/2014/main" id="{69C7D4CF-0608-4227-A8D4-D54CC4C82844}"/>
              </a:ext>
            </a:extLst>
          </p:cNvPr>
          <p:cNvSpPr txBox="1"/>
          <p:nvPr/>
        </p:nvSpPr>
        <p:spPr>
          <a:xfrm>
            <a:off x="5979181" y="1871175"/>
            <a:ext cx="1127942" cy="369332"/>
          </a:xfrm>
          <a:prstGeom prst="rect">
            <a:avLst/>
          </a:prstGeom>
          <a:noFill/>
        </p:spPr>
        <p:txBody>
          <a:bodyPr wrap="square" rtlCol="0">
            <a:spAutoFit/>
          </a:bodyPr>
          <a:lstStyle/>
          <a:p>
            <a:r>
              <a:rPr lang="zh-CN" altLang="en-US" dirty="0"/>
              <a:t>位序列</a:t>
            </a:r>
          </a:p>
        </p:txBody>
      </p:sp>
      <p:grpSp>
        <p:nvGrpSpPr>
          <p:cNvPr id="8" name="Group 7">
            <a:extLst>
              <a:ext uri="{FF2B5EF4-FFF2-40B4-BE49-F238E27FC236}">
                <a16:creationId xmlns:a16="http://schemas.microsoft.com/office/drawing/2014/main" id="{819E66AA-DFA5-4753-B4CF-B1BA3000198B}"/>
              </a:ext>
            </a:extLst>
          </p:cNvPr>
          <p:cNvGrpSpPr/>
          <p:nvPr/>
        </p:nvGrpSpPr>
        <p:grpSpPr>
          <a:xfrm>
            <a:off x="7881799" y="1797631"/>
            <a:ext cx="1127942" cy="1051371"/>
            <a:chOff x="3137432" y="2272311"/>
            <a:chExt cx="1127942" cy="1051371"/>
          </a:xfrm>
        </p:grpSpPr>
        <p:sp>
          <p:nvSpPr>
            <p:cNvPr id="9" name="Rectangle: Rounded Corners 8">
              <a:extLst>
                <a:ext uri="{FF2B5EF4-FFF2-40B4-BE49-F238E27FC236}">
                  <a16:creationId xmlns:a16="http://schemas.microsoft.com/office/drawing/2014/main" id="{775F49FC-95F8-463B-A05D-5E76CFA28E4B}"/>
                </a:ext>
              </a:extLst>
            </p:cNvPr>
            <p:cNvSpPr/>
            <p:nvPr/>
          </p:nvSpPr>
          <p:spPr>
            <a:xfrm>
              <a:off x="3608321" y="2272311"/>
              <a:ext cx="186165" cy="5164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70F70FBD-0F13-4751-A533-ED4F96C94407}"/>
                </a:ext>
              </a:extLst>
            </p:cNvPr>
            <p:cNvSpPr txBox="1"/>
            <p:nvPr/>
          </p:nvSpPr>
          <p:spPr>
            <a:xfrm>
              <a:off x="3137432" y="2954350"/>
              <a:ext cx="1127942" cy="369332"/>
            </a:xfrm>
            <a:prstGeom prst="rect">
              <a:avLst/>
            </a:prstGeom>
            <a:noFill/>
          </p:spPr>
          <p:txBody>
            <a:bodyPr wrap="square" rtlCol="0">
              <a:spAutoFit/>
            </a:bodyPr>
            <a:lstStyle/>
            <a:p>
              <a:r>
                <a:rPr lang="zh-CN" altLang="en-US" dirty="0"/>
                <a:t>扫描窗口</a:t>
              </a:r>
            </a:p>
          </p:txBody>
        </p:sp>
      </p:grpSp>
      <p:sp>
        <p:nvSpPr>
          <p:cNvPr id="13" name="Oval 12">
            <a:extLst>
              <a:ext uri="{FF2B5EF4-FFF2-40B4-BE49-F238E27FC236}">
                <a16:creationId xmlns:a16="http://schemas.microsoft.com/office/drawing/2014/main" id="{4E1DD534-AB69-4E6F-A13F-B830D7ADEB44}"/>
              </a:ext>
            </a:extLst>
          </p:cNvPr>
          <p:cNvSpPr/>
          <p:nvPr/>
        </p:nvSpPr>
        <p:spPr>
          <a:xfrm>
            <a:off x="3871460"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p>
          <a:p>
            <a:pPr algn="ctr"/>
            <a:r>
              <a:rPr lang="en-US" altLang="zh-CN" dirty="0"/>
              <a:t>e</a:t>
            </a:r>
            <a:endParaRPr lang="zh-CN" altLang="en-US" dirty="0"/>
          </a:p>
        </p:txBody>
      </p:sp>
      <p:sp>
        <p:nvSpPr>
          <p:cNvPr id="16" name="Oval 15">
            <a:extLst>
              <a:ext uri="{FF2B5EF4-FFF2-40B4-BE49-F238E27FC236}">
                <a16:creationId xmlns:a16="http://schemas.microsoft.com/office/drawing/2014/main" id="{32E730B8-EEFA-490E-9733-8ACF12AA20E2}"/>
              </a:ext>
            </a:extLst>
          </p:cNvPr>
          <p:cNvSpPr/>
          <p:nvPr/>
        </p:nvSpPr>
        <p:spPr>
          <a:xfrm>
            <a:off x="782160" y="4459007"/>
            <a:ext cx="773863" cy="77386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a:t>010</a:t>
            </a:r>
          </a:p>
          <a:p>
            <a:pPr algn="ctr"/>
            <a:r>
              <a:rPr lang="en-US" altLang="zh-CN" sz="1600" dirty="0"/>
              <a:t>b</a:t>
            </a:r>
            <a:endParaRPr lang="zh-CN" altLang="en-US" dirty="0"/>
          </a:p>
        </p:txBody>
      </p:sp>
      <p:sp>
        <p:nvSpPr>
          <p:cNvPr id="17" name="Oval 16">
            <a:extLst>
              <a:ext uri="{FF2B5EF4-FFF2-40B4-BE49-F238E27FC236}">
                <a16:creationId xmlns:a16="http://schemas.microsoft.com/office/drawing/2014/main" id="{C90DE411-43D0-40CB-A435-EF38D90B32CC}"/>
              </a:ext>
            </a:extLst>
          </p:cNvPr>
          <p:cNvSpPr/>
          <p:nvPr/>
        </p:nvSpPr>
        <p:spPr>
          <a:xfrm>
            <a:off x="2405765" y="4459007"/>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011</a:t>
            </a:r>
          </a:p>
          <a:p>
            <a:pPr algn="ctr"/>
            <a:r>
              <a:rPr lang="en-US" altLang="zh-CN" sz="1600" dirty="0"/>
              <a:t>c</a:t>
            </a:r>
            <a:endParaRPr lang="zh-CN" altLang="en-US" dirty="0"/>
          </a:p>
        </p:txBody>
      </p:sp>
      <p:sp>
        <p:nvSpPr>
          <p:cNvPr id="18" name="Oval 17">
            <a:extLst>
              <a:ext uri="{FF2B5EF4-FFF2-40B4-BE49-F238E27FC236}">
                <a16:creationId xmlns:a16="http://schemas.microsoft.com/office/drawing/2014/main" id="{FEE4FF9E-2512-48D3-B22A-2F937F15D0AF}"/>
              </a:ext>
            </a:extLst>
          </p:cNvPr>
          <p:cNvSpPr/>
          <p:nvPr/>
        </p:nvSpPr>
        <p:spPr>
          <a:xfrm>
            <a:off x="1602642"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cxnSp>
        <p:nvCxnSpPr>
          <p:cNvPr id="19" name="Straight Arrow Connector 18">
            <a:extLst>
              <a:ext uri="{FF2B5EF4-FFF2-40B4-BE49-F238E27FC236}">
                <a16:creationId xmlns:a16="http://schemas.microsoft.com/office/drawing/2014/main" id="{DF3846AE-A41C-470D-8AB5-64F6D2ED9EDA}"/>
              </a:ext>
            </a:extLst>
          </p:cNvPr>
          <p:cNvCxnSpPr>
            <a:stCxn id="18" idx="3"/>
            <a:endCxn id="16" idx="7"/>
          </p:cNvCxnSpPr>
          <p:nvPr/>
        </p:nvCxnSpPr>
        <p:spPr>
          <a:xfrm flipH="1">
            <a:off x="1442693" y="4166831"/>
            <a:ext cx="273279"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930192-7EED-43DD-8A0D-8421FF1F688E}"/>
              </a:ext>
            </a:extLst>
          </p:cNvPr>
          <p:cNvCxnSpPr>
            <a:stCxn id="18" idx="5"/>
            <a:endCxn id="17" idx="1"/>
          </p:cNvCxnSpPr>
          <p:nvPr/>
        </p:nvCxnSpPr>
        <p:spPr>
          <a:xfrm>
            <a:off x="2263175" y="4166831"/>
            <a:ext cx="255920" cy="405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72752C7-8E0C-4672-AA15-42EB5190D54F}"/>
              </a:ext>
            </a:extLst>
          </p:cNvPr>
          <p:cNvSpPr/>
          <p:nvPr/>
        </p:nvSpPr>
        <p:spPr>
          <a:xfrm>
            <a:off x="315034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2" name="Straight Arrow Connector 21">
            <a:extLst>
              <a:ext uri="{FF2B5EF4-FFF2-40B4-BE49-F238E27FC236}">
                <a16:creationId xmlns:a16="http://schemas.microsoft.com/office/drawing/2014/main" id="{E7DEE8FC-393E-433C-8771-FD476D61A1DA}"/>
              </a:ext>
            </a:extLst>
          </p:cNvPr>
          <p:cNvCxnSpPr>
            <a:cxnSpLocks/>
            <a:stCxn id="21" idx="3"/>
            <a:endCxn id="40" idx="7"/>
          </p:cNvCxnSpPr>
          <p:nvPr/>
        </p:nvCxnSpPr>
        <p:spPr>
          <a:xfrm flipH="1">
            <a:off x="3098330" y="3429752"/>
            <a:ext cx="165344"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4F3498-1253-4282-84F6-7D52A063DCCB}"/>
              </a:ext>
            </a:extLst>
          </p:cNvPr>
          <p:cNvCxnSpPr>
            <a:cxnSpLocks/>
            <a:stCxn id="21" idx="5"/>
            <a:endCxn id="13" idx="1"/>
          </p:cNvCxnSpPr>
          <p:nvPr/>
        </p:nvCxnSpPr>
        <p:spPr>
          <a:xfrm>
            <a:off x="3810877" y="3429752"/>
            <a:ext cx="173913"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930269E-C545-41C3-A9E6-CCC0920D5D71}"/>
              </a:ext>
            </a:extLst>
          </p:cNvPr>
          <p:cNvSpPr/>
          <p:nvPr/>
        </p:nvSpPr>
        <p:spPr>
          <a:xfrm>
            <a:off x="926214" y="2769219"/>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25" name="Oval 24">
            <a:extLst>
              <a:ext uri="{FF2B5EF4-FFF2-40B4-BE49-F238E27FC236}">
                <a16:creationId xmlns:a16="http://schemas.microsoft.com/office/drawing/2014/main" id="{E546C154-6ECF-4187-8396-0361FF249A63}"/>
              </a:ext>
            </a:extLst>
          </p:cNvPr>
          <p:cNvSpPr/>
          <p:nvPr/>
        </p:nvSpPr>
        <p:spPr>
          <a:xfrm>
            <a:off x="2038279" y="190480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6" name="Straight Arrow Connector 25">
            <a:extLst>
              <a:ext uri="{FF2B5EF4-FFF2-40B4-BE49-F238E27FC236}">
                <a16:creationId xmlns:a16="http://schemas.microsoft.com/office/drawing/2014/main" id="{3B83C166-19A0-415D-B0DC-4D2EC0628DD4}"/>
              </a:ext>
            </a:extLst>
          </p:cNvPr>
          <p:cNvCxnSpPr>
            <a:stCxn id="25" idx="3"/>
            <a:endCxn id="24" idx="7"/>
          </p:cNvCxnSpPr>
          <p:nvPr/>
        </p:nvCxnSpPr>
        <p:spPr>
          <a:xfrm flipH="1">
            <a:off x="1586747"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20DA04E-1C29-49D8-A7A8-FC3AA8D7A3E5}"/>
              </a:ext>
            </a:extLst>
          </p:cNvPr>
          <p:cNvCxnSpPr>
            <a:stCxn id="25" idx="5"/>
            <a:endCxn id="21" idx="1"/>
          </p:cNvCxnSpPr>
          <p:nvPr/>
        </p:nvCxnSpPr>
        <p:spPr>
          <a:xfrm>
            <a:off x="2698812" y="2565341"/>
            <a:ext cx="564862" cy="317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26AEFD-9ECE-44C0-9F77-48D14D95EC19}"/>
              </a:ext>
            </a:extLst>
          </p:cNvPr>
          <p:cNvCxnSpPr>
            <a:cxnSpLocks/>
            <a:stCxn id="24" idx="5"/>
            <a:endCxn id="18" idx="1"/>
          </p:cNvCxnSpPr>
          <p:nvPr/>
        </p:nvCxnSpPr>
        <p:spPr>
          <a:xfrm>
            <a:off x="1586747" y="3429752"/>
            <a:ext cx="129225"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BE66BB-1409-46BE-A484-3B7CF9343FA6}"/>
              </a:ext>
            </a:extLst>
          </p:cNvPr>
          <p:cNvSpPr/>
          <p:nvPr/>
        </p:nvSpPr>
        <p:spPr>
          <a:xfrm>
            <a:off x="2437797"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p>
          <a:p>
            <a:pPr algn="ctr"/>
            <a:r>
              <a:rPr lang="en-US" altLang="zh-CN" dirty="0"/>
              <a:t>d</a:t>
            </a:r>
            <a:endParaRPr lang="zh-CN" altLang="en-US" dirty="0"/>
          </a:p>
        </p:txBody>
      </p:sp>
      <p:sp>
        <p:nvSpPr>
          <p:cNvPr id="42" name="Oval 41">
            <a:extLst>
              <a:ext uri="{FF2B5EF4-FFF2-40B4-BE49-F238E27FC236}">
                <a16:creationId xmlns:a16="http://schemas.microsoft.com/office/drawing/2014/main" id="{6BB4FF1B-849B-45D3-BD5B-09DCA7691FEF}"/>
              </a:ext>
            </a:extLst>
          </p:cNvPr>
          <p:cNvSpPr/>
          <p:nvPr/>
        </p:nvSpPr>
        <p:spPr>
          <a:xfrm>
            <a:off x="152351" y="3506298"/>
            <a:ext cx="773863" cy="773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a:t>
            </a:r>
          </a:p>
          <a:p>
            <a:pPr algn="ctr"/>
            <a:r>
              <a:rPr lang="en-US" altLang="zh-CN" dirty="0"/>
              <a:t>a</a:t>
            </a:r>
            <a:endParaRPr lang="zh-CN" altLang="en-US" dirty="0"/>
          </a:p>
        </p:txBody>
      </p:sp>
      <p:cxnSp>
        <p:nvCxnSpPr>
          <p:cNvPr id="43" name="Straight Arrow Connector 42">
            <a:extLst>
              <a:ext uri="{FF2B5EF4-FFF2-40B4-BE49-F238E27FC236}">
                <a16:creationId xmlns:a16="http://schemas.microsoft.com/office/drawing/2014/main" id="{8D587352-EE8E-4119-97FD-DB5EADEC1A6B}"/>
              </a:ext>
            </a:extLst>
          </p:cNvPr>
          <p:cNvCxnSpPr>
            <a:cxnSpLocks/>
            <a:stCxn id="24" idx="3"/>
            <a:endCxn id="42" idx="7"/>
          </p:cNvCxnSpPr>
          <p:nvPr/>
        </p:nvCxnSpPr>
        <p:spPr>
          <a:xfrm flipH="1">
            <a:off x="812884" y="3429752"/>
            <a:ext cx="226660" cy="18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A3717BE3-516A-436D-9B2E-BD3C92BFC911}"/>
              </a:ext>
            </a:extLst>
          </p:cNvPr>
          <p:cNvSpPr txBox="1"/>
          <p:nvPr/>
        </p:nvSpPr>
        <p:spPr>
          <a:xfrm>
            <a:off x="5619403" y="3059668"/>
            <a:ext cx="4479216" cy="369332"/>
          </a:xfrm>
          <a:prstGeom prst="rect">
            <a:avLst/>
          </a:prstGeom>
          <a:noFill/>
        </p:spPr>
        <p:txBody>
          <a:bodyPr wrap="square" rtlCol="0">
            <a:spAutoFit/>
          </a:bodyPr>
          <a:lstStyle/>
          <a:p>
            <a:r>
              <a:rPr lang="zh-CN" altLang="en-US" dirty="0"/>
              <a:t>初始化扫描，指针指向根节点，开始扫描</a:t>
            </a:r>
          </a:p>
        </p:txBody>
      </p:sp>
      <p:sp>
        <p:nvSpPr>
          <p:cNvPr id="28" name="TextBox 27">
            <a:extLst>
              <a:ext uri="{FF2B5EF4-FFF2-40B4-BE49-F238E27FC236}">
                <a16:creationId xmlns:a16="http://schemas.microsoft.com/office/drawing/2014/main" id="{F353B2F2-AF55-45D0-8567-22897D4EFE1D}"/>
              </a:ext>
            </a:extLst>
          </p:cNvPr>
          <p:cNvSpPr txBox="1"/>
          <p:nvPr/>
        </p:nvSpPr>
        <p:spPr>
          <a:xfrm>
            <a:off x="5619403" y="3451693"/>
            <a:ext cx="4479216" cy="369332"/>
          </a:xfrm>
          <a:prstGeom prst="rect">
            <a:avLst/>
          </a:prstGeom>
          <a:noFill/>
        </p:spPr>
        <p:txBody>
          <a:bodyPr wrap="square" rtlCol="0">
            <a:spAutoFit/>
          </a:bodyPr>
          <a:lstStyle/>
          <a:p>
            <a:r>
              <a:rPr lang="zh-CN" altLang="en-US" dirty="0"/>
              <a:t>遇到</a:t>
            </a:r>
            <a:r>
              <a:rPr lang="en-US" altLang="zh-CN" dirty="0"/>
              <a:t>0</a:t>
            </a:r>
            <a:r>
              <a:rPr lang="zh-CN" altLang="en-US" dirty="0"/>
              <a:t>，往左走，不是叶子节点，保存位置</a:t>
            </a:r>
          </a:p>
        </p:txBody>
      </p:sp>
      <p:sp>
        <p:nvSpPr>
          <p:cNvPr id="3" name="TextBox 2">
            <a:extLst>
              <a:ext uri="{FF2B5EF4-FFF2-40B4-BE49-F238E27FC236}">
                <a16:creationId xmlns:a16="http://schemas.microsoft.com/office/drawing/2014/main" id="{BF164442-2F79-4AD4-88A9-E831A6F4B06E}"/>
              </a:ext>
            </a:extLst>
          </p:cNvPr>
          <p:cNvSpPr txBox="1"/>
          <p:nvPr/>
        </p:nvSpPr>
        <p:spPr>
          <a:xfrm>
            <a:off x="4777047" y="5536276"/>
            <a:ext cx="1318953" cy="369332"/>
          </a:xfrm>
          <a:prstGeom prst="rect">
            <a:avLst/>
          </a:prstGeom>
          <a:noFill/>
        </p:spPr>
        <p:txBody>
          <a:bodyPr wrap="square" rtlCol="0">
            <a:spAutoFit/>
          </a:bodyPr>
          <a:lstStyle/>
          <a:p>
            <a:r>
              <a:rPr lang="zh-CN" altLang="en-US" dirty="0"/>
              <a:t>输出序列：</a:t>
            </a:r>
          </a:p>
        </p:txBody>
      </p:sp>
      <p:sp>
        <p:nvSpPr>
          <p:cNvPr id="29" name="TextBox 28">
            <a:extLst>
              <a:ext uri="{FF2B5EF4-FFF2-40B4-BE49-F238E27FC236}">
                <a16:creationId xmlns:a16="http://schemas.microsoft.com/office/drawing/2014/main" id="{7D089E3F-FC16-40E4-8978-833A798DE914}"/>
              </a:ext>
            </a:extLst>
          </p:cNvPr>
          <p:cNvSpPr txBox="1"/>
          <p:nvPr/>
        </p:nvSpPr>
        <p:spPr>
          <a:xfrm>
            <a:off x="5979181" y="5535358"/>
            <a:ext cx="3046669" cy="369332"/>
          </a:xfrm>
          <a:prstGeom prst="rect">
            <a:avLst/>
          </a:prstGeom>
          <a:noFill/>
        </p:spPr>
        <p:txBody>
          <a:bodyPr wrap="square" rtlCol="0">
            <a:spAutoFit/>
          </a:bodyPr>
          <a:lstStyle/>
          <a:p>
            <a:r>
              <a:rPr lang="en-US" altLang="zh-CN" dirty="0" err="1">
                <a:latin typeface="Consolas" panose="020B0609020204030204" pitchFamily="49" charset="0"/>
              </a:rPr>
              <a:t>aab</a:t>
            </a:r>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30" name="TextBox 29">
            <a:extLst>
              <a:ext uri="{FF2B5EF4-FFF2-40B4-BE49-F238E27FC236}">
                <a16:creationId xmlns:a16="http://schemas.microsoft.com/office/drawing/2014/main" id="{DB6CA961-4BA0-46FE-A102-F14187CACE2F}"/>
              </a:ext>
            </a:extLst>
          </p:cNvPr>
          <p:cNvSpPr txBox="1"/>
          <p:nvPr/>
        </p:nvSpPr>
        <p:spPr>
          <a:xfrm>
            <a:off x="5619403" y="3843718"/>
            <a:ext cx="4479216" cy="369332"/>
          </a:xfrm>
          <a:prstGeom prst="rect">
            <a:avLst/>
          </a:prstGeom>
          <a:noFill/>
        </p:spPr>
        <p:txBody>
          <a:bodyPr wrap="square" rtlCol="0">
            <a:spAutoFit/>
          </a:bodyPr>
          <a:lstStyle/>
          <a:p>
            <a:r>
              <a:rPr lang="zh-CN" altLang="en-US" dirty="0"/>
              <a:t>遇到</a:t>
            </a:r>
            <a:r>
              <a:rPr lang="en-US" altLang="zh-CN" dirty="0"/>
              <a:t>1</a:t>
            </a:r>
            <a:r>
              <a:rPr lang="zh-CN" altLang="en-US" dirty="0"/>
              <a:t>，往右走，不是叶子节点，保存位置</a:t>
            </a:r>
          </a:p>
        </p:txBody>
      </p:sp>
      <p:sp>
        <p:nvSpPr>
          <p:cNvPr id="31" name="TextBox 30">
            <a:extLst>
              <a:ext uri="{FF2B5EF4-FFF2-40B4-BE49-F238E27FC236}">
                <a16:creationId xmlns:a16="http://schemas.microsoft.com/office/drawing/2014/main" id="{1B7DD7C6-4706-4FEC-AE77-9BC703A6542B}"/>
              </a:ext>
            </a:extLst>
          </p:cNvPr>
          <p:cNvSpPr txBox="1"/>
          <p:nvPr/>
        </p:nvSpPr>
        <p:spPr>
          <a:xfrm>
            <a:off x="5619403" y="4181117"/>
            <a:ext cx="6116969" cy="369332"/>
          </a:xfrm>
          <a:prstGeom prst="rect">
            <a:avLst/>
          </a:prstGeom>
          <a:noFill/>
        </p:spPr>
        <p:txBody>
          <a:bodyPr wrap="square" rtlCol="0">
            <a:spAutoFit/>
          </a:bodyPr>
          <a:lstStyle/>
          <a:p>
            <a:r>
              <a:rPr lang="zh-CN" altLang="en-US" dirty="0"/>
              <a:t>遇到</a:t>
            </a:r>
            <a:r>
              <a:rPr lang="en-US" altLang="zh-CN" dirty="0"/>
              <a:t>0</a:t>
            </a:r>
            <a:r>
              <a:rPr lang="zh-CN" altLang="en-US" dirty="0"/>
              <a:t>，往左走，是叶子节点，输出字符，返回根节点</a:t>
            </a:r>
          </a:p>
        </p:txBody>
      </p:sp>
    </p:spTree>
    <p:extLst>
      <p:ext uri="{BB962C8B-B14F-4D97-AF65-F5344CB8AC3E}">
        <p14:creationId xmlns:p14="http://schemas.microsoft.com/office/powerpoint/2010/main" val="3666230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0853326B-97E9-4B64-9261-7F6C5EBC7145}"/>
              </a:ext>
            </a:extLst>
          </p:cNvPr>
          <p:cNvGraphicFramePr>
            <a:graphicFrameLocks noGrp="1"/>
          </p:cNvGraphicFramePr>
          <p:nvPr>
            <p:ph idx="1"/>
            <p:extLst>
              <p:ext uri="{D42A27DB-BD31-4B8C-83A1-F6EECF244321}">
                <p14:modId xmlns:p14="http://schemas.microsoft.com/office/powerpoint/2010/main" val="1049887794"/>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a:extLst>
              <a:ext uri="{FF2B5EF4-FFF2-40B4-BE49-F238E27FC236}">
                <a16:creationId xmlns:a16="http://schemas.microsoft.com/office/drawing/2014/main" id="{D4C15644-1E01-4056-BD30-8463EFE2160A}"/>
              </a:ext>
            </a:extLst>
          </p:cNvPr>
          <p:cNvSpPr/>
          <p:nvPr/>
        </p:nvSpPr>
        <p:spPr>
          <a:xfrm>
            <a:off x="4467991" y="739040"/>
            <a:ext cx="3256020" cy="923330"/>
          </a:xfrm>
          <a:prstGeom prst="rect">
            <a:avLst/>
          </a:prstGeom>
          <a:noFill/>
        </p:spPr>
        <p:txBody>
          <a:bodyPr wrap="none" lIns="91440" tIns="45720" rIns="91440" bIns="45720">
            <a:spAutoFit/>
          </a:bodyPr>
          <a:lstStyle/>
          <a:p>
            <a:pPr algn="ctr"/>
            <a:r>
              <a:rPr lang="en-US" altLang="zh-CN" sz="54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Part4 </a:t>
            </a:r>
            <a:r>
              <a:rPr lang="zh-CN" altLang="en-US" sz="54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实现</a:t>
            </a:r>
            <a:endParaRPr lang="zh-CN" altLang="en-US" sz="54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16829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8EC9F-8510-43F8-9A3F-F258854DEDC8}"/>
              </a:ext>
            </a:extLst>
          </p:cNvPr>
          <p:cNvSpPr>
            <a:spLocks noGrp="1"/>
          </p:cNvSpPr>
          <p:nvPr>
            <p:ph type="title"/>
          </p:nvPr>
        </p:nvSpPr>
        <p:spPr/>
        <p:txBody>
          <a:bodyPr/>
          <a:lstStyle/>
          <a:p>
            <a:r>
              <a:rPr lang="zh-CN" altLang="en-US" dirty="0"/>
              <a:t>常见的统计编码</a:t>
            </a:r>
          </a:p>
        </p:txBody>
      </p:sp>
      <p:graphicFrame>
        <p:nvGraphicFramePr>
          <p:cNvPr id="4" name="内容占位符 3">
            <a:extLst>
              <a:ext uri="{FF2B5EF4-FFF2-40B4-BE49-F238E27FC236}">
                <a16:creationId xmlns:a16="http://schemas.microsoft.com/office/drawing/2014/main" id="{CE1CD7A2-B6A3-4898-BCC6-A4FE670090A7}"/>
              </a:ext>
            </a:extLst>
          </p:cNvPr>
          <p:cNvGraphicFramePr>
            <a:graphicFrameLocks noGrp="1"/>
          </p:cNvGraphicFramePr>
          <p:nvPr>
            <p:ph sz="quarter" idx="13"/>
            <p:extLst>
              <p:ext uri="{D42A27DB-BD31-4B8C-83A1-F6EECF244321}">
                <p14:modId xmlns:p14="http://schemas.microsoft.com/office/powerpoint/2010/main" val="4147199085"/>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4967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2739F-4BD9-47C6-AC4F-3C1111917B6D}"/>
              </a:ext>
            </a:extLst>
          </p:cNvPr>
          <p:cNvSpPr>
            <a:spLocks noGrp="1"/>
          </p:cNvSpPr>
          <p:nvPr>
            <p:ph type="title"/>
          </p:nvPr>
        </p:nvSpPr>
        <p:spPr/>
        <p:txBody>
          <a:bodyPr>
            <a:normAutofit/>
          </a:bodyPr>
          <a:lstStyle/>
          <a:p>
            <a:r>
              <a:rPr lang="zh-CN" altLang="en-US" sz="2800" dirty="0"/>
              <a:t>编码部分核心代码：</a:t>
            </a:r>
          </a:p>
        </p:txBody>
      </p:sp>
      <p:pic>
        <p:nvPicPr>
          <p:cNvPr id="5" name="内容占位符 4">
            <a:extLst>
              <a:ext uri="{FF2B5EF4-FFF2-40B4-BE49-F238E27FC236}">
                <a16:creationId xmlns:a16="http://schemas.microsoft.com/office/drawing/2014/main" id="{026B75B0-53E5-4121-A175-7D46C6597845}"/>
              </a:ext>
            </a:extLst>
          </p:cNvPr>
          <p:cNvPicPr>
            <a:picLocks noGrp="1" noChangeAspect="1"/>
          </p:cNvPicPr>
          <p:nvPr>
            <p:ph idx="1"/>
          </p:nvPr>
        </p:nvPicPr>
        <p:blipFill>
          <a:blip r:embed="rId2"/>
          <a:stretch>
            <a:fillRect/>
          </a:stretch>
        </p:blipFill>
        <p:spPr>
          <a:xfrm>
            <a:off x="2264740" y="1718894"/>
            <a:ext cx="7662519" cy="4770234"/>
          </a:xfrm>
        </p:spPr>
      </p:pic>
    </p:spTree>
    <p:extLst>
      <p:ext uri="{BB962C8B-B14F-4D97-AF65-F5344CB8AC3E}">
        <p14:creationId xmlns:p14="http://schemas.microsoft.com/office/powerpoint/2010/main" val="1109787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4F3FECC-A961-4BBE-AB41-8BD8E0CAF9CE}"/>
              </a:ext>
            </a:extLst>
          </p:cNvPr>
          <p:cNvPicPr>
            <a:picLocks noChangeAspect="1"/>
          </p:cNvPicPr>
          <p:nvPr/>
        </p:nvPicPr>
        <p:blipFill>
          <a:blip r:embed="rId2"/>
          <a:stretch>
            <a:fillRect/>
          </a:stretch>
        </p:blipFill>
        <p:spPr>
          <a:xfrm>
            <a:off x="1655001" y="1431613"/>
            <a:ext cx="8881997" cy="3994774"/>
          </a:xfrm>
          <a:prstGeom prst="rect">
            <a:avLst/>
          </a:prstGeom>
        </p:spPr>
      </p:pic>
    </p:spTree>
    <p:extLst>
      <p:ext uri="{BB962C8B-B14F-4D97-AF65-F5344CB8AC3E}">
        <p14:creationId xmlns:p14="http://schemas.microsoft.com/office/powerpoint/2010/main" val="2291711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DDAE0E5-2089-4780-A571-67119C63DF8D}"/>
              </a:ext>
            </a:extLst>
          </p:cNvPr>
          <p:cNvSpPr>
            <a:spLocks noGrp="1"/>
          </p:cNvSpPr>
          <p:nvPr>
            <p:ph type="title"/>
          </p:nvPr>
        </p:nvSpPr>
        <p:spPr>
          <a:xfrm>
            <a:off x="924445" y="366631"/>
            <a:ext cx="10343110" cy="933283"/>
          </a:xfrm>
        </p:spPr>
        <p:txBody>
          <a:bodyPr>
            <a:normAutofit/>
          </a:bodyPr>
          <a:lstStyle/>
          <a:p>
            <a:pPr algn="l"/>
            <a:r>
              <a:rPr lang="zh-CN" altLang="en-US" sz="2800" dirty="0"/>
              <a:t>压缩部分核心代码：</a:t>
            </a:r>
          </a:p>
        </p:txBody>
      </p:sp>
      <p:pic>
        <p:nvPicPr>
          <p:cNvPr id="8" name="图片 7">
            <a:extLst>
              <a:ext uri="{FF2B5EF4-FFF2-40B4-BE49-F238E27FC236}">
                <a16:creationId xmlns:a16="http://schemas.microsoft.com/office/drawing/2014/main" id="{D06C5036-365D-481B-866B-B1C4B1BB6B8C}"/>
              </a:ext>
            </a:extLst>
          </p:cNvPr>
          <p:cNvPicPr>
            <a:picLocks noChangeAspect="1"/>
          </p:cNvPicPr>
          <p:nvPr/>
        </p:nvPicPr>
        <p:blipFill>
          <a:blip r:embed="rId2"/>
          <a:stretch>
            <a:fillRect/>
          </a:stretch>
        </p:blipFill>
        <p:spPr>
          <a:xfrm>
            <a:off x="4214778" y="1211138"/>
            <a:ext cx="6712256" cy="5106453"/>
          </a:xfrm>
          <a:prstGeom prst="rect">
            <a:avLst/>
          </a:prstGeom>
        </p:spPr>
      </p:pic>
    </p:spTree>
    <p:extLst>
      <p:ext uri="{BB962C8B-B14F-4D97-AF65-F5344CB8AC3E}">
        <p14:creationId xmlns:p14="http://schemas.microsoft.com/office/powerpoint/2010/main" val="3671944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4EE4F36-A232-432D-AC40-5AA236C76560}"/>
              </a:ext>
            </a:extLst>
          </p:cNvPr>
          <p:cNvPicPr>
            <a:picLocks noChangeAspect="1"/>
          </p:cNvPicPr>
          <p:nvPr/>
        </p:nvPicPr>
        <p:blipFill>
          <a:blip r:embed="rId2"/>
          <a:stretch>
            <a:fillRect/>
          </a:stretch>
        </p:blipFill>
        <p:spPr>
          <a:xfrm>
            <a:off x="3681795" y="1396102"/>
            <a:ext cx="9039906" cy="4065795"/>
          </a:xfrm>
          <a:prstGeom prst="rect">
            <a:avLst/>
          </a:prstGeom>
        </p:spPr>
      </p:pic>
    </p:spTree>
    <p:extLst>
      <p:ext uri="{BB962C8B-B14F-4D97-AF65-F5344CB8AC3E}">
        <p14:creationId xmlns:p14="http://schemas.microsoft.com/office/powerpoint/2010/main" val="606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EAF63F03-1C53-4FD0-B71E-4C0E39C2BB46}"/>
              </a:ext>
            </a:extLst>
          </p:cNvPr>
          <p:cNvSpPr>
            <a:spLocks noGrp="1"/>
          </p:cNvSpPr>
          <p:nvPr>
            <p:ph type="title"/>
          </p:nvPr>
        </p:nvSpPr>
        <p:spPr>
          <a:xfrm>
            <a:off x="913775" y="618517"/>
            <a:ext cx="10364451" cy="1596177"/>
          </a:xfrm>
        </p:spPr>
        <p:txBody>
          <a:bodyPr>
            <a:normAutofit/>
          </a:bodyPr>
          <a:lstStyle/>
          <a:p>
            <a:r>
              <a:rPr lang="zh-CN" altLang="en-US" sz="2800" dirty="0"/>
              <a:t>解压缩部分核心代码：</a:t>
            </a:r>
          </a:p>
        </p:txBody>
      </p:sp>
      <p:sp>
        <p:nvSpPr>
          <p:cNvPr id="12" name="文本框 11">
            <a:extLst>
              <a:ext uri="{FF2B5EF4-FFF2-40B4-BE49-F238E27FC236}">
                <a16:creationId xmlns:a16="http://schemas.microsoft.com/office/drawing/2014/main" id="{0071A5FF-6555-4028-A6D6-236AEA662BA5}"/>
              </a:ext>
            </a:extLst>
          </p:cNvPr>
          <p:cNvSpPr txBox="1"/>
          <p:nvPr/>
        </p:nvSpPr>
        <p:spPr>
          <a:xfrm>
            <a:off x="3047259" y="1861559"/>
            <a:ext cx="6673789" cy="2862322"/>
          </a:xfrm>
          <a:prstGeom prst="rect">
            <a:avLst/>
          </a:prstGeom>
          <a:noFill/>
        </p:spPr>
        <p:txBody>
          <a:bodyPr wrap="square">
            <a:spAutoFit/>
          </a:bodyPr>
          <a:lstStyle/>
          <a:p>
            <a:pPr algn="l"/>
            <a:r>
              <a:rPr lang="en-US" altLang="zh-CN" sz="1800" kern="0" dirty="0">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void</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decompress(</a:t>
            </a:r>
            <a:r>
              <a:rPr lang="en-US" altLang="zh-CN" sz="1800" kern="0" dirty="0">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const</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char</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err="1">
                <a:solidFill>
                  <a:srgbClr val="808080"/>
                </a:solidFill>
                <a:effectLst/>
                <a:latin typeface="新宋体" panose="02010609030101010101" pitchFamily="49" charset="-122"/>
                <a:ea typeface="等线" panose="02010600030101010101" pitchFamily="2" charset="-122"/>
                <a:cs typeface="新宋体" panose="02010609030101010101" pitchFamily="49" charset="-122"/>
              </a:rPr>
              <a:t>FileName</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err="1">
                <a:solidFill>
                  <a:srgbClr val="2B91AF"/>
                </a:solidFill>
                <a:effectLst/>
                <a:latin typeface="新宋体" panose="02010609030101010101" pitchFamily="49" charset="-122"/>
                <a:ea typeface="等线" panose="02010600030101010101" pitchFamily="2" charset="-122"/>
                <a:cs typeface="新宋体" panose="02010609030101010101" pitchFamily="49" charset="-122"/>
              </a:rPr>
              <a:t>HuffmanTree</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a:solidFill>
                  <a:srgbClr val="808080"/>
                </a:solidFill>
                <a:effectLst/>
                <a:latin typeface="新宋体" panose="02010609030101010101" pitchFamily="49" charset="-122"/>
                <a:ea typeface="等线" panose="02010600030101010101" pitchFamily="2" charset="-122"/>
                <a:cs typeface="新宋体" panose="02010609030101010101" pitchFamily="49" charset="-122"/>
              </a:rPr>
              <a:t>HT</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int</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a:solidFill>
                  <a:srgbClr val="808080"/>
                </a:solidFill>
                <a:effectLst/>
                <a:latin typeface="新宋体" panose="02010609030101010101" pitchFamily="49" charset="-122"/>
                <a:ea typeface="等线" panose="02010600030101010101" pitchFamily="2" charset="-122"/>
                <a:cs typeface="新宋体" panose="02010609030101010101" pitchFamily="49" charset="-122"/>
              </a:rPr>
              <a:t>tot</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int</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err="1">
                <a:solidFill>
                  <a:srgbClr val="808080"/>
                </a:solidFill>
                <a:effectLst/>
                <a:latin typeface="新宋体" panose="02010609030101010101" pitchFamily="49" charset="-122"/>
                <a:ea typeface="等线" panose="02010600030101010101" pitchFamily="2" charset="-122"/>
                <a:cs typeface="新宋体" panose="02010609030101010101" pitchFamily="49" charset="-122"/>
              </a:rPr>
              <a:t>maxHC</a:t>
            </a:r>
            <a:r>
              <a:rPr lang="en-US" altLang="zh-CN" sz="1800" kern="0" dirty="0" err="1">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a:t>
            </a:r>
            <a:r>
              <a:rPr lang="en-US" altLang="zh-CN" sz="1800" kern="0" dirty="0" err="1">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int</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err="1">
                <a:solidFill>
                  <a:srgbClr val="808080"/>
                </a:solidFill>
                <a:effectLst/>
                <a:latin typeface="新宋体" panose="02010609030101010101" pitchFamily="49" charset="-122"/>
                <a:ea typeface="等线" panose="02010600030101010101" pitchFamily="2" charset="-122"/>
                <a:cs typeface="新宋体" panose="02010609030101010101" pitchFamily="49" charset="-122"/>
              </a:rPr>
              <a:t>writen</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err="1">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cout</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a:solidFill>
                  <a:srgbClr val="008080"/>
                </a:solidFill>
                <a:effectLst/>
                <a:latin typeface="新宋体" panose="02010609030101010101" pitchFamily="49" charset="-122"/>
                <a:ea typeface="等线" panose="02010600030101010101" pitchFamily="2" charset="-122"/>
                <a:cs typeface="新宋体" panose="02010609030101010101" pitchFamily="49" charset="-122"/>
              </a:rPr>
              <a:t>&lt;&lt;</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a:solidFill>
                  <a:srgbClr val="A31515"/>
                </a:solidFill>
                <a:effectLst/>
                <a:latin typeface="新宋体" panose="02010609030101010101" pitchFamily="49" charset="-122"/>
                <a:ea typeface="等线" panose="02010600030101010101" pitchFamily="2" charset="-122"/>
                <a:cs typeface="新宋体" panose="02010609030101010101" pitchFamily="49" charset="-122"/>
              </a:rPr>
              <a:t>"</a:t>
            </a:r>
            <a:r>
              <a:rPr lang="zh-CN" altLang="zh-CN" sz="1800" kern="0" dirty="0">
                <a:solidFill>
                  <a:srgbClr val="A31515"/>
                </a:solidFill>
                <a:effectLst/>
                <a:latin typeface="等线" panose="02010600030101010101" pitchFamily="2" charset="-122"/>
                <a:ea typeface="新宋体" panose="02010609030101010101" pitchFamily="49" charset="-122"/>
                <a:cs typeface="新宋体" panose="02010609030101010101" pitchFamily="49" charset="-122"/>
              </a:rPr>
              <a:t>解压缩中</a:t>
            </a:r>
            <a:r>
              <a:rPr lang="en-US" altLang="zh-CN" sz="1800" kern="0" dirty="0">
                <a:solidFill>
                  <a:srgbClr val="A31515"/>
                </a:solidFill>
                <a:effectLst/>
                <a:latin typeface="等线" panose="02010600030101010101" pitchFamily="2" charset="-122"/>
                <a:ea typeface="新宋体" panose="02010609030101010101" pitchFamily="49" charset="-122"/>
                <a:cs typeface="新宋体" panose="02010609030101010101" pitchFamily="49" charset="-122"/>
              </a:rPr>
              <a:t>..."</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a:solidFill>
                  <a:srgbClr val="008080"/>
                </a:solidFill>
                <a:effectLst/>
                <a:latin typeface="新宋体" panose="02010609030101010101" pitchFamily="49" charset="-122"/>
                <a:ea typeface="等线" panose="02010600030101010101" pitchFamily="2" charset="-122"/>
                <a:cs typeface="新宋体" panose="02010609030101010101" pitchFamily="49" charset="-122"/>
              </a:rPr>
              <a:t>&lt;&lt;</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err="1">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endl</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err="1">
                <a:solidFill>
                  <a:srgbClr val="2B91AF"/>
                </a:solidFill>
                <a:effectLst/>
                <a:latin typeface="新宋体" panose="02010609030101010101" pitchFamily="49" charset="-122"/>
                <a:ea typeface="等线" panose="02010600030101010101" pitchFamily="2" charset="-122"/>
                <a:cs typeface="新宋体" panose="02010609030101010101" pitchFamily="49" charset="-122"/>
              </a:rPr>
              <a:t>ifstream</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in(</a:t>
            </a:r>
            <a:r>
              <a:rPr lang="en-US" altLang="zh-CN" sz="1800" kern="0" dirty="0" err="1">
                <a:solidFill>
                  <a:srgbClr val="808080"/>
                </a:solidFill>
                <a:effectLst/>
                <a:latin typeface="新宋体" panose="02010609030101010101" pitchFamily="49" charset="-122"/>
                <a:ea typeface="等线" panose="02010600030101010101" pitchFamily="2" charset="-122"/>
                <a:cs typeface="新宋体" panose="02010609030101010101" pitchFamily="49" charset="-122"/>
              </a:rPr>
              <a:t>FileName</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err="1">
                <a:solidFill>
                  <a:srgbClr val="2B91AF"/>
                </a:solidFill>
                <a:effectLst/>
                <a:latin typeface="新宋体" panose="02010609030101010101" pitchFamily="49" charset="-122"/>
                <a:ea typeface="等线" panose="02010600030101010101" pitchFamily="2" charset="-122"/>
                <a:cs typeface="新宋体" panose="02010609030101010101" pitchFamily="49" charset="-122"/>
              </a:rPr>
              <a:t>ios</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::binary);</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a:t>
            </a:r>
            <a:r>
              <a:rPr lang="en-US" altLang="zh-CN" sz="1800" kern="0" dirty="0">
                <a:solidFill>
                  <a:srgbClr val="008000"/>
                </a:solidFill>
                <a:effectLst/>
                <a:latin typeface="新宋体" panose="02010609030101010101" pitchFamily="49" charset="-122"/>
                <a:ea typeface="等线" panose="02010600030101010101" pitchFamily="2" charset="-122"/>
                <a:cs typeface="新宋体" panose="02010609030101010101" pitchFamily="49" charset="-122"/>
              </a:rPr>
              <a:t> //</a:t>
            </a:r>
            <a:r>
              <a:rPr lang="zh-CN" altLang="zh-CN" sz="1800" kern="0" dirty="0">
                <a:solidFill>
                  <a:srgbClr val="008000"/>
                </a:solidFill>
                <a:effectLst/>
                <a:latin typeface="等线" panose="02010600030101010101" pitchFamily="2" charset="-122"/>
                <a:ea typeface="新宋体" panose="02010609030101010101" pitchFamily="49" charset="-122"/>
                <a:cs typeface="新宋体" panose="02010609030101010101" pitchFamily="49" charset="-122"/>
              </a:rPr>
              <a:t>异常检测</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err="1">
                <a:solidFill>
                  <a:srgbClr val="2B91AF"/>
                </a:solidFill>
                <a:effectLst/>
                <a:latin typeface="新宋体" panose="02010609030101010101" pitchFamily="49" charset="-122"/>
                <a:ea typeface="等线" panose="02010600030101010101" pitchFamily="2" charset="-122"/>
                <a:cs typeface="新宋体" panose="02010609030101010101" pitchFamily="49" charset="-122"/>
              </a:rPr>
              <a:t>ofstream</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out(</a:t>
            </a:r>
            <a:r>
              <a:rPr lang="en-US" altLang="zh-CN" sz="1800" kern="0" dirty="0">
                <a:solidFill>
                  <a:srgbClr val="A31515"/>
                </a:solidFill>
                <a:effectLst/>
                <a:latin typeface="新宋体" panose="02010609030101010101" pitchFamily="49" charset="-122"/>
                <a:ea typeface="等线" panose="02010600030101010101" pitchFamily="2" charset="-122"/>
                <a:cs typeface="新宋体" panose="02010609030101010101" pitchFamily="49" charset="-122"/>
              </a:rPr>
              <a:t>"decompressed.txt"</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a:t>
            </a:r>
            <a:r>
              <a:rPr lang="en-US" altLang="zh-CN" sz="1800" kern="0" dirty="0">
                <a:solidFill>
                  <a:srgbClr val="008000"/>
                </a:solidFill>
                <a:effectLst/>
                <a:latin typeface="新宋体" panose="02010609030101010101" pitchFamily="49" charset="-122"/>
                <a:ea typeface="等线" panose="02010600030101010101" pitchFamily="2" charset="-122"/>
                <a:cs typeface="新宋体" panose="02010609030101010101" pitchFamily="49" charset="-122"/>
              </a:rPr>
              <a:t> //</a:t>
            </a:r>
            <a:r>
              <a:rPr lang="zh-CN" altLang="zh-CN" sz="1800" kern="0" dirty="0">
                <a:solidFill>
                  <a:srgbClr val="008000"/>
                </a:solidFill>
                <a:effectLst/>
                <a:latin typeface="等线" panose="02010600030101010101" pitchFamily="2" charset="-122"/>
                <a:ea typeface="新宋体" panose="02010609030101010101" pitchFamily="49" charset="-122"/>
                <a:cs typeface="新宋体" panose="02010609030101010101" pitchFamily="49" charset="-122"/>
              </a:rPr>
              <a:t>异常检测</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a:solidFill>
                  <a:srgbClr val="2B91AF"/>
                </a:solidFill>
                <a:effectLst/>
                <a:latin typeface="新宋体" panose="02010609030101010101" pitchFamily="49" charset="-122"/>
                <a:ea typeface="等线" panose="02010600030101010101" pitchFamily="2" charset="-122"/>
                <a:cs typeface="新宋体" panose="02010609030101010101" pitchFamily="49" charset="-122"/>
              </a:rPr>
              <a:t>string</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s;</a:t>
            </a:r>
            <a:r>
              <a:rPr lang="en-US" altLang="zh-CN" sz="1800" kern="0" dirty="0">
                <a:solidFill>
                  <a:srgbClr val="008000"/>
                </a:solidFill>
                <a:effectLst/>
                <a:latin typeface="新宋体" panose="02010609030101010101" pitchFamily="49" charset="-122"/>
                <a:ea typeface="等线" panose="02010600030101010101" pitchFamily="2" charset="-122"/>
                <a:cs typeface="新宋体" panose="02010609030101010101" pitchFamily="49" charset="-122"/>
              </a:rPr>
              <a:t> //</a:t>
            </a:r>
            <a:r>
              <a:rPr lang="zh-CN" altLang="zh-CN" sz="1800" kern="0" dirty="0">
                <a:solidFill>
                  <a:srgbClr val="008000"/>
                </a:solidFill>
                <a:effectLst/>
                <a:latin typeface="等线" panose="02010600030101010101" pitchFamily="2" charset="-122"/>
                <a:ea typeface="新宋体" panose="02010609030101010101" pitchFamily="49" charset="-122"/>
                <a:cs typeface="新宋体" panose="02010609030101010101" pitchFamily="49" charset="-122"/>
              </a:rPr>
              <a:t>储存待译的编码串</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1800" kern="0" dirty="0">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int</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root = </a:t>
            </a:r>
            <a:r>
              <a:rPr lang="en-US" altLang="zh-CN" sz="1800" kern="0" dirty="0" err="1">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findRoot</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a:t>
            </a:r>
            <a:r>
              <a:rPr lang="en-US" altLang="zh-CN" sz="1800" kern="0" dirty="0">
                <a:solidFill>
                  <a:srgbClr val="808080"/>
                </a:solidFill>
                <a:effectLst/>
                <a:latin typeface="新宋体" panose="02010609030101010101" pitchFamily="49" charset="-122"/>
                <a:ea typeface="等线" panose="02010600030101010101" pitchFamily="2" charset="-122"/>
                <a:cs typeface="新宋体" panose="02010609030101010101" pitchFamily="49" charset="-122"/>
              </a:rPr>
              <a:t>HT</a:t>
            </a:r>
            <a:r>
              <a:rPr lang="en-US" altLang="zh-CN" sz="1800"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a:t>
            </a:r>
            <a:r>
              <a:rPr lang="en-US" altLang="zh-CN" sz="1800" kern="0" dirty="0">
                <a:solidFill>
                  <a:srgbClr val="008000"/>
                </a:solidFill>
                <a:effectLst/>
                <a:latin typeface="新宋体" panose="02010609030101010101" pitchFamily="49" charset="-122"/>
                <a:ea typeface="等线" panose="02010600030101010101" pitchFamily="2" charset="-122"/>
                <a:cs typeface="新宋体" panose="02010609030101010101" pitchFamily="49" charset="-122"/>
              </a:rPr>
              <a:t> //</a:t>
            </a:r>
            <a:r>
              <a:rPr lang="zh-CN" altLang="zh-CN" sz="1800" kern="0" dirty="0">
                <a:solidFill>
                  <a:srgbClr val="008000"/>
                </a:solidFill>
                <a:effectLst/>
                <a:latin typeface="等线" panose="02010600030101010101" pitchFamily="2" charset="-122"/>
                <a:ea typeface="新宋体" panose="02010609030101010101" pitchFamily="49" charset="-122"/>
                <a:cs typeface="新宋体" panose="02010609030101010101" pitchFamily="49" charset="-122"/>
              </a:rPr>
              <a:t>找到</a:t>
            </a:r>
            <a:r>
              <a:rPr lang="en-US" altLang="zh-CN" sz="1800" kern="0" dirty="0">
                <a:solidFill>
                  <a:srgbClr val="008000"/>
                </a:solidFill>
                <a:effectLst/>
                <a:latin typeface="等线" panose="02010600030101010101" pitchFamily="2" charset="-122"/>
                <a:ea typeface="新宋体" panose="02010609030101010101" pitchFamily="49" charset="-122"/>
                <a:cs typeface="新宋体" panose="02010609030101010101" pitchFamily="49" charset="-122"/>
              </a:rPr>
              <a:t>Huffman</a:t>
            </a:r>
            <a:r>
              <a:rPr lang="zh-CN" altLang="zh-CN" sz="1800" kern="0" dirty="0">
                <a:solidFill>
                  <a:srgbClr val="008000"/>
                </a:solidFill>
                <a:effectLst/>
                <a:latin typeface="等线" panose="02010600030101010101" pitchFamily="2" charset="-122"/>
                <a:ea typeface="新宋体" panose="02010609030101010101" pitchFamily="49" charset="-122"/>
                <a:cs typeface="新宋体" panose="02010609030101010101" pitchFamily="49" charset="-122"/>
              </a:rPr>
              <a:t>树的根节点</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2028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A8E7269-C560-4CD0-9AC2-561BDB06557B}"/>
              </a:ext>
            </a:extLst>
          </p:cNvPr>
          <p:cNvPicPr>
            <a:picLocks noChangeAspect="1"/>
          </p:cNvPicPr>
          <p:nvPr/>
        </p:nvPicPr>
        <p:blipFill>
          <a:blip r:embed="rId2"/>
          <a:stretch>
            <a:fillRect/>
          </a:stretch>
        </p:blipFill>
        <p:spPr>
          <a:xfrm>
            <a:off x="4117122" y="1060319"/>
            <a:ext cx="7015475" cy="5579559"/>
          </a:xfrm>
          <a:prstGeom prst="rect">
            <a:avLst/>
          </a:prstGeom>
        </p:spPr>
      </p:pic>
    </p:spTree>
    <p:extLst>
      <p:ext uri="{BB962C8B-B14F-4D97-AF65-F5344CB8AC3E}">
        <p14:creationId xmlns:p14="http://schemas.microsoft.com/office/powerpoint/2010/main" val="11402818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3F12BA-2C67-43E0-BD02-3992DF9494A9}"/>
              </a:ext>
            </a:extLst>
          </p:cNvPr>
          <p:cNvSpPr>
            <a:spLocks noGrp="1"/>
          </p:cNvSpPr>
          <p:nvPr>
            <p:ph idx="1"/>
          </p:nvPr>
        </p:nvSpPr>
        <p:spPr/>
        <p:txBody>
          <a:bodyPr/>
          <a:lstStyle/>
          <a:p>
            <a:r>
              <a:rPr lang="zh-CN" altLang="en-US" dirty="0"/>
              <a:t>实现效果可以参看</a:t>
            </a:r>
            <a:r>
              <a:rPr lang="en-US" altLang="zh-CN" dirty="0"/>
              <a:t>exe</a:t>
            </a:r>
            <a:r>
              <a:rPr lang="zh-CN" altLang="en-US" dirty="0"/>
              <a:t>文件</a:t>
            </a:r>
            <a:endParaRPr lang="en-US" altLang="zh-CN" dirty="0"/>
          </a:p>
          <a:p>
            <a:r>
              <a:rPr lang="zh-CN" altLang="en-US" dirty="0"/>
              <a:t>具体代码可以参看</a:t>
            </a:r>
            <a:r>
              <a:rPr lang="en-US" altLang="zh-CN" dirty="0"/>
              <a:t>CPP</a:t>
            </a:r>
            <a:r>
              <a:rPr lang="zh-CN" altLang="en-US" dirty="0"/>
              <a:t>文件</a:t>
            </a:r>
            <a:endParaRPr lang="en-US" altLang="zh-CN" dirty="0"/>
          </a:p>
        </p:txBody>
      </p:sp>
      <p:sp>
        <p:nvSpPr>
          <p:cNvPr id="4" name="文本框 3">
            <a:extLst>
              <a:ext uri="{FF2B5EF4-FFF2-40B4-BE49-F238E27FC236}">
                <a16:creationId xmlns:a16="http://schemas.microsoft.com/office/drawing/2014/main" id="{1637EFED-9060-4E54-BBB7-0B6A080A5180}"/>
              </a:ext>
            </a:extLst>
          </p:cNvPr>
          <p:cNvSpPr txBox="1"/>
          <p:nvPr/>
        </p:nvSpPr>
        <p:spPr>
          <a:xfrm>
            <a:off x="913775" y="1429305"/>
            <a:ext cx="1757778" cy="369332"/>
          </a:xfrm>
          <a:prstGeom prst="rect">
            <a:avLst/>
          </a:prstGeom>
          <a:noFill/>
        </p:spPr>
        <p:txBody>
          <a:bodyPr wrap="square" rtlCol="0">
            <a:spAutoFit/>
          </a:bodyPr>
          <a:lstStyle/>
          <a:p>
            <a:r>
              <a:rPr lang="zh-CN" altLang="en-US" dirty="0"/>
              <a:t>附注：</a:t>
            </a:r>
          </a:p>
        </p:txBody>
      </p:sp>
    </p:spTree>
    <p:extLst>
      <p:ext uri="{BB962C8B-B14F-4D97-AF65-F5344CB8AC3E}">
        <p14:creationId xmlns:p14="http://schemas.microsoft.com/office/powerpoint/2010/main" val="1059872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2FE4F-F4CD-4291-87F4-1EECAF82C503}"/>
              </a:ext>
            </a:extLst>
          </p:cNvPr>
          <p:cNvSpPr>
            <a:spLocks noGrp="1"/>
          </p:cNvSpPr>
          <p:nvPr>
            <p:ph type="title"/>
          </p:nvPr>
        </p:nvSpPr>
        <p:spPr>
          <a:xfrm>
            <a:off x="913774" y="2630911"/>
            <a:ext cx="10364451" cy="1596177"/>
          </a:xfrm>
        </p:spPr>
        <p:txBody>
          <a:bodyPr/>
          <a:lstStyle/>
          <a:p>
            <a:r>
              <a:rPr lang="en-US" altLang="zh-CN" dirty="0"/>
              <a:t>That’s all ! Thank you !</a:t>
            </a:r>
            <a:endParaRPr lang="zh-CN" altLang="en-US" dirty="0"/>
          </a:p>
        </p:txBody>
      </p:sp>
    </p:spTree>
    <p:extLst>
      <p:ext uri="{BB962C8B-B14F-4D97-AF65-F5344CB8AC3E}">
        <p14:creationId xmlns:p14="http://schemas.microsoft.com/office/powerpoint/2010/main" val="69883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33EC5-24EC-4F65-B07D-C6B839358119}"/>
              </a:ext>
            </a:extLst>
          </p:cNvPr>
          <p:cNvSpPr>
            <a:spLocks noGrp="1"/>
          </p:cNvSpPr>
          <p:nvPr>
            <p:ph type="title"/>
          </p:nvPr>
        </p:nvSpPr>
        <p:spPr/>
        <p:txBody>
          <a:bodyPr/>
          <a:lstStyle/>
          <a:p>
            <a:r>
              <a:rPr lang="en-US" altLang="zh-CN" dirty="0"/>
              <a:t>2.HUFFMAN</a:t>
            </a:r>
            <a:r>
              <a:rPr lang="zh-CN" altLang="en-US" dirty="0"/>
              <a:t>编码的产生</a:t>
            </a:r>
          </a:p>
        </p:txBody>
      </p:sp>
      <p:graphicFrame>
        <p:nvGraphicFramePr>
          <p:cNvPr id="4" name="内容占位符 3">
            <a:extLst>
              <a:ext uri="{FF2B5EF4-FFF2-40B4-BE49-F238E27FC236}">
                <a16:creationId xmlns:a16="http://schemas.microsoft.com/office/drawing/2014/main" id="{7620433D-C6AF-4520-97E1-81B2C0CC4F7E}"/>
              </a:ext>
            </a:extLst>
          </p:cNvPr>
          <p:cNvGraphicFramePr>
            <a:graphicFrameLocks noGrp="1"/>
          </p:cNvGraphicFramePr>
          <p:nvPr>
            <p:ph sz="quarter" idx="13"/>
            <p:extLst>
              <p:ext uri="{D42A27DB-BD31-4B8C-83A1-F6EECF244321}">
                <p14:modId xmlns:p14="http://schemas.microsoft.com/office/powerpoint/2010/main" val="1256341528"/>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087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87480-0E47-45A5-A692-97A295A2E373}"/>
              </a:ext>
            </a:extLst>
          </p:cNvPr>
          <p:cNvSpPr>
            <a:spLocks noGrp="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C566E07D-8D30-4810-A4E7-3D8F2030EB77}"/>
              </a:ext>
            </a:extLst>
          </p:cNvPr>
          <p:cNvGraphicFramePr>
            <a:graphicFrameLocks noGrp="1"/>
          </p:cNvGraphicFramePr>
          <p:nvPr>
            <p:ph sz="quarter" idx="13"/>
            <p:extLst>
              <p:ext uri="{D42A27DB-BD31-4B8C-83A1-F6EECF244321}">
                <p14:modId xmlns:p14="http://schemas.microsoft.com/office/powerpoint/2010/main" val="4257249715"/>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9173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50A9A-8D62-41EE-BD24-403B7E1E2F4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7A4146FD-6F5F-4E38-A3F4-533903B4120B}"/>
              </a:ext>
            </a:extLst>
          </p:cNvPr>
          <p:cNvSpPr>
            <a:spLocks noGrp="1"/>
          </p:cNvSpPr>
          <p:nvPr>
            <p:ph sz="quarter" idx="13"/>
          </p:nvPr>
        </p:nvSpPr>
        <p:spPr/>
        <p:txBody>
          <a:bodyPr/>
          <a:lstStyle/>
          <a:p>
            <a:endParaRPr lang="zh-CN" altLang="en-US" dirty="0"/>
          </a:p>
        </p:txBody>
      </p:sp>
      <p:pic>
        <p:nvPicPr>
          <p:cNvPr id="5" name="图片 4">
            <a:extLst>
              <a:ext uri="{FF2B5EF4-FFF2-40B4-BE49-F238E27FC236}">
                <a16:creationId xmlns:a16="http://schemas.microsoft.com/office/drawing/2014/main" id="{EEEBE283-C865-476D-91C6-591E14D3CF68}"/>
              </a:ext>
            </a:extLst>
          </p:cNvPr>
          <p:cNvPicPr>
            <a:picLocks noChangeAspect="1"/>
          </p:cNvPicPr>
          <p:nvPr/>
        </p:nvPicPr>
        <p:blipFill>
          <a:blip r:embed="rId2"/>
          <a:stretch>
            <a:fillRect/>
          </a:stretch>
        </p:blipFill>
        <p:spPr>
          <a:xfrm>
            <a:off x="2203024" y="1221715"/>
            <a:ext cx="7548521" cy="4958583"/>
          </a:xfrm>
          <a:prstGeom prst="rect">
            <a:avLst/>
          </a:prstGeom>
        </p:spPr>
      </p:pic>
      <p:sp>
        <p:nvSpPr>
          <p:cNvPr id="6" name="文本框 5">
            <a:extLst>
              <a:ext uri="{FF2B5EF4-FFF2-40B4-BE49-F238E27FC236}">
                <a16:creationId xmlns:a16="http://schemas.microsoft.com/office/drawing/2014/main" id="{8E20D21F-226E-4A26-9373-F12379B5AA0D}"/>
              </a:ext>
            </a:extLst>
          </p:cNvPr>
          <p:cNvSpPr txBox="1"/>
          <p:nvPr/>
        </p:nvSpPr>
        <p:spPr>
          <a:xfrm>
            <a:off x="4654512" y="482812"/>
            <a:ext cx="2645546" cy="461665"/>
          </a:xfrm>
          <a:prstGeom prst="rect">
            <a:avLst/>
          </a:prstGeom>
          <a:noFill/>
        </p:spPr>
        <p:txBody>
          <a:bodyPr wrap="square" rtlCol="0">
            <a:spAutoFit/>
          </a:bodyPr>
          <a:lstStyle/>
          <a:p>
            <a:pPr algn="ctr"/>
            <a:r>
              <a:rPr lang="zh-CN" altLang="en-US" sz="2400" dirty="0"/>
              <a:t>图解</a:t>
            </a:r>
          </a:p>
        </p:txBody>
      </p:sp>
    </p:spTree>
    <p:extLst>
      <p:ext uri="{BB962C8B-B14F-4D97-AF65-F5344CB8AC3E}">
        <p14:creationId xmlns:p14="http://schemas.microsoft.com/office/powerpoint/2010/main" val="364246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B2DE2-1E37-49A1-9034-39D3B624EE78}"/>
              </a:ext>
            </a:extLst>
          </p:cNvPr>
          <p:cNvSpPr>
            <a:spLocks noGrp="1"/>
          </p:cNvSpPr>
          <p:nvPr>
            <p:ph type="title"/>
          </p:nvPr>
        </p:nvSpPr>
        <p:spPr/>
        <p:txBody>
          <a:bodyPr/>
          <a:lstStyle/>
          <a:p>
            <a:r>
              <a:rPr lang="en-US" altLang="zh-CN" dirty="0"/>
              <a:t>3.Huffman</a:t>
            </a:r>
            <a:r>
              <a:rPr lang="zh-CN" altLang="en-US" dirty="0"/>
              <a:t>编码的介绍</a:t>
            </a:r>
          </a:p>
        </p:txBody>
      </p:sp>
      <p:graphicFrame>
        <p:nvGraphicFramePr>
          <p:cNvPr id="4" name="内容占位符 3">
            <a:extLst>
              <a:ext uri="{FF2B5EF4-FFF2-40B4-BE49-F238E27FC236}">
                <a16:creationId xmlns:a16="http://schemas.microsoft.com/office/drawing/2014/main" id="{42DB9CEB-6FAC-40A8-8A63-9ABAFEFF415A}"/>
              </a:ext>
            </a:extLst>
          </p:cNvPr>
          <p:cNvGraphicFramePr>
            <a:graphicFrameLocks noGrp="1"/>
          </p:cNvGraphicFramePr>
          <p:nvPr>
            <p:ph sz="quarter" idx="13"/>
            <p:extLst>
              <p:ext uri="{D42A27DB-BD31-4B8C-83A1-F6EECF244321}">
                <p14:modId xmlns:p14="http://schemas.microsoft.com/office/powerpoint/2010/main" val="2426519945"/>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733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CD597-31FF-484D-9290-400835D6636A}"/>
              </a:ext>
            </a:extLst>
          </p:cNvPr>
          <p:cNvSpPr>
            <a:spLocks noGrp="1"/>
          </p:cNvSpPr>
          <p:nvPr>
            <p:ph type="title"/>
          </p:nvPr>
        </p:nvSpPr>
        <p:spPr/>
        <p:txBody>
          <a:bodyPr/>
          <a:lstStyle/>
          <a:p>
            <a:r>
              <a:rPr lang="en-US" altLang="zh-CN" dirty="0"/>
              <a:t>Ⅰ HUFFMAN</a:t>
            </a:r>
            <a:r>
              <a:rPr lang="zh-CN" altLang="en-US" dirty="0"/>
              <a:t>编码的过程</a:t>
            </a:r>
          </a:p>
        </p:txBody>
      </p:sp>
      <p:graphicFrame>
        <p:nvGraphicFramePr>
          <p:cNvPr id="10" name="内容占位符 9">
            <a:extLst>
              <a:ext uri="{FF2B5EF4-FFF2-40B4-BE49-F238E27FC236}">
                <a16:creationId xmlns:a16="http://schemas.microsoft.com/office/drawing/2014/main" id="{A976C245-3EE4-4F0A-B516-C6104ED79053}"/>
              </a:ext>
            </a:extLst>
          </p:cNvPr>
          <p:cNvGraphicFramePr>
            <a:graphicFrameLocks noGrp="1"/>
          </p:cNvGraphicFramePr>
          <p:nvPr>
            <p:ph sz="quarter" idx="13"/>
            <p:extLst>
              <p:ext uri="{D42A27DB-BD31-4B8C-83A1-F6EECF244321}">
                <p14:modId xmlns:p14="http://schemas.microsoft.com/office/powerpoint/2010/main" val="197258842"/>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框 10">
            <a:extLst>
              <a:ext uri="{FF2B5EF4-FFF2-40B4-BE49-F238E27FC236}">
                <a16:creationId xmlns:a16="http://schemas.microsoft.com/office/drawing/2014/main" id="{AE4067AB-C99E-4CF7-8912-3E9F8DEB68FD}"/>
              </a:ext>
            </a:extLst>
          </p:cNvPr>
          <p:cNvSpPr txBox="1"/>
          <p:nvPr/>
        </p:nvSpPr>
        <p:spPr>
          <a:xfrm>
            <a:off x="913774" y="1845362"/>
            <a:ext cx="2583402" cy="369332"/>
          </a:xfrm>
          <a:prstGeom prst="rect">
            <a:avLst/>
          </a:prstGeom>
          <a:noFill/>
        </p:spPr>
        <p:txBody>
          <a:bodyPr wrap="square" rtlCol="0">
            <a:spAutoFit/>
          </a:bodyPr>
          <a:lstStyle/>
          <a:p>
            <a:r>
              <a:rPr lang="zh-CN" altLang="en-US" dirty="0"/>
              <a:t>建立</a:t>
            </a:r>
            <a:r>
              <a:rPr lang="en-US" altLang="zh-CN" dirty="0"/>
              <a:t>HUFFMAN</a:t>
            </a:r>
            <a:r>
              <a:rPr lang="zh-CN" altLang="en-US" dirty="0"/>
              <a:t>树的过程：</a:t>
            </a:r>
          </a:p>
        </p:txBody>
      </p:sp>
    </p:spTree>
    <p:extLst>
      <p:ext uri="{BB962C8B-B14F-4D97-AF65-F5344CB8AC3E}">
        <p14:creationId xmlns:p14="http://schemas.microsoft.com/office/powerpoint/2010/main" val="919627301"/>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276</TotalTime>
  <Words>1810</Words>
  <Application>Microsoft Office PowerPoint</Application>
  <PresentationFormat>宽屏</PresentationFormat>
  <Paragraphs>412</Paragraphs>
  <Slides>47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47</vt:i4>
      </vt:variant>
    </vt:vector>
  </HeadingPairs>
  <TitlesOfParts>
    <vt:vector size="53" baseType="lpstr">
      <vt:lpstr>等线</vt:lpstr>
      <vt:lpstr>新宋体</vt:lpstr>
      <vt:lpstr>Arial</vt:lpstr>
      <vt:lpstr>Consolas</vt:lpstr>
      <vt:lpstr>Tw Cen MT</vt:lpstr>
      <vt:lpstr>水滴</vt:lpstr>
      <vt:lpstr>文本文件压缩 </vt:lpstr>
      <vt:lpstr>PowerPoint 演示文稿</vt:lpstr>
      <vt:lpstr>1.压缩技术的分类</vt:lpstr>
      <vt:lpstr>常见的统计编码</vt:lpstr>
      <vt:lpstr>2.HUFFMAN编码的产生</vt:lpstr>
      <vt:lpstr>PowerPoint 演示文稿</vt:lpstr>
      <vt:lpstr>PowerPoint 演示文稿</vt:lpstr>
      <vt:lpstr>3.Huffman编码的介绍</vt:lpstr>
      <vt:lpstr>Ⅰ HUFFMAN编码的过程</vt:lpstr>
      <vt:lpstr>PowerPoint 演示文稿</vt:lpstr>
      <vt:lpstr>Ⅱ HUFFMAN编码的原理</vt:lpstr>
      <vt:lpstr>从直观上说明为何最优</vt:lpstr>
      <vt:lpstr>Ⅲ *Huffman编码的证明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1.数据结构设计</vt:lpstr>
      <vt:lpstr>2.压缩算法设计</vt:lpstr>
      <vt:lpstr>PowerPoint 演示文稿</vt:lpstr>
      <vt:lpstr>PowerPoint 演示文稿</vt:lpstr>
      <vt:lpstr>PowerPoint 演示文稿</vt:lpstr>
      <vt:lpstr>PowerPoint 演示文稿</vt:lpstr>
      <vt:lpstr>3.解压缩算法设计</vt:lpstr>
      <vt:lpstr>逐字符解压缩</vt:lpstr>
      <vt:lpstr>逐字符解压缩</vt:lpstr>
      <vt:lpstr>逐字符解压缩</vt:lpstr>
      <vt:lpstr>逐字符解压缩</vt:lpstr>
      <vt:lpstr>逐字符解压缩</vt:lpstr>
      <vt:lpstr>逐字符解压缩</vt:lpstr>
      <vt:lpstr>逐字符解压缩</vt:lpstr>
      <vt:lpstr>逐字符解压缩</vt:lpstr>
      <vt:lpstr>逐字符解压缩</vt:lpstr>
      <vt:lpstr>逐字符解压缩</vt:lpstr>
      <vt:lpstr>逐字符解压缩</vt:lpstr>
      <vt:lpstr>PowerPoint 演示文稿</vt:lpstr>
      <vt:lpstr>编码部分核心代码：</vt:lpstr>
      <vt:lpstr>PowerPoint 演示文稿</vt:lpstr>
      <vt:lpstr>压缩部分核心代码：</vt:lpstr>
      <vt:lpstr>PowerPoint 演示文稿</vt:lpstr>
      <vt:lpstr>解压缩部分核心代码：</vt:lpstr>
      <vt:lpstr>PowerPoint 演示文稿</vt:lpstr>
      <vt:lpstr>PowerPoint 演示文稿</vt:lpstr>
      <vt:lpstr>That’s all !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文本文件压缩 </dc:title>
  <dc:creator>安</dc:creator>
  <cp:lastModifiedBy>安</cp:lastModifiedBy>
  <cp:revision>31</cp:revision>
  <dcterms:created xsi:type="dcterms:W3CDTF">2021-01-09T13:34:29Z</dcterms:created>
  <dcterms:modified xsi:type="dcterms:W3CDTF">2023-01-13T07:22:20Z</dcterms:modified>
</cp:coreProperties>
</file>