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5" r:id="rId2"/>
  </p:sldMasterIdLst>
  <p:notesMasterIdLst>
    <p:notesMasterId r:id="rId10"/>
  </p:notesMasterIdLst>
  <p:sldIdLst>
    <p:sldId id="265" r:id="rId3"/>
    <p:sldId id="256" r:id="rId4"/>
    <p:sldId id="257" r:id="rId5"/>
    <p:sldId id="258" r:id="rId6"/>
    <p:sldId id="266" r:id="rId7"/>
    <p:sldId id="268"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0"/>
    <p:restoredTop sz="94807"/>
  </p:normalViewPr>
  <p:slideViewPr>
    <p:cSldViewPr snapToGrid="0" snapToObjects="1">
      <p:cViewPr varScale="1">
        <p:scale>
          <a:sx n="104" d="100"/>
          <a:sy n="104" d="100"/>
        </p:scale>
        <p:origin x="133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CDCAE-68C0-334B-9F46-D4D1B30F0BFA}"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0E9B4-FB23-8541-9166-BB6DB65B1DD7}" type="slidenum">
              <a:rPr lang="en-US" smtClean="0"/>
              <a:t>‹#›</a:t>
            </a:fld>
            <a:endParaRPr lang="en-US"/>
          </a:p>
        </p:txBody>
      </p:sp>
    </p:spTree>
    <p:extLst>
      <p:ext uri="{BB962C8B-B14F-4D97-AF65-F5344CB8AC3E}">
        <p14:creationId xmlns:p14="http://schemas.microsoft.com/office/powerpoint/2010/main" val="409698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C549AC-F50C-2846-8670-321F2BD26216}"/>
              </a:ext>
            </a:extLst>
          </p:cNvPr>
          <p:cNvSpPr/>
          <p:nvPr userDrawn="1"/>
        </p:nvSpPr>
        <p:spPr>
          <a:xfrm>
            <a:off x="342900" y="304799"/>
            <a:ext cx="11506200" cy="5867401"/>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Rectangle 4">
            <a:extLst>
              <a:ext uri="{FF2B5EF4-FFF2-40B4-BE49-F238E27FC236}">
                <a16:creationId xmlns:a16="http://schemas.microsoft.com/office/drawing/2014/main" id="{3FD0CF14-31CA-7847-9353-1F8F1455B937}"/>
              </a:ext>
            </a:extLst>
          </p:cNvPr>
          <p:cNvSpPr/>
          <p:nvPr userDrawn="1"/>
        </p:nvSpPr>
        <p:spPr>
          <a:xfrm>
            <a:off x="342901" y="304799"/>
            <a:ext cx="11506199" cy="5867401"/>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342900" y="2192383"/>
            <a:ext cx="11506200" cy="2092234"/>
          </a:xfrm>
        </p:spPr>
        <p:txBody>
          <a:bodyPr/>
          <a:lstStyle>
            <a:lvl1pPr algn="ctr">
              <a:lnSpc>
                <a:spcPct val="150000"/>
              </a:lnSpc>
              <a:spcAft>
                <a:spcPts val="2400"/>
              </a:spcAft>
              <a:defRPr>
                <a:solidFill>
                  <a:srgbClr val="FFFFFF"/>
                </a:solidFill>
              </a:defRPr>
            </a:lvl1pPr>
          </a:lstStyle>
          <a:p>
            <a:r>
              <a:rPr lang="en-US" dirty="0"/>
              <a:t>Presentation Title</a:t>
            </a:r>
          </a:p>
        </p:txBody>
      </p:sp>
      <p:cxnSp>
        <p:nvCxnSpPr>
          <p:cNvPr id="7" name="Straight Connector 6">
            <a:extLst>
              <a:ext uri="{FF2B5EF4-FFF2-40B4-BE49-F238E27FC236}">
                <a16:creationId xmlns:a16="http://schemas.microsoft.com/office/drawing/2014/main" id="{5B72A5A5-404E-4B40-B90E-20B97CC84047}"/>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2DAEF6-EC91-4342-B75E-72D7E9F2C91A}"/>
              </a:ext>
            </a:extLst>
          </p:cNvPr>
          <p:cNvCxnSpPr>
            <a:cxnSpLocks/>
          </p:cNvCxnSpPr>
          <p:nvPr userDrawn="1"/>
        </p:nvCxnSpPr>
        <p:spPr>
          <a:xfrm flipH="1">
            <a:off x="342900" y="6172201"/>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80491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g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D0CF14-31CA-7847-9353-1F8F1455B937}"/>
              </a:ext>
            </a:extLst>
          </p:cNvPr>
          <p:cNvSpPr/>
          <p:nvPr userDrawn="1"/>
        </p:nvSpPr>
        <p:spPr>
          <a:xfrm>
            <a:off x="342900" y="304799"/>
            <a:ext cx="11506200" cy="5867401"/>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4418510" y="3155576"/>
            <a:ext cx="7011490" cy="2601126"/>
          </a:xfrm>
        </p:spPr>
        <p:txBody>
          <a:bodyPr anchor="t"/>
          <a:lstStyle>
            <a:lvl1pPr algn="l">
              <a:defRPr>
                <a:solidFill>
                  <a:srgbClr val="FFFFFF"/>
                </a:solidFill>
              </a:defRPr>
            </a:lvl1pPr>
          </a:lstStyle>
          <a:p>
            <a:r>
              <a:rPr lang="en-US" dirty="0"/>
              <a:t>Insert final remarks</a:t>
            </a:r>
          </a:p>
        </p:txBody>
      </p:sp>
      <p:sp>
        <p:nvSpPr>
          <p:cNvPr id="4" name="TextBox 3">
            <a:extLst>
              <a:ext uri="{FF2B5EF4-FFF2-40B4-BE49-F238E27FC236}">
                <a16:creationId xmlns:a16="http://schemas.microsoft.com/office/drawing/2014/main" id="{0A82CDB4-6B19-BC4B-9859-3FEC1DD9012D}"/>
              </a:ext>
            </a:extLst>
          </p:cNvPr>
          <p:cNvSpPr txBox="1"/>
          <p:nvPr userDrawn="1"/>
        </p:nvSpPr>
        <p:spPr>
          <a:xfrm>
            <a:off x="549449" y="5756702"/>
            <a:ext cx="9319379" cy="276999"/>
          </a:xfrm>
          <a:prstGeom prst="rect">
            <a:avLst/>
          </a:prstGeom>
          <a:noFill/>
        </p:spPr>
        <p:txBody>
          <a:bodyPr wrap="square" lIns="0" tIns="0" rIns="0" bIns="0" rtlCol="0">
            <a:spAutoFit/>
          </a:bodyPr>
          <a:lstStyle/>
          <a:p>
            <a:pPr>
              <a:lnSpc>
                <a:spcPct val="100000"/>
              </a:lnSpc>
            </a:pPr>
            <a:r>
              <a:rPr lang="en-US" sz="900" b="0" i="0" dirty="0">
                <a:solidFill>
                  <a:srgbClr val="FFFFFF"/>
                </a:solidFill>
                <a:latin typeface="Arial Narrow" panose="020B0604020202020204" pitchFamily="34" charset="0"/>
                <a:cs typeface="Arial Narrow" panose="020B0604020202020204" pitchFamily="34" charset="0"/>
              </a:rPr>
              <a:t>All brand names, product names, and trademarks are the property of their respective owners. Certain trademarks, registered trademarks, and trade names may be used in this document to refer to either the entities claiming the marks and names or their products. Crestron disclaims any proprietary interest in the marks and names of others. Crestron is not responsible for errors in typography or photography. ©2019 Crestron Electronics, Inc.</a:t>
            </a:r>
          </a:p>
        </p:txBody>
      </p:sp>
      <p:sp>
        <p:nvSpPr>
          <p:cNvPr id="8" name="Rectangle 7">
            <a:extLst>
              <a:ext uri="{FF2B5EF4-FFF2-40B4-BE49-F238E27FC236}">
                <a16:creationId xmlns:a16="http://schemas.microsoft.com/office/drawing/2014/main" id="{527EF3AC-2D07-E94E-B019-CFCAC1545AB5}"/>
              </a:ext>
            </a:extLst>
          </p:cNvPr>
          <p:cNvSpPr/>
          <p:nvPr userDrawn="1"/>
        </p:nvSpPr>
        <p:spPr>
          <a:xfrm>
            <a:off x="4418510" y="2766011"/>
            <a:ext cx="1170103" cy="1068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3012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6817C9-BD41-294D-9DE5-64CB6885E9A1}"/>
              </a:ext>
            </a:extLst>
          </p:cNvPr>
          <p:cNvPicPr>
            <a:picLocks noChangeAspect="1"/>
          </p:cNvPicPr>
          <p:nvPr userDrawn="1"/>
        </p:nvPicPr>
        <p:blipFill>
          <a:blip r:embed="rId3" cstate="screen">
            <a:alphaModFix amt="90000"/>
            <a:extLst>
              <a:ext uri="{28A0092B-C50C-407E-A947-70E740481C1C}">
                <a14:useLocalDpi xmlns:a14="http://schemas.microsoft.com/office/drawing/2010/main"/>
              </a:ext>
            </a:extLst>
          </a:blip>
          <a:stretch>
            <a:fillRect/>
          </a:stretch>
        </p:blipFill>
        <p:spPr>
          <a:xfrm>
            <a:off x="2438400" y="3009900"/>
            <a:ext cx="7315200" cy="838200"/>
          </a:xfrm>
          <a:prstGeom prst="rect">
            <a:avLst/>
          </a:prstGeom>
        </p:spPr>
      </p:pic>
    </p:spTree>
    <p:extLst>
      <p:ext uri="{BB962C8B-B14F-4D97-AF65-F5344CB8AC3E}">
        <p14:creationId xmlns:p14="http://schemas.microsoft.com/office/powerpoint/2010/main" val="3062168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C58023-A927-0C4A-9A91-20A1E22B768E}"/>
              </a:ext>
            </a:extLst>
          </p:cNvPr>
          <p:cNvSpPr/>
          <p:nvPr userDrawn="1"/>
        </p:nvSpPr>
        <p:spPr>
          <a:xfrm>
            <a:off x="342900" y="1142999"/>
            <a:ext cx="11506200" cy="5029202"/>
          </a:xfrm>
          <a:prstGeom prst="rect">
            <a:avLst/>
          </a:prstGeom>
          <a:blipFill>
            <a:blip r:embed="rId2" cstate="screen">
              <a:extLst>
                <a:ext uri="{28A0092B-C50C-407E-A947-70E740481C1C}">
                  <a14:useLocalDpi xmlns:a14="http://schemas.microsoft.com/office/drawing/2010/main"/>
                </a:ext>
              </a:extLst>
            </a:blip>
            <a:stretch>
              <a:fillRect b="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p:txBody>
          <a:bodyPr/>
          <a:lstStyle>
            <a:lvl1pPr>
              <a:defRPr/>
            </a:lvl1pPr>
          </a:lstStyle>
          <a:p>
            <a:r>
              <a:rPr lang="en-US" dirty="0"/>
              <a:t>Presentation Title</a:t>
            </a:r>
          </a:p>
        </p:txBody>
      </p:sp>
      <p:sp>
        <p:nvSpPr>
          <p:cNvPr id="6" name="Rectangle 5">
            <a:extLst>
              <a:ext uri="{FF2B5EF4-FFF2-40B4-BE49-F238E27FC236}">
                <a16:creationId xmlns:a16="http://schemas.microsoft.com/office/drawing/2014/main" id="{FF09BFB6-903A-E84F-8252-D3F6ED6E53DF}"/>
              </a:ext>
            </a:extLst>
          </p:cNvPr>
          <p:cNvSpPr/>
          <p:nvPr userDrawn="1"/>
        </p:nvSpPr>
        <p:spPr>
          <a:xfrm>
            <a:off x="342900" y="1142999"/>
            <a:ext cx="11506200" cy="5029201"/>
          </a:xfrm>
          <a:prstGeom prst="rect">
            <a:avLst/>
          </a:prstGeom>
          <a:solidFill>
            <a:schemeClr val="bg2">
              <a:alpha val="6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1" name="Text Placeholder 10">
            <a:extLst>
              <a:ext uri="{FF2B5EF4-FFF2-40B4-BE49-F238E27FC236}">
                <a16:creationId xmlns:a16="http://schemas.microsoft.com/office/drawing/2014/main" id="{9E3EC50F-26D4-4343-9324-FDCDC50EB005}"/>
              </a:ext>
            </a:extLst>
          </p:cNvPr>
          <p:cNvSpPr>
            <a:spLocks noGrp="1"/>
          </p:cNvSpPr>
          <p:nvPr>
            <p:ph type="body" sz="quarter" idx="10" hasCustomPrompt="1"/>
          </p:nvPr>
        </p:nvSpPr>
        <p:spPr>
          <a:xfrm>
            <a:off x="342900" y="2192384"/>
            <a:ext cx="11506200" cy="2092234"/>
          </a:xfrm>
        </p:spPr>
        <p:txBody>
          <a:bodyPr bIns="0" anchor="ctr"/>
          <a:lstStyle>
            <a:lvl1pPr algn="ctr">
              <a:lnSpc>
                <a:spcPct val="150000"/>
              </a:lnSpc>
              <a:spcBef>
                <a:spcPts val="0"/>
              </a:spcBef>
              <a:spcAft>
                <a:spcPts val="2400"/>
              </a:spcAft>
              <a:defRPr b="0">
                <a:solidFill>
                  <a:srgbClr val="FFFFFF"/>
                </a:solidFill>
              </a:defRPr>
            </a:lvl1pPr>
          </a:lstStyle>
          <a:p>
            <a:pPr lvl="0"/>
            <a:r>
              <a:rPr lang="en-US" dirty="0"/>
              <a:t>Section Title</a:t>
            </a:r>
          </a:p>
        </p:txBody>
      </p:sp>
      <p:cxnSp>
        <p:nvCxnSpPr>
          <p:cNvPr id="8" name="Straight Connector 7">
            <a:extLst>
              <a:ext uri="{FF2B5EF4-FFF2-40B4-BE49-F238E27FC236}">
                <a16:creationId xmlns:a16="http://schemas.microsoft.com/office/drawing/2014/main" id="{9C050623-803B-C046-99D8-C925901A1498}"/>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DCE323-3F2C-1342-BE83-2FDC8FE02154}"/>
              </a:ext>
            </a:extLst>
          </p:cNvPr>
          <p:cNvCxnSpPr>
            <a:cxnSpLocks/>
          </p:cNvCxnSpPr>
          <p:nvPr userDrawn="1"/>
        </p:nvCxnSpPr>
        <p:spPr>
          <a:xfrm flipH="1">
            <a:off x="342900" y="6172201"/>
            <a:ext cx="115062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410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32E40B-CCBD-0A4E-AF8A-EB273A2CE03B}"/>
              </a:ext>
            </a:extLst>
          </p:cNvPr>
          <p:cNvSpPr/>
          <p:nvPr userDrawn="1"/>
        </p:nvSpPr>
        <p:spPr>
          <a:xfrm>
            <a:off x="3428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5EDCE51-345D-FC42-A7F7-92D30A2AF27D}"/>
              </a:ext>
            </a:extLst>
          </p:cNvPr>
          <p:cNvCxnSpPr>
            <a:cxnSpLocks/>
          </p:cNvCxnSpPr>
          <p:nvPr userDrawn="1"/>
        </p:nvCxnSpPr>
        <p:spPr>
          <a:xfrm flipH="1">
            <a:off x="342899" y="1249824"/>
            <a:ext cx="115062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7EFAE684-3A72-994C-944E-6DED924E55C9}"/>
              </a:ext>
            </a:extLst>
          </p:cNvPr>
          <p:cNvSpPr>
            <a:spLocks noGrp="1"/>
          </p:cNvSpPr>
          <p:nvPr>
            <p:ph idx="1" hasCustomPrompt="1"/>
          </p:nvPr>
        </p:nvSpPr>
        <p:spPr>
          <a:xfrm>
            <a:off x="342900" y="1485901"/>
            <a:ext cx="115062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6" name="Straight Connector 5">
            <a:extLst>
              <a:ext uri="{FF2B5EF4-FFF2-40B4-BE49-F238E27FC236}">
                <a16:creationId xmlns:a16="http://schemas.microsoft.com/office/drawing/2014/main" id="{DB4CC6A3-E88D-914B-8183-B6AB87464E45}"/>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C558D1D-2D6F-C04A-9B1E-7889396E9934}"/>
              </a:ext>
            </a:extLst>
          </p:cNvPr>
          <p:cNvCxnSpPr>
            <a:cxnSpLocks/>
          </p:cNvCxnSpPr>
          <p:nvPr userDrawn="1"/>
        </p:nvCxnSpPr>
        <p:spPr>
          <a:xfrm flipH="1">
            <a:off x="342900" y="6172201"/>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344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Pictur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A75F19-8ADD-0041-BB77-413B4C9E40A5}"/>
              </a:ext>
            </a:extLst>
          </p:cNvPr>
          <p:cNvSpPr>
            <a:spLocks noGrp="1"/>
          </p:cNvSpPr>
          <p:nvPr>
            <p:ph type="pic" sz="quarter" idx="10"/>
          </p:nvPr>
        </p:nvSpPr>
        <p:spPr>
          <a:xfrm>
            <a:off x="7010400" y="304800"/>
            <a:ext cx="4838700" cy="5867400"/>
          </a:xfrm>
        </p:spPr>
        <p:txBody>
          <a:bodyPr/>
          <a:lstStyle/>
          <a:p>
            <a:endParaRPr lang="en-US" dirty="0"/>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342900" y="304800"/>
            <a:ext cx="6438900" cy="838199"/>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7EFAE684-3A72-994C-944E-6DED924E55C9}"/>
              </a:ext>
            </a:extLst>
          </p:cNvPr>
          <p:cNvSpPr>
            <a:spLocks noGrp="1"/>
          </p:cNvSpPr>
          <p:nvPr>
            <p:ph idx="1" hasCustomPrompt="1"/>
          </p:nvPr>
        </p:nvSpPr>
        <p:spPr>
          <a:xfrm>
            <a:off x="342900" y="1485901"/>
            <a:ext cx="64389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9" name="Straight Connector 8">
            <a:extLst>
              <a:ext uri="{FF2B5EF4-FFF2-40B4-BE49-F238E27FC236}">
                <a16:creationId xmlns:a16="http://schemas.microsoft.com/office/drawing/2014/main" id="{FCE52150-67DD-8742-A638-F2298ED121B6}"/>
              </a:ext>
            </a:extLst>
          </p:cNvPr>
          <p:cNvCxnSpPr>
            <a:cxnSpLocks/>
          </p:cNvCxnSpPr>
          <p:nvPr userDrawn="1"/>
        </p:nvCxnSpPr>
        <p:spPr>
          <a:xfrm flipH="1">
            <a:off x="342900" y="304800"/>
            <a:ext cx="64389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64D057B-D19F-5542-BB92-4D4EE1BD903B}"/>
              </a:ext>
            </a:extLst>
          </p:cNvPr>
          <p:cNvCxnSpPr>
            <a:cxnSpLocks/>
          </p:cNvCxnSpPr>
          <p:nvPr userDrawn="1"/>
        </p:nvCxnSpPr>
        <p:spPr>
          <a:xfrm flipH="1">
            <a:off x="342900" y="6172201"/>
            <a:ext cx="64389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758FE88-8D2F-744E-B7C5-72D3B04DC027}"/>
              </a:ext>
            </a:extLst>
          </p:cNvPr>
          <p:cNvSpPr/>
          <p:nvPr userDrawn="1"/>
        </p:nvSpPr>
        <p:spPr>
          <a:xfrm>
            <a:off x="3428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B38CDA1-A2F0-8947-A50E-0AA79A4A910A}"/>
              </a:ext>
            </a:extLst>
          </p:cNvPr>
          <p:cNvCxnSpPr>
            <a:cxnSpLocks/>
          </p:cNvCxnSpPr>
          <p:nvPr userDrawn="1"/>
        </p:nvCxnSpPr>
        <p:spPr>
          <a:xfrm flipH="1">
            <a:off x="342899" y="1249824"/>
            <a:ext cx="64389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7869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Picture Righ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A75F19-8ADD-0041-BB77-413B4C9E40A5}"/>
              </a:ext>
            </a:extLst>
          </p:cNvPr>
          <p:cNvSpPr>
            <a:spLocks noGrp="1"/>
          </p:cNvSpPr>
          <p:nvPr>
            <p:ph type="pic" sz="quarter" idx="10"/>
          </p:nvPr>
        </p:nvSpPr>
        <p:spPr>
          <a:xfrm>
            <a:off x="5410200" y="304800"/>
            <a:ext cx="6438900" cy="5867400"/>
          </a:xfrm>
        </p:spPr>
        <p:txBody>
          <a:bodyPr/>
          <a:lstStyle/>
          <a:p>
            <a:endParaRPr lang="en-US" dirty="0"/>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342900" y="304800"/>
            <a:ext cx="4838700" cy="838199"/>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7EFAE684-3A72-994C-944E-6DED924E55C9}"/>
              </a:ext>
            </a:extLst>
          </p:cNvPr>
          <p:cNvSpPr>
            <a:spLocks noGrp="1"/>
          </p:cNvSpPr>
          <p:nvPr>
            <p:ph idx="1" hasCustomPrompt="1"/>
          </p:nvPr>
        </p:nvSpPr>
        <p:spPr>
          <a:xfrm>
            <a:off x="342900" y="1485901"/>
            <a:ext cx="48387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9" name="Straight Connector 8">
            <a:extLst>
              <a:ext uri="{FF2B5EF4-FFF2-40B4-BE49-F238E27FC236}">
                <a16:creationId xmlns:a16="http://schemas.microsoft.com/office/drawing/2014/main" id="{495FCCDF-1129-5440-8F4C-5D89F1BF5066}"/>
              </a:ext>
            </a:extLst>
          </p:cNvPr>
          <p:cNvCxnSpPr>
            <a:cxnSpLocks/>
          </p:cNvCxnSpPr>
          <p:nvPr userDrawn="1"/>
        </p:nvCxnSpPr>
        <p:spPr>
          <a:xfrm flipH="1">
            <a:off x="342900" y="304800"/>
            <a:ext cx="48387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DD12AB-6F20-8447-9C30-8D521A00AB45}"/>
              </a:ext>
            </a:extLst>
          </p:cNvPr>
          <p:cNvCxnSpPr>
            <a:cxnSpLocks/>
          </p:cNvCxnSpPr>
          <p:nvPr userDrawn="1"/>
        </p:nvCxnSpPr>
        <p:spPr>
          <a:xfrm flipH="1">
            <a:off x="342900" y="6172201"/>
            <a:ext cx="48387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09D8B02-76F8-9941-9E90-2026147CC833}"/>
              </a:ext>
            </a:extLst>
          </p:cNvPr>
          <p:cNvSpPr/>
          <p:nvPr userDrawn="1"/>
        </p:nvSpPr>
        <p:spPr>
          <a:xfrm>
            <a:off x="3428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B279DBC-A9EE-CF49-933F-76C01D0E0208}"/>
              </a:ext>
            </a:extLst>
          </p:cNvPr>
          <p:cNvCxnSpPr>
            <a:cxnSpLocks/>
          </p:cNvCxnSpPr>
          <p:nvPr userDrawn="1"/>
        </p:nvCxnSpPr>
        <p:spPr>
          <a:xfrm flipH="1">
            <a:off x="342899" y="1249824"/>
            <a:ext cx="48387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791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Picture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A75F19-8ADD-0041-BB77-413B4C9E40A5}"/>
              </a:ext>
            </a:extLst>
          </p:cNvPr>
          <p:cNvSpPr>
            <a:spLocks noGrp="1"/>
          </p:cNvSpPr>
          <p:nvPr>
            <p:ph type="pic" sz="quarter" idx="10"/>
          </p:nvPr>
        </p:nvSpPr>
        <p:spPr>
          <a:xfrm>
            <a:off x="342900" y="1143000"/>
            <a:ext cx="4838700" cy="5029200"/>
          </a:xfrm>
        </p:spPr>
        <p:txBody>
          <a:bodyPr/>
          <a:lstStyle/>
          <a:p>
            <a:endParaRPr lang="en-US" dirty="0"/>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342899" y="304800"/>
            <a:ext cx="11506199" cy="838199"/>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7EFAE684-3A72-994C-944E-6DED924E55C9}"/>
              </a:ext>
            </a:extLst>
          </p:cNvPr>
          <p:cNvSpPr>
            <a:spLocks noGrp="1"/>
          </p:cNvSpPr>
          <p:nvPr>
            <p:ph idx="1" hasCustomPrompt="1"/>
          </p:nvPr>
        </p:nvSpPr>
        <p:spPr>
          <a:xfrm>
            <a:off x="5410200" y="1485901"/>
            <a:ext cx="64389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9" name="Straight Connector 8">
            <a:extLst>
              <a:ext uri="{FF2B5EF4-FFF2-40B4-BE49-F238E27FC236}">
                <a16:creationId xmlns:a16="http://schemas.microsoft.com/office/drawing/2014/main" id="{F7DDE935-DE02-FC47-AE99-7CAC24800596}"/>
              </a:ext>
            </a:extLst>
          </p:cNvPr>
          <p:cNvCxnSpPr>
            <a:cxnSpLocks/>
          </p:cNvCxnSpPr>
          <p:nvPr userDrawn="1"/>
        </p:nvCxnSpPr>
        <p:spPr>
          <a:xfrm flipH="1">
            <a:off x="342900" y="304800"/>
            <a:ext cx="1150619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ADE69BE-3343-C249-91E6-ECC1EABFA9C7}"/>
              </a:ext>
            </a:extLst>
          </p:cNvPr>
          <p:cNvCxnSpPr>
            <a:cxnSpLocks/>
          </p:cNvCxnSpPr>
          <p:nvPr userDrawn="1"/>
        </p:nvCxnSpPr>
        <p:spPr>
          <a:xfrm flipH="1">
            <a:off x="5410200" y="6172201"/>
            <a:ext cx="64389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6E5221D-7C4B-474A-8689-35AE028187A7}"/>
              </a:ext>
            </a:extLst>
          </p:cNvPr>
          <p:cNvSpPr/>
          <p:nvPr userDrawn="1"/>
        </p:nvSpPr>
        <p:spPr>
          <a:xfrm>
            <a:off x="5410200"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6312D30-B6F5-664D-8402-F674EEE7D0DC}"/>
              </a:ext>
            </a:extLst>
          </p:cNvPr>
          <p:cNvCxnSpPr>
            <a:cxnSpLocks/>
          </p:cNvCxnSpPr>
          <p:nvPr userDrawn="1"/>
        </p:nvCxnSpPr>
        <p:spPr>
          <a:xfrm flipH="1">
            <a:off x="5410200" y="1249824"/>
            <a:ext cx="6438899"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27388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icture Lef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A75F19-8ADD-0041-BB77-413B4C9E40A5}"/>
              </a:ext>
            </a:extLst>
          </p:cNvPr>
          <p:cNvSpPr>
            <a:spLocks noGrp="1"/>
          </p:cNvSpPr>
          <p:nvPr>
            <p:ph type="pic" sz="quarter" idx="10"/>
          </p:nvPr>
        </p:nvSpPr>
        <p:spPr>
          <a:xfrm>
            <a:off x="342900" y="1143000"/>
            <a:ext cx="6438900" cy="5029200"/>
          </a:xfrm>
        </p:spPr>
        <p:txBody>
          <a:bodyPr/>
          <a:lstStyle/>
          <a:p>
            <a:endParaRPr lang="en-US" dirty="0"/>
          </a:p>
        </p:txBody>
      </p:sp>
      <p:sp>
        <p:nvSpPr>
          <p:cNvPr id="2" name="Title 1">
            <a:extLst>
              <a:ext uri="{FF2B5EF4-FFF2-40B4-BE49-F238E27FC236}">
                <a16:creationId xmlns:a16="http://schemas.microsoft.com/office/drawing/2014/main" id="{F439A7BE-C7B2-6A42-9527-D05E9E968D44}"/>
              </a:ext>
            </a:extLst>
          </p:cNvPr>
          <p:cNvSpPr>
            <a:spLocks noGrp="1"/>
          </p:cNvSpPr>
          <p:nvPr>
            <p:ph type="title" hasCustomPrompt="1"/>
          </p:nvPr>
        </p:nvSpPr>
        <p:spPr>
          <a:xfrm>
            <a:off x="342900" y="304800"/>
            <a:ext cx="11506200" cy="838199"/>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7EFAE684-3A72-994C-944E-6DED924E55C9}"/>
              </a:ext>
            </a:extLst>
          </p:cNvPr>
          <p:cNvSpPr>
            <a:spLocks noGrp="1"/>
          </p:cNvSpPr>
          <p:nvPr>
            <p:ph idx="1" hasCustomPrompt="1"/>
          </p:nvPr>
        </p:nvSpPr>
        <p:spPr>
          <a:xfrm>
            <a:off x="7010400" y="1485901"/>
            <a:ext cx="48387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9" name="Straight Connector 8">
            <a:extLst>
              <a:ext uri="{FF2B5EF4-FFF2-40B4-BE49-F238E27FC236}">
                <a16:creationId xmlns:a16="http://schemas.microsoft.com/office/drawing/2014/main" id="{BBBA747E-AC12-924C-A914-E02237AEB346}"/>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F83A81-AE0A-2441-A836-6C7344AA4466}"/>
              </a:ext>
            </a:extLst>
          </p:cNvPr>
          <p:cNvCxnSpPr>
            <a:cxnSpLocks/>
          </p:cNvCxnSpPr>
          <p:nvPr userDrawn="1"/>
        </p:nvCxnSpPr>
        <p:spPr>
          <a:xfrm flipH="1">
            <a:off x="7010399" y="6172201"/>
            <a:ext cx="4838701"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D3409D-C73B-D84A-8C3A-2A394666C789}"/>
              </a:ext>
            </a:extLst>
          </p:cNvPr>
          <p:cNvSpPr/>
          <p:nvPr userDrawn="1"/>
        </p:nvSpPr>
        <p:spPr>
          <a:xfrm>
            <a:off x="70103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1F35711-2916-F840-8761-28B5AF611726}"/>
              </a:ext>
            </a:extLst>
          </p:cNvPr>
          <p:cNvCxnSpPr>
            <a:cxnSpLocks/>
          </p:cNvCxnSpPr>
          <p:nvPr userDrawn="1"/>
        </p:nvCxnSpPr>
        <p:spPr>
          <a:xfrm flipH="1">
            <a:off x="7010399" y="1249824"/>
            <a:ext cx="48387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9977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0321-2EA8-AD49-93AE-CA7FAB6522B5}"/>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7915069E-EDED-2F49-BC5E-2CCBB1BB1423}"/>
              </a:ext>
            </a:extLst>
          </p:cNvPr>
          <p:cNvSpPr>
            <a:spLocks noGrp="1"/>
          </p:cNvSpPr>
          <p:nvPr>
            <p:ph sz="half" idx="1" hasCustomPrompt="1"/>
          </p:nvPr>
        </p:nvSpPr>
        <p:spPr>
          <a:xfrm>
            <a:off x="342900" y="1485901"/>
            <a:ext cx="5524500" cy="4686300"/>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sp>
        <p:nvSpPr>
          <p:cNvPr id="4" name="Content Placeholder 3">
            <a:extLst>
              <a:ext uri="{FF2B5EF4-FFF2-40B4-BE49-F238E27FC236}">
                <a16:creationId xmlns:a16="http://schemas.microsoft.com/office/drawing/2014/main" id="{2EBE71FD-1B17-7549-A0D4-F14BC7E93A69}"/>
              </a:ext>
            </a:extLst>
          </p:cNvPr>
          <p:cNvSpPr>
            <a:spLocks noGrp="1"/>
          </p:cNvSpPr>
          <p:nvPr>
            <p:ph sz="half" idx="2" hasCustomPrompt="1"/>
          </p:nvPr>
        </p:nvSpPr>
        <p:spPr>
          <a:xfrm>
            <a:off x="6324600" y="1485901"/>
            <a:ext cx="5524500" cy="4686299"/>
          </a:xfrm>
        </p:spPr>
        <p:txBody>
          <a:bodyPr/>
          <a:lstStyle>
            <a:lvl1pPr>
              <a:defRPr/>
            </a:lvl1pPr>
            <a:lvl2pPr>
              <a:defRPr/>
            </a:lvl2pPr>
            <a:lvl3pPr>
              <a:defRPr/>
            </a:lvl3pPr>
            <a:lvl4pPr>
              <a:defRPr/>
            </a:lvl4pPr>
            <a:lvl5pPr>
              <a:defRPr/>
            </a:lvl5pPr>
          </a:lstStyle>
          <a:p>
            <a:pPr lvl="0"/>
            <a:r>
              <a:rPr lang="en-US" dirty="0"/>
              <a:t>Indent to cycle through styles</a:t>
            </a:r>
          </a:p>
          <a:p>
            <a:pPr lvl="1"/>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10" name="Straight Connector 9">
            <a:extLst>
              <a:ext uri="{FF2B5EF4-FFF2-40B4-BE49-F238E27FC236}">
                <a16:creationId xmlns:a16="http://schemas.microsoft.com/office/drawing/2014/main" id="{AB0C3130-6E55-6348-A94E-A94B9CD67F06}"/>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E0CEFA-394C-3F41-95C8-E4838CBBAA34}"/>
              </a:ext>
            </a:extLst>
          </p:cNvPr>
          <p:cNvCxnSpPr>
            <a:cxnSpLocks/>
          </p:cNvCxnSpPr>
          <p:nvPr userDrawn="1"/>
        </p:nvCxnSpPr>
        <p:spPr>
          <a:xfrm flipH="1">
            <a:off x="342900" y="6172201"/>
            <a:ext cx="55245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891209-0849-724F-990F-886BF7C04E3E}"/>
              </a:ext>
            </a:extLst>
          </p:cNvPr>
          <p:cNvCxnSpPr>
            <a:cxnSpLocks/>
          </p:cNvCxnSpPr>
          <p:nvPr userDrawn="1"/>
        </p:nvCxnSpPr>
        <p:spPr>
          <a:xfrm flipH="1">
            <a:off x="6324600" y="6172201"/>
            <a:ext cx="55245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7D558D4-3521-C845-B310-A0B61E214C4E}"/>
              </a:ext>
            </a:extLst>
          </p:cNvPr>
          <p:cNvSpPr/>
          <p:nvPr userDrawn="1"/>
        </p:nvSpPr>
        <p:spPr>
          <a:xfrm>
            <a:off x="3428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0C4822C-DFDC-4F42-B8F4-5FCB689DBE90}"/>
              </a:ext>
            </a:extLst>
          </p:cNvPr>
          <p:cNvCxnSpPr>
            <a:cxnSpLocks/>
          </p:cNvCxnSpPr>
          <p:nvPr userDrawn="1"/>
        </p:nvCxnSpPr>
        <p:spPr>
          <a:xfrm flipH="1">
            <a:off x="342899" y="1249824"/>
            <a:ext cx="55245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F68253-4260-6643-B46F-0EA47DC7B656}"/>
              </a:ext>
            </a:extLst>
          </p:cNvPr>
          <p:cNvCxnSpPr>
            <a:cxnSpLocks/>
          </p:cNvCxnSpPr>
          <p:nvPr userDrawn="1"/>
        </p:nvCxnSpPr>
        <p:spPr>
          <a:xfrm flipH="1">
            <a:off x="6324600" y="1249824"/>
            <a:ext cx="55245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1559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wo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55F2-B672-ED4C-BC45-B34E7DDF91C3}"/>
              </a:ext>
            </a:extLst>
          </p:cNvPr>
          <p:cNvSpPr>
            <a:spLocks noGrp="1"/>
          </p:cNvSpPr>
          <p:nvPr>
            <p:ph type="title" hasCustomPrompt="1"/>
          </p:nvPr>
        </p:nvSpPr>
        <p:spPr>
          <a:xfrm>
            <a:off x="342900" y="304801"/>
            <a:ext cx="11506200" cy="838199"/>
          </a:xfrm>
        </p:spPr>
        <p:txBody>
          <a:bodyPr/>
          <a:lstStyle>
            <a:lvl1pPr>
              <a:defRPr/>
            </a:lvl1pPr>
          </a:lstStyle>
          <a:p>
            <a:r>
              <a:rPr lang="en-US" dirty="0"/>
              <a:t>Slide Title</a:t>
            </a:r>
          </a:p>
        </p:txBody>
      </p:sp>
      <p:sp>
        <p:nvSpPr>
          <p:cNvPr id="3" name="Text Placeholder 2">
            <a:extLst>
              <a:ext uri="{FF2B5EF4-FFF2-40B4-BE49-F238E27FC236}">
                <a16:creationId xmlns:a16="http://schemas.microsoft.com/office/drawing/2014/main" id="{EC71EEB2-D6D0-264B-8FE4-45DE75021D64}"/>
              </a:ext>
            </a:extLst>
          </p:cNvPr>
          <p:cNvSpPr>
            <a:spLocks noGrp="1"/>
          </p:cNvSpPr>
          <p:nvPr>
            <p:ph type="body" idx="1" hasCustomPrompt="1"/>
          </p:nvPr>
        </p:nvSpPr>
        <p:spPr>
          <a:xfrm>
            <a:off x="342901" y="1485901"/>
            <a:ext cx="5524500" cy="416788"/>
          </a:xfrm>
        </p:spPr>
        <p:txBody>
          <a:bodyPr anchor="t">
            <a:noAutofit/>
          </a:bodyPr>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Comparison A</a:t>
            </a:r>
          </a:p>
        </p:txBody>
      </p:sp>
      <p:sp>
        <p:nvSpPr>
          <p:cNvPr id="4" name="Content Placeholder 3">
            <a:extLst>
              <a:ext uri="{FF2B5EF4-FFF2-40B4-BE49-F238E27FC236}">
                <a16:creationId xmlns:a16="http://schemas.microsoft.com/office/drawing/2014/main" id="{0091C31A-1519-1A49-9AF3-20D9CE9ACDF9}"/>
              </a:ext>
            </a:extLst>
          </p:cNvPr>
          <p:cNvSpPr>
            <a:spLocks noGrp="1"/>
          </p:cNvSpPr>
          <p:nvPr>
            <p:ph sz="half" idx="2" hasCustomPrompt="1"/>
          </p:nvPr>
        </p:nvSpPr>
        <p:spPr>
          <a:xfrm>
            <a:off x="342901" y="1902691"/>
            <a:ext cx="5524500" cy="4269509"/>
          </a:xfrm>
        </p:spPr>
        <p:txBody>
          <a:bodyPr/>
          <a:lstStyle>
            <a:lvl1pPr>
              <a:defRPr sz="2200" b="0">
                <a:solidFill>
                  <a:schemeClr val="tx1"/>
                </a:solidFill>
              </a:defRPr>
            </a:lvl1pPr>
            <a:lvl2pPr>
              <a:defRPr/>
            </a:lvl2pPr>
            <a:lvl3pPr>
              <a:defRPr/>
            </a:lvl3pPr>
            <a:lvl4pPr>
              <a:defRPr/>
            </a:lvl4pPr>
            <a:lvl5pPr>
              <a:defRPr/>
            </a:lvl5pPr>
          </a:lstStyle>
          <a:p>
            <a:pPr lvl="0"/>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sp>
        <p:nvSpPr>
          <p:cNvPr id="5" name="Text Placeholder 4">
            <a:extLst>
              <a:ext uri="{FF2B5EF4-FFF2-40B4-BE49-F238E27FC236}">
                <a16:creationId xmlns:a16="http://schemas.microsoft.com/office/drawing/2014/main" id="{F65FC974-0B67-244F-A1EC-D92D1DB8D80F}"/>
              </a:ext>
            </a:extLst>
          </p:cNvPr>
          <p:cNvSpPr>
            <a:spLocks noGrp="1"/>
          </p:cNvSpPr>
          <p:nvPr>
            <p:ph type="body" sz="quarter" idx="3" hasCustomPrompt="1"/>
          </p:nvPr>
        </p:nvSpPr>
        <p:spPr>
          <a:xfrm>
            <a:off x="6324598" y="1485901"/>
            <a:ext cx="5524502" cy="416788"/>
          </a:xfrm>
        </p:spPr>
        <p:txBody>
          <a:bodyPr anchor="t">
            <a:noAutofit/>
          </a:bodyPr>
          <a:lstStyle>
            <a:lvl1pPr marL="0" indent="0">
              <a:spcBef>
                <a:spcPts val="0"/>
              </a:spcBef>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Comparison B</a:t>
            </a:r>
          </a:p>
        </p:txBody>
      </p:sp>
      <p:sp>
        <p:nvSpPr>
          <p:cNvPr id="6" name="Content Placeholder 5">
            <a:extLst>
              <a:ext uri="{FF2B5EF4-FFF2-40B4-BE49-F238E27FC236}">
                <a16:creationId xmlns:a16="http://schemas.microsoft.com/office/drawing/2014/main" id="{859B00CE-B18A-524C-B912-CE8D3A8FB7F8}"/>
              </a:ext>
            </a:extLst>
          </p:cNvPr>
          <p:cNvSpPr>
            <a:spLocks noGrp="1"/>
          </p:cNvSpPr>
          <p:nvPr>
            <p:ph sz="quarter" idx="4" hasCustomPrompt="1"/>
          </p:nvPr>
        </p:nvSpPr>
        <p:spPr>
          <a:xfrm>
            <a:off x="6324600" y="1902692"/>
            <a:ext cx="5524500" cy="4269508"/>
          </a:xfrm>
        </p:spPr>
        <p:txBody>
          <a:bodyPr/>
          <a:lstStyle>
            <a:lvl1pPr>
              <a:defRPr sz="2200" b="0">
                <a:solidFill>
                  <a:schemeClr val="tx1"/>
                </a:solidFill>
              </a:defRPr>
            </a:lvl1pPr>
            <a:lvl2pPr>
              <a:defRPr/>
            </a:lvl2pPr>
            <a:lvl3pPr>
              <a:defRPr/>
            </a:lvl3pPr>
            <a:lvl4pPr>
              <a:defRPr/>
            </a:lvl4pPr>
            <a:lvl5pPr>
              <a:defRPr/>
            </a:lvl5pPr>
          </a:lstStyle>
          <a:p>
            <a:pPr lvl="0"/>
            <a:r>
              <a:rPr lang="en-US" dirty="0"/>
              <a:t>Indent to cycle through styles</a:t>
            </a:r>
          </a:p>
          <a:p>
            <a:pPr lvl="2"/>
            <a:r>
              <a:rPr lang="en-US" dirty="0"/>
              <a:t>Indent to cycle through styles</a:t>
            </a:r>
          </a:p>
          <a:p>
            <a:pPr lvl="3"/>
            <a:r>
              <a:rPr lang="en-US" dirty="0"/>
              <a:t>Indent to cycle through styles</a:t>
            </a:r>
          </a:p>
          <a:p>
            <a:pPr lvl="4"/>
            <a:r>
              <a:rPr lang="en-US" dirty="0"/>
              <a:t>Indent to cycle through styles</a:t>
            </a:r>
          </a:p>
        </p:txBody>
      </p:sp>
      <p:cxnSp>
        <p:nvCxnSpPr>
          <p:cNvPr id="14" name="Straight Connector 13">
            <a:extLst>
              <a:ext uri="{FF2B5EF4-FFF2-40B4-BE49-F238E27FC236}">
                <a16:creationId xmlns:a16="http://schemas.microsoft.com/office/drawing/2014/main" id="{8BB041EA-A84E-504E-8265-EA474A31BBAA}"/>
              </a:ext>
            </a:extLst>
          </p:cNvPr>
          <p:cNvCxnSpPr>
            <a:cxnSpLocks/>
          </p:cNvCxnSpPr>
          <p:nvPr userDrawn="1"/>
        </p:nvCxnSpPr>
        <p:spPr>
          <a:xfrm flipH="1">
            <a:off x="342900" y="304800"/>
            <a:ext cx="115062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B02D46-2F66-FF48-BD6A-1A7C5404E564}"/>
              </a:ext>
            </a:extLst>
          </p:cNvPr>
          <p:cNvCxnSpPr>
            <a:cxnSpLocks/>
          </p:cNvCxnSpPr>
          <p:nvPr userDrawn="1"/>
        </p:nvCxnSpPr>
        <p:spPr>
          <a:xfrm flipH="1">
            <a:off x="342900" y="6172201"/>
            <a:ext cx="55245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DC6CFC-6A73-184A-B5F9-6D40FA253719}"/>
              </a:ext>
            </a:extLst>
          </p:cNvPr>
          <p:cNvCxnSpPr>
            <a:cxnSpLocks/>
          </p:cNvCxnSpPr>
          <p:nvPr userDrawn="1"/>
        </p:nvCxnSpPr>
        <p:spPr>
          <a:xfrm flipH="1">
            <a:off x="6324600" y="6172201"/>
            <a:ext cx="55245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81C8E9-5241-3845-874F-FF897683A6C2}"/>
              </a:ext>
            </a:extLst>
          </p:cNvPr>
          <p:cNvSpPr/>
          <p:nvPr userDrawn="1"/>
        </p:nvSpPr>
        <p:spPr>
          <a:xfrm>
            <a:off x="3428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F49E9A5-72E4-684B-826C-D2E73353A24F}"/>
              </a:ext>
            </a:extLst>
          </p:cNvPr>
          <p:cNvCxnSpPr>
            <a:cxnSpLocks/>
          </p:cNvCxnSpPr>
          <p:nvPr userDrawn="1"/>
        </p:nvCxnSpPr>
        <p:spPr>
          <a:xfrm flipH="1">
            <a:off x="342899" y="1249824"/>
            <a:ext cx="55245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4329695-7C69-E342-ABEA-424BE45EF17D}"/>
              </a:ext>
            </a:extLst>
          </p:cNvPr>
          <p:cNvSpPr/>
          <p:nvPr userDrawn="1"/>
        </p:nvSpPr>
        <p:spPr>
          <a:xfrm>
            <a:off x="6324599" y="1142999"/>
            <a:ext cx="1170103" cy="1068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5D7D09A-9633-FF4E-9803-F1C51BE50028}"/>
              </a:ext>
            </a:extLst>
          </p:cNvPr>
          <p:cNvCxnSpPr>
            <a:cxnSpLocks/>
          </p:cNvCxnSpPr>
          <p:nvPr userDrawn="1"/>
        </p:nvCxnSpPr>
        <p:spPr>
          <a:xfrm flipH="1">
            <a:off x="6324599" y="1249824"/>
            <a:ext cx="552450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44315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0FFA81-3FDE-C948-99A3-CD602A0DC27E}"/>
              </a:ext>
            </a:extLst>
          </p:cNvPr>
          <p:cNvSpPr>
            <a:spLocks noGrp="1"/>
          </p:cNvSpPr>
          <p:nvPr>
            <p:ph type="title"/>
          </p:nvPr>
        </p:nvSpPr>
        <p:spPr>
          <a:xfrm>
            <a:off x="342900" y="304800"/>
            <a:ext cx="11506200" cy="838199"/>
          </a:xfrm>
          <a:prstGeom prst="rect">
            <a:avLst/>
          </a:prstGeom>
        </p:spPr>
        <p:txBody>
          <a:bodyPr vert="horz" lIns="0" tIns="0" rIns="0" bIns="0" rtlCol="0" anchor="ctr">
            <a:normAutofit/>
          </a:bodyPr>
          <a:lstStyle/>
          <a:p>
            <a:endParaRPr lang="en-US" dirty="0"/>
          </a:p>
        </p:txBody>
      </p:sp>
      <p:sp>
        <p:nvSpPr>
          <p:cNvPr id="3" name="Text Placeholder 2">
            <a:extLst>
              <a:ext uri="{FF2B5EF4-FFF2-40B4-BE49-F238E27FC236}">
                <a16:creationId xmlns:a16="http://schemas.microsoft.com/office/drawing/2014/main" id="{8A8F2BCD-4EBC-9B43-B708-F772329A4BA0}"/>
              </a:ext>
            </a:extLst>
          </p:cNvPr>
          <p:cNvSpPr>
            <a:spLocks noGrp="1"/>
          </p:cNvSpPr>
          <p:nvPr>
            <p:ph type="body" idx="1"/>
          </p:nvPr>
        </p:nvSpPr>
        <p:spPr>
          <a:xfrm>
            <a:off x="342900" y="1485901"/>
            <a:ext cx="11506200" cy="4686300"/>
          </a:xfrm>
          <a:prstGeom prst="rect">
            <a:avLst/>
          </a:prstGeom>
        </p:spPr>
        <p:txBody>
          <a:bodyPr vert="horz" lIns="0" tIns="0" rIns="0" bIns="9144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a:extLst>
              <a:ext uri="{FF2B5EF4-FFF2-40B4-BE49-F238E27FC236}">
                <a16:creationId xmlns:a16="http://schemas.microsoft.com/office/drawing/2014/main" id="{738E55B4-A609-D24F-B724-7C8A8ECFAC25}"/>
              </a:ext>
            </a:extLst>
          </p:cNvPr>
          <p:cNvSpPr txBox="1"/>
          <p:nvPr userDrawn="1"/>
        </p:nvSpPr>
        <p:spPr>
          <a:xfrm>
            <a:off x="342900" y="6358142"/>
            <a:ext cx="187551" cy="184666"/>
          </a:xfrm>
          <a:prstGeom prst="rect">
            <a:avLst/>
          </a:prstGeom>
          <a:noFill/>
        </p:spPr>
        <p:txBody>
          <a:bodyPr wrap="none" lIns="0" tIns="0" rIns="0" bIns="0" rtlCol="0" anchor="b">
            <a:noAutofit/>
          </a:bodyPr>
          <a:lstStyle/>
          <a:p>
            <a:pPr algn="l"/>
            <a:fld id="{D6467438-98DF-2F46-B528-C4DCFE913B64}" type="slidenum">
              <a:rPr lang="en-US" sz="1200" smtClean="0">
                <a:solidFill>
                  <a:schemeClr val="tx2"/>
                </a:solidFill>
              </a:rPr>
              <a:pPr algn="l"/>
              <a:t>‹#›</a:t>
            </a:fld>
            <a:endParaRPr lang="en-US" sz="1200" dirty="0">
              <a:solidFill>
                <a:schemeClr val="tx2"/>
              </a:solidFill>
            </a:endParaRPr>
          </a:p>
        </p:txBody>
      </p:sp>
      <p:pic>
        <p:nvPicPr>
          <p:cNvPr id="6" name="Picture 5">
            <a:extLst>
              <a:ext uri="{FF2B5EF4-FFF2-40B4-BE49-F238E27FC236}">
                <a16:creationId xmlns:a16="http://schemas.microsoft.com/office/drawing/2014/main" id="{AF385757-BB92-AD42-AF7E-C419A6F312FE}"/>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039928" y="6339670"/>
            <a:ext cx="1846116" cy="211534"/>
          </a:xfrm>
          <a:prstGeom prst="rect">
            <a:avLst/>
          </a:prstGeom>
        </p:spPr>
      </p:pic>
    </p:spTree>
    <p:extLst>
      <p:ext uri="{BB962C8B-B14F-4D97-AF65-F5344CB8AC3E}">
        <p14:creationId xmlns:p14="http://schemas.microsoft.com/office/powerpoint/2010/main" val="2453972928"/>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50" r:id="rId3"/>
    <p:sldLayoutId id="2147483663" r:id="rId4"/>
    <p:sldLayoutId id="2147483659" r:id="rId5"/>
    <p:sldLayoutId id="2147483664" r:id="rId6"/>
    <p:sldLayoutId id="2147483661" r:id="rId7"/>
    <p:sldLayoutId id="2147483652" r:id="rId8"/>
    <p:sldLayoutId id="2147483653" r:id="rId9"/>
    <p:sldLayoutId id="2147483662" r:id="rId10"/>
  </p:sldLayoutIdLst>
  <p:transition>
    <p:fade/>
  </p:transition>
  <p:hf hdr="0" ftr="0" dt="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2"/>
          </a:solidFill>
          <a:latin typeface="+mn-lt"/>
          <a:ea typeface="+mn-ea"/>
          <a:cs typeface="+mn-cs"/>
        </a:defRPr>
      </a:lvl1pPr>
      <a:lvl2pPr marL="0" indent="0" algn="l" defTabSz="914400" rtl="0" eaLnBrk="1" latinLnBrk="0" hangingPunct="1">
        <a:lnSpc>
          <a:spcPct val="90000"/>
        </a:lnSpc>
        <a:spcBef>
          <a:spcPts val="600"/>
        </a:spcBef>
        <a:spcAft>
          <a:spcPts val="600"/>
        </a:spcAft>
        <a:buFont typeface="Arial" panose="020B0604020202020204" pitchFamily="34" charset="0"/>
        <a:buNone/>
        <a:defRPr sz="2200" kern="1200">
          <a:solidFill>
            <a:schemeClr val="tx1"/>
          </a:solidFill>
          <a:latin typeface="+mn-lt"/>
          <a:ea typeface="+mn-ea"/>
          <a:cs typeface="+mn-cs"/>
        </a:defRPr>
      </a:lvl2pPr>
      <a:lvl3pPr marL="365760" indent="-182880" algn="l" defTabSz="914400" rtl="0" eaLnBrk="1" latinLnBrk="0" hangingPunct="1">
        <a:lnSpc>
          <a:spcPct val="90000"/>
        </a:lnSpc>
        <a:spcBef>
          <a:spcPts val="600"/>
        </a:spcBef>
        <a:spcAft>
          <a:spcPts val="600"/>
        </a:spcAft>
        <a:buClr>
          <a:schemeClr val="bg2"/>
        </a:buClr>
        <a:buFont typeface="Wingdings" pitchFamily="2" charset="2"/>
        <a:buChar char="§"/>
        <a:defRPr sz="2200" kern="1200">
          <a:solidFill>
            <a:schemeClr val="tx1"/>
          </a:solidFill>
          <a:latin typeface="+mn-lt"/>
          <a:ea typeface="+mn-ea"/>
          <a:cs typeface="+mn-cs"/>
        </a:defRPr>
      </a:lvl3pPr>
      <a:lvl4pPr marL="548640" indent="-182880" algn="l" defTabSz="914400" rtl="0" eaLnBrk="1" latinLnBrk="0" hangingPunct="1">
        <a:lnSpc>
          <a:spcPct val="90000"/>
        </a:lnSpc>
        <a:spcBef>
          <a:spcPts val="600"/>
        </a:spcBef>
        <a:spcAft>
          <a:spcPts val="600"/>
        </a:spcAft>
        <a:buClr>
          <a:schemeClr val="bg1">
            <a:lumMod val="75000"/>
          </a:schemeClr>
        </a:buClr>
        <a:buFont typeface="Wingdings" pitchFamily="2" charset="2"/>
        <a:buChar char="§"/>
        <a:defRPr sz="1800" kern="1200">
          <a:solidFill>
            <a:schemeClr val="tx1"/>
          </a:solidFill>
          <a:latin typeface="+mn-lt"/>
          <a:ea typeface="+mn-ea"/>
          <a:cs typeface="+mn-cs"/>
        </a:defRPr>
      </a:lvl4pPr>
      <a:lvl5pPr marL="731520" indent="-182880" algn="l" defTabSz="914400" rtl="0" eaLnBrk="1" latinLnBrk="0" hangingPunct="1">
        <a:lnSpc>
          <a:spcPct val="90000"/>
        </a:lnSpc>
        <a:spcBef>
          <a:spcPts val="600"/>
        </a:spcBef>
        <a:spcAft>
          <a:spcPts val="600"/>
        </a:spcAft>
        <a:buClr>
          <a:schemeClr val="bg1">
            <a:lumMod val="90000"/>
          </a:schemeClr>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F26B43"/>
          </p15:clr>
        </p15:guide>
        <p15:guide id="2" pos="3840" userDrawn="1">
          <p15:clr>
            <a:srgbClr val="F26B43"/>
          </p15:clr>
        </p15:guide>
        <p15:guide id="3" pos="216" userDrawn="1">
          <p15:clr>
            <a:srgbClr val="F26B43"/>
          </p15:clr>
        </p15:guide>
        <p15:guide id="4" pos="7464" userDrawn="1">
          <p15:clr>
            <a:srgbClr val="F26B43"/>
          </p15:clr>
        </p15:guide>
        <p15:guide id="5" orient="horz" pos="4104" userDrawn="1">
          <p15:clr>
            <a:srgbClr val="F26B43"/>
          </p15:clr>
        </p15:guide>
        <p15:guide id="6" orient="horz" pos="2520" userDrawn="1">
          <p15:clr>
            <a:srgbClr val="F26B43"/>
          </p15:clr>
        </p15:guide>
        <p15:guide id="7" pos="3696" userDrawn="1">
          <p15:clr>
            <a:srgbClr val="F26B43"/>
          </p15:clr>
        </p15:guide>
        <p15:guide id="8" pos="3984" userDrawn="1">
          <p15:clr>
            <a:srgbClr val="F26B43"/>
          </p15:clr>
        </p15:guide>
        <p15:guide id="9" orient="horz" pos="720" userDrawn="1">
          <p15:clr>
            <a:srgbClr val="F26B43"/>
          </p15:clr>
        </p15:guide>
        <p15:guide id="10" orient="horz" pos="936" userDrawn="1">
          <p15:clr>
            <a:srgbClr val="F26B43"/>
          </p15:clr>
        </p15:guide>
        <p15:guide id="11" orient="horz" pos="3888" userDrawn="1">
          <p15:clr>
            <a:srgbClr val="F26B43"/>
          </p15:clr>
        </p15:guide>
        <p15:guide id="12" pos="3264" userDrawn="1">
          <p15:clr>
            <a:srgbClr val="F26B43"/>
          </p15:clr>
        </p15:guide>
        <p15:guide id="13" pos="3408" userDrawn="1">
          <p15:clr>
            <a:srgbClr val="F26B43"/>
          </p15:clr>
        </p15:guide>
        <p15:guide id="14" pos="4416" userDrawn="1">
          <p15:clr>
            <a:srgbClr val="F26B43"/>
          </p15:clr>
        </p15:guide>
        <p15:guide id="15" pos="4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819437"/>
      </p:ext>
    </p:extLst>
  </p:cSld>
  <p:clrMap bg1="lt1" tx1="dk1" bg2="lt2" tx2="dk2" accent1="accent1" accent2="accent2" accent3="accent3" accent4="accent4" accent5="accent5" accent6="accent6" hlink="hlink" folHlink="folHlink"/>
  <p:sldLayoutIdLst>
    <p:sldLayoutId id="2147483666" r:id="rId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crestron.com/Partners/Integrated-Partners"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6704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120388-DBE9-4B47-AED9-7E2DAEDE0B33}"/>
              </a:ext>
            </a:extLst>
          </p:cNvPr>
          <p:cNvSpPr>
            <a:spLocks noGrp="1"/>
          </p:cNvSpPr>
          <p:nvPr>
            <p:ph type="title"/>
          </p:nvPr>
        </p:nvSpPr>
        <p:spPr>
          <a:xfrm>
            <a:off x="342900" y="2476500"/>
            <a:ext cx="11506200" cy="1524000"/>
          </a:xfrm>
        </p:spPr>
        <p:txBody>
          <a:bodyPr/>
          <a:lstStyle/>
          <a:p>
            <a:pPr>
              <a:lnSpc>
                <a:spcPct val="150000"/>
              </a:lnSpc>
              <a:spcAft>
                <a:spcPts val="2400"/>
              </a:spcAft>
            </a:pPr>
            <a:r>
              <a:rPr lang="en-US" dirty="0" err="1"/>
              <a:t>Cresnet</a:t>
            </a:r>
            <a:r>
              <a:rPr lang="en-US" dirty="0"/>
              <a:t> Connected Program</a:t>
            </a:r>
            <a:br>
              <a:rPr lang="en-US" b="1" dirty="0"/>
            </a:br>
            <a:r>
              <a:rPr lang="en-US" sz="1800" b="1" dirty="0"/>
              <a:t>Presenter: Ara Seferian</a:t>
            </a:r>
          </a:p>
        </p:txBody>
      </p:sp>
    </p:spTree>
    <p:extLst>
      <p:ext uri="{BB962C8B-B14F-4D97-AF65-F5344CB8AC3E}">
        <p14:creationId xmlns:p14="http://schemas.microsoft.com/office/powerpoint/2010/main" val="2405632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0A1593-7C8B-9844-A13C-23FB79CD1053}"/>
              </a:ext>
            </a:extLst>
          </p:cNvPr>
          <p:cNvSpPr>
            <a:spLocks noGrp="1"/>
          </p:cNvSpPr>
          <p:nvPr>
            <p:ph type="title"/>
          </p:nvPr>
        </p:nvSpPr>
        <p:spPr/>
        <p:txBody>
          <a:bodyPr/>
          <a:lstStyle/>
          <a:p>
            <a:r>
              <a:rPr lang="en-US" dirty="0"/>
              <a:t>What is it?</a:t>
            </a:r>
          </a:p>
        </p:txBody>
      </p:sp>
      <p:sp>
        <p:nvSpPr>
          <p:cNvPr id="3" name="Text Placeholder 2">
            <a:extLst>
              <a:ext uri="{FF2B5EF4-FFF2-40B4-BE49-F238E27FC236}">
                <a16:creationId xmlns:a16="http://schemas.microsoft.com/office/drawing/2014/main" id="{E09E26A0-46DE-994B-880A-771EC0D1B918}"/>
              </a:ext>
            </a:extLst>
          </p:cNvPr>
          <p:cNvSpPr>
            <a:spLocks noGrp="1"/>
          </p:cNvSpPr>
          <p:nvPr>
            <p:ph type="body" sz="quarter" idx="10"/>
          </p:nvPr>
        </p:nvSpPr>
        <p:spPr/>
        <p:txBody>
          <a:bodyPr/>
          <a:lstStyle/>
          <a:p>
            <a:r>
              <a:rPr lang="en-US"/>
              <a:t>Introduction</a:t>
            </a:r>
            <a:endParaRPr lang="en-US" dirty="0"/>
          </a:p>
        </p:txBody>
      </p:sp>
    </p:spTree>
    <p:extLst>
      <p:ext uri="{BB962C8B-B14F-4D97-AF65-F5344CB8AC3E}">
        <p14:creationId xmlns:p14="http://schemas.microsoft.com/office/powerpoint/2010/main" val="17389397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834872-AA1A-3948-9E33-F15B45F51187}"/>
              </a:ext>
            </a:extLst>
          </p:cNvPr>
          <p:cNvSpPr>
            <a:spLocks noGrp="1"/>
          </p:cNvSpPr>
          <p:nvPr>
            <p:ph type="title"/>
          </p:nvPr>
        </p:nvSpPr>
        <p:spPr/>
        <p:txBody>
          <a:bodyPr/>
          <a:lstStyle/>
          <a:p>
            <a:r>
              <a:rPr lang="en-US" dirty="0"/>
              <a:t>Introduction</a:t>
            </a:r>
          </a:p>
        </p:txBody>
      </p:sp>
      <p:sp>
        <p:nvSpPr>
          <p:cNvPr id="11" name="Content Placeholder 10">
            <a:extLst>
              <a:ext uri="{FF2B5EF4-FFF2-40B4-BE49-F238E27FC236}">
                <a16:creationId xmlns:a16="http://schemas.microsoft.com/office/drawing/2014/main" id="{0E29B30C-25AD-3141-B684-31D965E1559E}"/>
              </a:ext>
            </a:extLst>
          </p:cNvPr>
          <p:cNvSpPr>
            <a:spLocks noGrp="1"/>
          </p:cNvSpPr>
          <p:nvPr>
            <p:ph idx="1"/>
          </p:nvPr>
        </p:nvSpPr>
        <p:spPr>
          <a:xfrm>
            <a:off x="342900" y="1485901"/>
            <a:ext cx="11506200" cy="838199"/>
          </a:xfrm>
        </p:spPr>
        <p:txBody>
          <a:bodyPr>
            <a:normAutofit/>
          </a:bodyPr>
          <a:lstStyle/>
          <a:p>
            <a:pPr lvl="1"/>
            <a:r>
              <a:rPr lang="en-US" dirty="0"/>
              <a:t>The program allows luxury third-party keypad manufacturers to create keypads that seamlessly integrate with Crestron control systems.</a:t>
            </a:r>
          </a:p>
        </p:txBody>
      </p:sp>
      <p:sp>
        <p:nvSpPr>
          <p:cNvPr id="7" name="Content Placeholder 10">
            <a:extLst>
              <a:ext uri="{FF2B5EF4-FFF2-40B4-BE49-F238E27FC236}">
                <a16:creationId xmlns:a16="http://schemas.microsoft.com/office/drawing/2014/main" id="{34D53C04-95E2-41EB-8E57-5991D9CF2F47}"/>
              </a:ext>
            </a:extLst>
          </p:cNvPr>
          <p:cNvSpPr txBox="1">
            <a:spLocks/>
          </p:cNvSpPr>
          <p:nvPr/>
        </p:nvSpPr>
        <p:spPr>
          <a:xfrm>
            <a:off x="342900" y="2324100"/>
            <a:ext cx="5090234" cy="3810370"/>
          </a:xfrm>
          <a:prstGeom prst="rect">
            <a:avLst/>
          </a:prstGeom>
        </p:spPr>
        <p:txBody>
          <a:bodyPr vert="horz" lIns="0" tIns="0" rIns="0" bIns="9144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2"/>
                </a:solidFill>
                <a:latin typeface="+mn-lt"/>
                <a:ea typeface="+mn-ea"/>
                <a:cs typeface="+mn-cs"/>
              </a:defRPr>
            </a:lvl1pPr>
            <a:lvl2pPr marL="0" indent="0" algn="l" defTabSz="914400" rtl="0" eaLnBrk="1" latinLnBrk="0" hangingPunct="1">
              <a:lnSpc>
                <a:spcPct val="90000"/>
              </a:lnSpc>
              <a:spcBef>
                <a:spcPts val="600"/>
              </a:spcBef>
              <a:spcAft>
                <a:spcPts val="600"/>
              </a:spcAft>
              <a:buFont typeface="Arial" panose="020B0604020202020204" pitchFamily="34" charset="0"/>
              <a:buNone/>
              <a:defRPr sz="2200" kern="1200">
                <a:solidFill>
                  <a:schemeClr val="tx1"/>
                </a:solidFill>
                <a:latin typeface="+mn-lt"/>
                <a:ea typeface="+mn-ea"/>
                <a:cs typeface="+mn-cs"/>
              </a:defRPr>
            </a:lvl2pPr>
            <a:lvl3pPr marL="365760" indent="-182880" algn="l" defTabSz="914400" rtl="0" eaLnBrk="1" latinLnBrk="0" hangingPunct="1">
              <a:lnSpc>
                <a:spcPct val="90000"/>
              </a:lnSpc>
              <a:spcBef>
                <a:spcPts val="600"/>
              </a:spcBef>
              <a:spcAft>
                <a:spcPts val="600"/>
              </a:spcAft>
              <a:buClr>
                <a:schemeClr val="bg2"/>
              </a:buClr>
              <a:buFont typeface="Wingdings" pitchFamily="2" charset="2"/>
              <a:buChar char="§"/>
              <a:defRPr sz="2200" kern="1200">
                <a:solidFill>
                  <a:schemeClr val="tx1"/>
                </a:solidFill>
                <a:latin typeface="+mn-lt"/>
                <a:ea typeface="+mn-ea"/>
                <a:cs typeface="+mn-cs"/>
              </a:defRPr>
            </a:lvl3pPr>
            <a:lvl4pPr marL="548640" indent="-182880" algn="l" defTabSz="914400" rtl="0" eaLnBrk="1" latinLnBrk="0" hangingPunct="1">
              <a:lnSpc>
                <a:spcPct val="90000"/>
              </a:lnSpc>
              <a:spcBef>
                <a:spcPts val="600"/>
              </a:spcBef>
              <a:spcAft>
                <a:spcPts val="600"/>
              </a:spcAft>
              <a:buClr>
                <a:schemeClr val="bg1">
                  <a:lumMod val="75000"/>
                </a:schemeClr>
              </a:buClr>
              <a:buFont typeface="Wingdings" pitchFamily="2" charset="2"/>
              <a:buChar char="§"/>
              <a:defRPr sz="1800" kern="1200">
                <a:solidFill>
                  <a:schemeClr val="tx1"/>
                </a:solidFill>
                <a:latin typeface="+mn-lt"/>
                <a:ea typeface="+mn-ea"/>
                <a:cs typeface="+mn-cs"/>
              </a:defRPr>
            </a:lvl4pPr>
            <a:lvl5pPr marL="731520" indent="-182880" algn="l" defTabSz="914400" rtl="0" eaLnBrk="1" latinLnBrk="0" hangingPunct="1">
              <a:lnSpc>
                <a:spcPct val="90000"/>
              </a:lnSpc>
              <a:spcBef>
                <a:spcPts val="600"/>
              </a:spcBef>
              <a:spcAft>
                <a:spcPts val="600"/>
              </a:spcAft>
              <a:buClr>
                <a:schemeClr val="bg1">
                  <a:lumMod val="90000"/>
                </a:schemeClr>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t>Crestron provides a </a:t>
            </a:r>
            <a:r>
              <a:rPr lang="en-US" dirty="0" err="1"/>
              <a:t>Cresnet</a:t>
            </a:r>
            <a:r>
              <a:rPr lang="en-US" dirty="0"/>
              <a:t> chip that manufacturers use in their devices.</a:t>
            </a:r>
          </a:p>
          <a:p>
            <a:pPr lvl="2"/>
            <a:r>
              <a:rPr lang="en-US" dirty="0"/>
              <a:t>Key benefits:</a:t>
            </a:r>
          </a:p>
          <a:p>
            <a:pPr lvl="3"/>
            <a:r>
              <a:rPr lang="en-US" dirty="0"/>
              <a:t>Keypads are native </a:t>
            </a:r>
            <a:r>
              <a:rPr lang="en-US" dirty="0" err="1"/>
              <a:t>Cresnet</a:t>
            </a:r>
            <a:r>
              <a:rPr lang="en-US" dirty="0"/>
              <a:t> devices</a:t>
            </a:r>
          </a:p>
          <a:p>
            <a:pPr lvl="3"/>
            <a:r>
              <a:rPr lang="en-US" dirty="0"/>
              <a:t>Supports Toolbox auto-discovery</a:t>
            </a:r>
          </a:p>
          <a:p>
            <a:pPr lvl="3"/>
            <a:r>
              <a:rPr lang="en-US" dirty="0"/>
              <a:t>Supports standard keypad features</a:t>
            </a:r>
          </a:p>
          <a:p>
            <a:pPr lvl="3"/>
            <a:r>
              <a:rPr lang="en-US" dirty="0"/>
              <a:t>Supports custom features</a:t>
            </a:r>
          </a:p>
          <a:p>
            <a:pPr lvl="3"/>
            <a:r>
              <a:rPr lang="en-US" dirty="0"/>
              <a:t>Keypads are certified by Crestron</a:t>
            </a:r>
          </a:p>
          <a:p>
            <a:pPr lvl="2"/>
            <a:endParaRPr lang="en-US" dirty="0"/>
          </a:p>
        </p:txBody>
      </p:sp>
      <p:pic>
        <p:nvPicPr>
          <p:cNvPr id="2" name="Picture 1">
            <a:extLst>
              <a:ext uri="{FF2B5EF4-FFF2-40B4-BE49-F238E27FC236}">
                <a16:creationId xmlns:a16="http://schemas.microsoft.com/office/drawing/2014/main" id="{FB1E15ED-D660-44C6-B51D-A9F5D819BA5C}"/>
              </a:ext>
            </a:extLst>
          </p:cNvPr>
          <p:cNvPicPr>
            <a:picLocks noChangeAspect="1"/>
          </p:cNvPicPr>
          <p:nvPr/>
        </p:nvPicPr>
        <p:blipFill>
          <a:blip r:embed="rId2"/>
          <a:stretch>
            <a:fillRect/>
          </a:stretch>
        </p:blipFill>
        <p:spPr>
          <a:xfrm>
            <a:off x="8877976" y="2257078"/>
            <a:ext cx="1639526" cy="1651915"/>
          </a:xfrm>
          <a:prstGeom prst="rect">
            <a:avLst/>
          </a:prstGeom>
        </p:spPr>
      </p:pic>
      <p:pic>
        <p:nvPicPr>
          <p:cNvPr id="8" name="Picture 7">
            <a:extLst>
              <a:ext uri="{FF2B5EF4-FFF2-40B4-BE49-F238E27FC236}">
                <a16:creationId xmlns:a16="http://schemas.microsoft.com/office/drawing/2014/main" id="{B6452078-67A7-4AA2-9143-73AE9B514084}"/>
              </a:ext>
            </a:extLst>
          </p:cNvPr>
          <p:cNvPicPr>
            <a:picLocks noChangeAspect="1"/>
          </p:cNvPicPr>
          <p:nvPr/>
        </p:nvPicPr>
        <p:blipFill>
          <a:blip r:embed="rId3"/>
          <a:stretch>
            <a:fillRect/>
          </a:stretch>
        </p:blipFill>
        <p:spPr>
          <a:xfrm>
            <a:off x="7726221" y="4350415"/>
            <a:ext cx="1305672" cy="1305672"/>
          </a:xfrm>
          <a:prstGeom prst="rect">
            <a:avLst/>
          </a:prstGeom>
        </p:spPr>
      </p:pic>
      <p:pic>
        <p:nvPicPr>
          <p:cNvPr id="9" name="Picture 8">
            <a:extLst>
              <a:ext uri="{FF2B5EF4-FFF2-40B4-BE49-F238E27FC236}">
                <a16:creationId xmlns:a16="http://schemas.microsoft.com/office/drawing/2014/main" id="{AA867FBB-0FC8-4E80-9D90-0BA389696537}"/>
              </a:ext>
            </a:extLst>
          </p:cNvPr>
          <p:cNvPicPr>
            <a:picLocks noChangeAspect="1"/>
          </p:cNvPicPr>
          <p:nvPr/>
        </p:nvPicPr>
        <p:blipFill>
          <a:blip r:embed="rId4"/>
          <a:stretch>
            <a:fillRect/>
          </a:stretch>
        </p:blipFill>
        <p:spPr>
          <a:xfrm>
            <a:off x="5577036" y="4229285"/>
            <a:ext cx="1190625" cy="1685925"/>
          </a:xfrm>
          <a:prstGeom prst="rect">
            <a:avLst/>
          </a:prstGeom>
        </p:spPr>
      </p:pic>
      <p:pic>
        <p:nvPicPr>
          <p:cNvPr id="1026" name="Picture 2">
            <a:extLst>
              <a:ext uri="{FF2B5EF4-FFF2-40B4-BE49-F238E27FC236}">
                <a16:creationId xmlns:a16="http://schemas.microsoft.com/office/drawing/2014/main" id="{CDA3D4EE-19A8-4EF2-A524-F380EA7406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0454" y="4229285"/>
            <a:ext cx="1639526" cy="15479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8B04DA4-BC62-42A5-9669-9A642831D268}"/>
              </a:ext>
            </a:extLst>
          </p:cNvPr>
          <p:cNvPicPr>
            <a:picLocks noChangeAspect="1"/>
          </p:cNvPicPr>
          <p:nvPr/>
        </p:nvPicPr>
        <p:blipFill>
          <a:blip r:embed="rId6"/>
          <a:stretch>
            <a:fillRect/>
          </a:stretch>
        </p:blipFill>
        <p:spPr>
          <a:xfrm>
            <a:off x="6603885" y="2429635"/>
            <a:ext cx="1577437" cy="1479358"/>
          </a:xfrm>
          <a:prstGeom prst="rect">
            <a:avLst/>
          </a:prstGeom>
        </p:spPr>
      </p:pic>
    </p:spTree>
    <p:extLst>
      <p:ext uri="{BB962C8B-B14F-4D97-AF65-F5344CB8AC3E}">
        <p14:creationId xmlns:p14="http://schemas.microsoft.com/office/powerpoint/2010/main" val="18492837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834872-AA1A-3948-9E33-F15B45F51187}"/>
              </a:ext>
            </a:extLst>
          </p:cNvPr>
          <p:cNvSpPr>
            <a:spLocks noGrp="1"/>
          </p:cNvSpPr>
          <p:nvPr>
            <p:ph type="title"/>
          </p:nvPr>
        </p:nvSpPr>
        <p:spPr/>
        <p:txBody>
          <a:bodyPr/>
          <a:lstStyle/>
          <a:p>
            <a:r>
              <a:rPr lang="en-US" dirty="0"/>
              <a:t>Information</a:t>
            </a:r>
          </a:p>
        </p:txBody>
      </p:sp>
      <p:sp>
        <p:nvSpPr>
          <p:cNvPr id="11" name="Content Placeholder 10">
            <a:extLst>
              <a:ext uri="{FF2B5EF4-FFF2-40B4-BE49-F238E27FC236}">
                <a16:creationId xmlns:a16="http://schemas.microsoft.com/office/drawing/2014/main" id="{0E29B30C-25AD-3141-B684-31D965E1559E}"/>
              </a:ext>
            </a:extLst>
          </p:cNvPr>
          <p:cNvSpPr>
            <a:spLocks noGrp="1"/>
          </p:cNvSpPr>
          <p:nvPr>
            <p:ph idx="1"/>
          </p:nvPr>
        </p:nvSpPr>
        <p:spPr>
          <a:xfrm>
            <a:off x="342900" y="1485901"/>
            <a:ext cx="11506200" cy="838199"/>
          </a:xfrm>
        </p:spPr>
        <p:txBody>
          <a:bodyPr>
            <a:normAutofit/>
          </a:bodyPr>
          <a:lstStyle/>
          <a:p>
            <a:pPr lvl="1"/>
            <a:r>
              <a:rPr lang="en-US" dirty="0"/>
              <a:t>Crestron provides a micro-site dedicated to each of our luxury keypad partners.</a:t>
            </a:r>
          </a:p>
        </p:txBody>
      </p:sp>
      <p:sp>
        <p:nvSpPr>
          <p:cNvPr id="7" name="Content Placeholder 10">
            <a:extLst>
              <a:ext uri="{FF2B5EF4-FFF2-40B4-BE49-F238E27FC236}">
                <a16:creationId xmlns:a16="http://schemas.microsoft.com/office/drawing/2014/main" id="{34D53C04-95E2-41EB-8E57-5991D9CF2F47}"/>
              </a:ext>
            </a:extLst>
          </p:cNvPr>
          <p:cNvSpPr txBox="1">
            <a:spLocks/>
          </p:cNvSpPr>
          <p:nvPr/>
        </p:nvSpPr>
        <p:spPr>
          <a:xfrm>
            <a:off x="342900" y="2324100"/>
            <a:ext cx="5090234" cy="3810370"/>
          </a:xfrm>
          <a:prstGeom prst="rect">
            <a:avLst/>
          </a:prstGeom>
        </p:spPr>
        <p:txBody>
          <a:bodyPr vert="horz" lIns="0" tIns="0" rIns="0" bIns="9144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2"/>
                </a:solidFill>
                <a:latin typeface="+mn-lt"/>
                <a:ea typeface="+mn-ea"/>
                <a:cs typeface="+mn-cs"/>
              </a:defRPr>
            </a:lvl1pPr>
            <a:lvl2pPr marL="0" indent="0" algn="l" defTabSz="914400" rtl="0" eaLnBrk="1" latinLnBrk="0" hangingPunct="1">
              <a:lnSpc>
                <a:spcPct val="90000"/>
              </a:lnSpc>
              <a:spcBef>
                <a:spcPts val="600"/>
              </a:spcBef>
              <a:spcAft>
                <a:spcPts val="600"/>
              </a:spcAft>
              <a:buFont typeface="Arial" panose="020B0604020202020204" pitchFamily="34" charset="0"/>
              <a:buNone/>
              <a:defRPr sz="2200" kern="1200">
                <a:solidFill>
                  <a:schemeClr val="tx1"/>
                </a:solidFill>
                <a:latin typeface="+mn-lt"/>
                <a:ea typeface="+mn-ea"/>
                <a:cs typeface="+mn-cs"/>
              </a:defRPr>
            </a:lvl2pPr>
            <a:lvl3pPr marL="365760" indent="-182880" algn="l" defTabSz="914400" rtl="0" eaLnBrk="1" latinLnBrk="0" hangingPunct="1">
              <a:lnSpc>
                <a:spcPct val="90000"/>
              </a:lnSpc>
              <a:spcBef>
                <a:spcPts val="600"/>
              </a:spcBef>
              <a:spcAft>
                <a:spcPts val="600"/>
              </a:spcAft>
              <a:buClr>
                <a:schemeClr val="bg2"/>
              </a:buClr>
              <a:buFont typeface="Wingdings" pitchFamily="2" charset="2"/>
              <a:buChar char="§"/>
              <a:defRPr sz="2200" kern="1200">
                <a:solidFill>
                  <a:schemeClr val="tx1"/>
                </a:solidFill>
                <a:latin typeface="+mn-lt"/>
                <a:ea typeface="+mn-ea"/>
                <a:cs typeface="+mn-cs"/>
              </a:defRPr>
            </a:lvl3pPr>
            <a:lvl4pPr marL="548640" indent="-182880" algn="l" defTabSz="914400" rtl="0" eaLnBrk="1" latinLnBrk="0" hangingPunct="1">
              <a:lnSpc>
                <a:spcPct val="90000"/>
              </a:lnSpc>
              <a:spcBef>
                <a:spcPts val="600"/>
              </a:spcBef>
              <a:spcAft>
                <a:spcPts val="600"/>
              </a:spcAft>
              <a:buClr>
                <a:schemeClr val="bg1">
                  <a:lumMod val="75000"/>
                </a:schemeClr>
              </a:buClr>
              <a:buFont typeface="Wingdings" pitchFamily="2" charset="2"/>
              <a:buChar char="§"/>
              <a:defRPr sz="1800" kern="1200">
                <a:solidFill>
                  <a:schemeClr val="tx1"/>
                </a:solidFill>
                <a:latin typeface="+mn-lt"/>
                <a:ea typeface="+mn-ea"/>
                <a:cs typeface="+mn-cs"/>
              </a:defRPr>
            </a:lvl4pPr>
            <a:lvl5pPr marL="731520" indent="-182880" algn="l" defTabSz="914400" rtl="0" eaLnBrk="1" latinLnBrk="0" hangingPunct="1">
              <a:lnSpc>
                <a:spcPct val="90000"/>
              </a:lnSpc>
              <a:spcBef>
                <a:spcPts val="600"/>
              </a:spcBef>
              <a:spcAft>
                <a:spcPts val="600"/>
              </a:spcAft>
              <a:buClr>
                <a:schemeClr val="bg1">
                  <a:lumMod val="90000"/>
                </a:schemeClr>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dirty="0">
                <a:hlinkClick r:id="rId2"/>
              </a:rPr>
              <a:t>https://crestron.com/Partners/Integrated-Partners</a:t>
            </a:r>
            <a:r>
              <a:rPr lang="en-US" dirty="0"/>
              <a:t> -&gt; Residential -&gt; Luxury Keypads</a:t>
            </a:r>
          </a:p>
          <a:p>
            <a:pPr lvl="2"/>
            <a:r>
              <a:rPr lang="en-US" dirty="0"/>
              <a:t>Click “Learn More” for each manufacturer’s micro-site.</a:t>
            </a:r>
          </a:p>
          <a:p>
            <a:pPr lvl="2"/>
            <a:endParaRPr lang="en-US" dirty="0"/>
          </a:p>
          <a:p>
            <a:pPr lvl="2"/>
            <a:endParaRPr lang="en-US" dirty="0"/>
          </a:p>
          <a:p>
            <a:pPr lvl="2"/>
            <a:endParaRPr lang="en-US" dirty="0"/>
          </a:p>
        </p:txBody>
      </p:sp>
      <p:pic>
        <p:nvPicPr>
          <p:cNvPr id="4" name="Picture 2">
            <a:extLst>
              <a:ext uri="{FF2B5EF4-FFF2-40B4-BE49-F238E27FC236}">
                <a16:creationId xmlns:a16="http://schemas.microsoft.com/office/drawing/2014/main" id="{DC5C7C52-2D83-415D-A503-48C6700B6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9301" y="1859401"/>
            <a:ext cx="1992945" cy="911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AE82F1C-81BB-4810-92F3-02B290B26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4745" y="2031930"/>
            <a:ext cx="1992945" cy="9655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25F3F2-5738-4FCC-8878-31EDA3BC77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3557" y="2817575"/>
            <a:ext cx="3088689" cy="15443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ack Nova">
            <a:extLst>
              <a:ext uri="{FF2B5EF4-FFF2-40B4-BE49-F238E27FC236}">
                <a16:creationId xmlns:a16="http://schemas.microsoft.com/office/drawing/2014/main" id="{B9788ACF-BA7D-443C-9585-AFDB61A614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6455" y="3742057"/>
            <a:ext cx="1085947" cy="102879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E9BE7C8-5A07-40E6-88D9-174E36AC7902}"/>
              </a:ext>
            </a:extLst>
          </p:cNvPr>
          <p:cNvSpPr/>
          <p:nvPr/>
        </p:nvSpPr>
        <p:spPr>
          <a:xfrm>
            <a:off x="8145317" y="4770849"/>
            <a:ext cx="3218607" cy="1202500"/>
          </a:xfrm>
          <a:prstGeom prst="rect">
            <a:avLst/>
          </a:prstGeom>
          <a:solidFill>
            <a:schemeClr val="bg1">
              <a:lumMod val="1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highlight>
                <a:srgbClr val="FFFFFF"/>
              </a:highlight>
            </a:endParaRPr>
          </a:p>
        </p:txBody>
      </p:sp>
      <p:pic>
        <p:nvPicPr>
          <p:cNvPr id="17" name="Picture 16">
            <a:extLst>
              <a:ext uri="{FF2B5EF4-FFF2-40B4-BE49-F238E27FC236}">
                <a16:creationId xmlns:a16="http://schemas.microsoft.com/office/drawing/2014/main" id="{884878B0-EE7E-4795-95AC-FB4383661B89}"/>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616863" y="4899065"/>
            <a:ext cx="2424301" cy="946068"/>
          </a:xfrm>
          <a:prstGeom prst="rect">
            <a:avLst/>
          </a:prstGeom>
        </p:spPr>
      </p:pic>
    </p:spTree>
    <p:extLst>
      <p:ext uri="{BB962C8B-B14F-4D97-AF65-F5344CB8AC3E}">
        <p14:creationId xmlns:p14="http://schemas.microsoft.com/office/powerpoint/2010/main" val="4246585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0835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120388-DBE9-4B47-AED9-7E2DAEDE0B33}"/>
              </a:ext>
            </a:extLst>
          </p:cNvPr>
          <p:cNvSpPr>
            <a:spLocks noGrp="1"/>
          </p:cNvSpPr>
          <p:nvPr>
            <p:ph type="title"/>
          </p:nvPr>
        </p:nvSpPr>
        <p:spPr>
          <a:xfrm>
            <a:off x="342900" y="2476500"/>
            <a:ext cx="11506200" cy="1524000"/>
          </a:xfrm>
        </p:spPr>
        <p:txBody>
          <a:bodyPr/>
          <a:lstStyle/>
          <a:p>
            <a:pPr>
              <a:lnSpc>
                <a:spcPct val="150000"/>
              </a:lnSpc>
              <a:spcAft>
                <a:spcPts val="2400"/>
              </a:spcAft>
            </a:pPr>
            <a:r>
              <a:rPr lang="en-US" dirty="0"/>
              <a:t>Thank you</a:t>
            </a:r>
            <a:r>
              <a:rPr lang="en-US" b="1" dirty="0"/>
              <a:t>!</a:t>
            </a:r>
            <a:endParaRPr lang="en-US" sz="1800" b="1" dirty="0"/>
          </a:p>
        </p:txBody>
      </p:sp>
    </p:spTree>
    <p:extLst>
      <p:ext uri="{BB962C8B-B14F-4D97-AF65-F5344CB8AC3E}">
        <p14:creationId xmlns:p14="http://schemas.microsoft.com/office/powerpoint/2010/main" val="4138810381"/>
      </p:ext>
    </p:extLst>
  </p:cSld>
  <p:clrMapOvr>
    <a:masterClrMapping/>
  </p:clrMapOvr>
  <p:transition>
    <p:fade/>
  </p:transition>
</p:sld>
</file>

<file path=ppt/theme/theme1.xml><?xml version="1.0" encoding="utf-8"?>
<a:theme xmlns:a="http://schemas.openxmlformats.org/drawingml/2006/main" name="Office Theme">
  <a:themeElements>
    <a:clrScheme name="Crestron">
      <a:dk1>
        <a:srgbClr val="3E484F"/>
      </a:dk1>
      <a:lt1>
        <a:srgbClr val="D7DFD7"/>
      </a:lt1>
      <a:dk2>
        <a:srgbClr val="004980"/>
      </a:dk2>
      <a:lt2>
        <a:srgbClr val="007CA0"/>
      </a:lt2>
      <a:accent1>
        <a:srgbClr val="7B7BBA"/>
      </a:accent1>
      <a:accent2>
        <a:srgbClr val="00AC80"/>
      </a:accent2>
      <a:accent3>
        <a:srgbClr val="D3DE44"/>
      </a:accent3>
      <a:accent4>
        <a:srgbClr val="0E99D6"/>
      </a:accent4>
      <a:accent5>
        <a:srgbClr val="BA1C83"/>
      </a:accent5>
      <a:accent6>
        <a:srgbClr val="F0563E"/>
      </a:accent6>
      <a:hlink>
        <a:srgbClr val="FCB544"/>
      </a:hlink>
      <a:folHlink>
        <a:srgbClr val="62191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103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 Narrow</vt:lpstr>
      <vt:lpstr>Calibri</vt:lpstr>
      <vt:lpstr>Wingdings</vt:lpstr>
      <vt:lpstr>Office Theme</vt:lpstr>
      <vt:lpstr>Custom Design</vt:lpstr>
      <vt:lpstr>PowerPoint Presentation</vt:lpstr>
      <vt:lpstr>Cresnet Connected Program Presenter: Ara Seferian</vt:lpstr>
      <vt:lpstr>What is it?</vt:lpstr>
      <vt:lpstr>Introduction</vt:lpstr>
      <vt:lpstr>Information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Ara Seferian</cp:lastModifiedBy>
  <cp:revision>49</cp:revision>
  <dcterms:created xsi:type="dcterms:W3CDTF">2019-02-13T18:43:35Z</dcterms:created>
  <dcterms:modified xsi:type="dcterms:W3CDTF">2019-11-13T19:49:03Z</dcterms:modified>
</cp:coreProperties>
</file>