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Apresenta</a:t>
            </a:r>
            <a:r>
              <a:rPr lang="pt-PT" dirty="0" smtClean="0"/>
              <a:t>ções relativas aos seminários da 2ª PP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Inteligencia Artificial</a:t>
            </a:r>
          </a:p>
          <a:p>
            <a:r>
              <a:rPr lang="pt-PT" dirty="0" smtClean="0"/>
              <a:t>Prof. Solander Patrício Lopes Agostinho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93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Critérios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apresentações devem ser </a:t>
            </a:r>
            <a:r>
              <a:rPr lang="pt-PT" dirty="0" smtClean="0"/>
              <a:t>feitas com base nesta </a:t>
            </a:r>
            <a:r>
              <a:rPr lang="pt-PT" dirty="0" smtClean="0"/>
              <a:t>apresentação</a:t>
            </a:r>
          </a:p>
          <a:p>
            <a:r>
              <a:rPr lang="pt-PT" dirty="0" smtClean="0"/>
              <a:t>O </a:t>
            </a:r>
            <a:r>
              <a:rPr lang="pt-PT" dirty="0" smtClean="0"/>
              <a:t>valor da apresentação será somente válida para os grupos que submeteram os relatório</a:t>
            </a:r>
            <a:r>
              <a:rPr lang="pt-BR" dirty="0" smtClean="0"/>
              <a:t>s</a:t>
            </a:r>
          </a:p>
          <a:p>
            <a:r>
              <a:rPr lang="pt-PT" dirty="0" smtClean="0"/>
              <a:t>Todas </a:t>
            </a:r>
            <a:r>
              <a:rPr lang="pt-PT" dirty="0" smtClean="0"/>
              <a:t>as apresentações devem estar neste material até o final do dia de aula de terça feira </a:t>
            </a:r>
            <a:r>
              <a:rPr lang="pt-PT" dirty="0" smtClean="0"/>
              <a:t>(</a:t>
            </a:r>
            <a:r>
              <a:rPr lang="pt-PT" dirty="0" smtClean="0"/>
              <a:t>20</a:t>
            </a:r>
            <a:r>
              <a:rPr lang="pt-PT" dirty="0" smtClean="0"/>
              <a:t>/01/2021 </a:t>
            </a:r>
            <a:r>
              <a:rPr lang="pt-PT" dirty="0" smtClean="0"/>
              <a:t>)</a:t>
            </a:r>
          </a:p>
          <a:p>
            <a:r>
              <a:rPr lang="pt-PT" dirty="0" smtClean="0"/>
              <a:t> Conforme acordo, o valor do seminário vale </a:t>
            </a:r>
            <a:r>
              <a:rPr lang="pt-PT" dirty="0" smtClean="0"/>
              <a:t>até 5 pontos encima da nota de prova.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57529320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</TotalTime>
  <Words>79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Quadro</vt:lpstr>
      <vt:lpstr>Apresentações relativas aos seminários da 2ª PP</vt:lpstr>
      <vt:lpstr>Critérios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Apresentações relativas aos seminários da 2ª PP</dc:title>
  <dc:creator>Solander' Agostinho</dc:creator>
  <cp:lastModifiedBy>Solander' Agostinho</cp:lastModifiedBy>
  <cp:revision>2</cp:revision>
  <dcterms:created xsi:type="dcterms:W3CDTF">2021-01-05T05:54:13Z</dcterms:created>
  <dcterms:modified xsi:type="dcterms:W3CDTF">2021-01-15T16:29:27Z</dcterms:modified>
</cp:coreProperties>
</file>