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1" r:id="rId6"/>
    <p:sldId id="272" r:id="rId7"/>
    <p:sldId id="273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Grid="0" snapToObjects="1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/>
        <a:lstStyle/>
        <a:p>
          <a:pPr>
            <a:defRPr cap="all"/>
          </a:pPr>
          <a:r>
            <a:rPr lang="fr-FR" noProof="0" dirty="0"/>
            <a:t>Distribution des races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/>
        </a:p>
      </dgm:t>
    </dgm:pt>
    <dgm:pt modelId="{4D7D34C7-9466-4514-BF51-7396C17436B5}">
      <dgm:prSet/>
      <dgm:spPr/>
      <dgm:t>
        <a:bodyPr rtlCol="0"/>
        <a:lstStyle/>
        <a:p>
          <a:pPr>
            <a:defRPr cap="all"/>
          </a:pPr>
          <a:r>
            <a:rPr lang="fr-FR" noProof="0" dirty="0"/>
            <a:t>Les animaux nés en période de pleine lune ou non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defRPr cap="all"/>
          </a:pPr>
          <a:r>
            <a:rPr lang="fr-FR" noProof="0" dirty="0"/>
            <a:t>Le nombre de vêlages par jour sur une période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9CFBD08E-7F5B-48E9-9049-28B3C54C4419}">
      <dgm:prSet/>
      <dgm:spPr/>
      <dgm:t>
        <a:bodyPr rtlCol="0"/>
        <a:lstStyle/>
        <a:p>
          <a:pPr>
            <a:defRPr cap="all"/>
          </a:pPr>
          <a:r>
            <a:rPr lang="fr-FR" noProof="0" dirty="0"/>
            <a:t>à propos informations supplémentaires</a:t>
          </a:r>
        </a:p>
      </dgm:t>
    </dgm:pt>
    <dgm:pt modelId="{8DD0F201-504F-45CC-9BC7-5591D6AD340D}" type="sibTrans" cxnId="{9100A9FD-D66C-4BF6-8698-1DBC78ED5CAE}">
      <dgm:prSet/>
      <dgm:spPr/>
      <dgm:t>
        <a:bodyPr/>
        <a:lstStyle/>
        <a:p>
          <a:endParaRPr lang="fr-BE"/>
        </a:p>
      </dgm:t>
    </dgm:pt>
    <dgm:pt modelId="{9A86829B-23E5-42B0-805A-FEE5F7DC2914}" type="parTrans" cxnId="{9100A9FD-D66C-4BF6-8698-1DBC78ED5CAE}">
      <dgm:prSet/>
      <dgm:spPr/>
      <dgm:t>
        <a:bodyPr/>
        <a:lstStyle/>
        <a:p>
          <a:endParaRPr lang="fr-BE"/>
        </a:p>
      </dgm:t>
    </dgm:pt>
    <dgm:pt modelId="{0C4496EA-31DA-4D1D-A92C-80083478FF85}">
      <dgm:prSet/>
      <dgm:spPr/>
      <dgm:t>
        <a:bodyPr/>
        <a:lstStyle/>
        <a:p>
          <a:pPr rtl="0"/>
          <a:r>
            <a:rPr lang="fr-FR" noProof="0" dirty="0"/>
            <a:t>Contact pour envoyer un mail à la ferme</a:t>
          </a:r>
        </a:p>
      </dgm:t>
    </dgm:pt>
    <dgm:pt modelId="{03DE5A01-11E2-4ABC-A2C4-DA262ED45FC8}" type="sibTrans" cxnId="{980D1FBA-EDE1-499A-BCBE-A2E4A7756B52}">
      <dgm:prSet/>
      <dgm:spPr/>
      <dgm:t>
        <a:bodyPr/>
        <a:lstStyle/>
        <a:p>
          <a:endParaRPr lang="fr-BE"/>
        </a:p>
      </dgm:t>
    </dgm:pt>
    <dgm:pt modelId="{695F8288-F644-4364-A36E-01A213BE5047}" type="parTrans" cxnId="{980D1FBA-EDE1-499A-BCBE-A2E4A7756B52}">
      <dgm:prSet/>
      <dgm:spPr/>
      <dgm:t>
        <a:bodyPr/>
        <a:lstStyle/>
        <a:p>
          <a:endParaRPr lang="fr-BE"/>
        </a:p>
      </dgm:t>
    </dgm:pt>
    <dgm:pt modelId="{70966F2B-AA7D-4F8F-A1FD-BD98E39B2784}" type="pres">
      <dgm:prSet presAssocID="{7B62DEA7-9DCD-4B2E-9DC5-BE121C266AFD}" presName="diagram" presStyleCnt="0">
        <dgm:presLayoutVars>
          <dgm:dir/>
          <dgm:resizeHandles val="exact"/>
        </dgm:presLayoutVars>
      </dgm:prSet>
      <dgm:spPr/>
    </dgm:pt>
    <dgm:pt modelId="{8AEBEFE6-6159-41C0-98EF-9C6CC73F2D68}" type="pres">
      <dgm:prSet presAssocID="{41CDB9B8-E81E-41E7-AE89-8F6EDFC88D92}" presName="node" presStyleLbl="node1" presStyleIdx="0" presStyleCnt="5" custScaleX="116615" custScaleY="84092" custLinFactNeighborX="0" custLinFactNeighborY="-33497">
        <dgm:presLayoutVars>
          <dgm:bulletEnabled val="1"/>
        </dgm:presLayoutVars>
      </dgm:prSet>
      <dgm:spPr/>
    </dgm:pt>
    <dgm:pt modelId="{E6966A4C-56F4-43D8-8219-24EFEF790EBD}" type="pres">
      <dgm:prSet presAssocID="{BA791450-8D1E-4A6F-B71D-2984D9E245C4}" presName="sibTrans" presStyleCnt="0"/>
      <dgm:spPr/>
    </dgm:pt>
    <dgm:pt modelId="{3916480E-7997-4B79-8EFB-CFBA4603D5F6}" type="pres">
      <dgm:prSet presAssocID="{4D7D34C7-9466-4514-BF51-7396C17436B5}" presName="node" presStyleLbl="node1" presStyleIdx="1" presStyleCnt="5" custScaleX="116615" custLinFactNeighborX="0" custLinFactNeighborY="-26411">
        <dgm:presLayoutVars>
          <dgm:bulletEnabled val="1"/>
        </dgm:presLayoutVars>
      </dgm:prSet>
      <dgm:spPr/>
    </dgm:pt>
    <dgm:pt modelId="{BB74AC91-747B-4F4D-9974-9261A69A5645}" type="pres">
      <dgm:prSet presAssocID="{483498F9-A0C2-4668-85AB-D8E6E254F73B}" presName="sibTrans" presStyleCnt="0"/>
      <dgm:spPr/>
    </dgm:pt>
    <dgm:pt modelId="{28B77B4D-D703-4423-82CF-CA115EE74322}" type="pres">
      <dgm:prSet presAssocID="{8E185869-F0D4-43E2-B08A-2F3E83EE98F3}" presName="node" presStyleLbl="node1" presStyleIdx="2" presStyleCnt="5" custLinFactNeighborX="54882" custLinFactNeighborY="-30311">
        <dgm:presLayoutVars>
          <dgm:bulletEnabled val="1"/>
        </dgm:presLayoutVars>
      </dgm:prSet>
      <dgm:spPr/>
    </dgm:pt>
    <dgm:pt modelId="{658B73D8-63B5-473E-8712-98D72E5D38D7}" type="pres">
      <dgm:prSet presAssocID="{77D0876E-2BA2-4E28-ADB5-9885FCB7156A}" presName="sibTrans" presStyleCnt="0"/>
      <dgm:spPr/>
    </dgm:pt>
    <dgm:pt modelId="{3CD76EF1-1753-488A-8E0C-F8998DD80792}" type="pres">
      <dgm:prSet presAssocID="{9CFBD08E-7F5B-48E9-9049-28B3C54C4419}" presName="node" presStyleLbl="node1" presStyleIdx="3" presStyleCnt="5" custLinFactX="-18536" custLinFactY="2424" custLinFactNeighborX="-100000" custLinFactNeighborY="100000">
        <dgm:presLayoutVars>
          <dgm:bulletEnabled val="1"/>
        </dgm:presLayoutVars>
      </dgm:prSet>
      <dgm:spPr/>
    </dgm:pt>
    <dgm:pt modelId="{BA722B4C-9A7F-45C2-A01F-A48997D75A56}" type="pres">
      <dgm:prSet presAssocID="{8DD0F201-504F-45CC-9BC7-5591D6AD340D}" presName="sibTrans" presStyleCnt="0"/>
      <dgm:spPr/>
    </dgm:pt>
    <dgm:pt modelId="{FB842459-9982-460E-9F32-F21B16C406AB}" type="pres">
      <dgm:prSet presAssocID="{0C4496EA-31DA-4D1D-A92C-80083478FF85}" presName="node" presStyleLbl="node1" presStyleIdx="4" presStyleCnt="5" custLinFactNeighborX="63299" custLinFactNeighborY="-15461">
        <dgm:presLayoutVars>
          <dgm:bulletEnabled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5346462D-73BF-404B-B7FA-8C048118C2A6}" type="presOf" srcId="{0C4496EA-31DA-4D1D-A92C-80083478FF85}" destId="{FB842459-9982-460E-9F32-F21B16C406AB}" srcOrd="0" destOrd="0" presId="urn:microsoft.com/office/officeart/2005/8/layout/default"/>
    <dgm:cxn modelId="{66BC205F-FA27-47F3-9C71-A3CA5EBA9FA8}" type="presOf" srcId="{9CFBD08E-7F5B-48E9-9049-28B3C54C4419}" destId="{3CD76EF1-1753-488A-8E0C-F8998DD80792}" srcOrd="0" destOrd="0" presId="urn:microsoft.com/office/officeart/2005/8/layout/defaul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1BA84264-82B4-464C-9F5E-C766910201B4}" type="presOf" srcId="{41CDB9B8-E81E-41E7-AE89-8F6EDFC88D92}" destId="{8AEBEFE6-6159-41C0-98EF-9C6CC73F2D68}" srcOrd="0" destOrd="0" presId="urn:microsoft.com/office/officeart/2005/8/layout/defaul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AB49D25A-C3D2-4314-88E6-E03A00948400}" type="presOf" srcId="{7B62DEA7-9DCD-4B2E-9DC5-BE121C266AFD}" destId="{70966F2B-AA7D-4F8F-A1FD-BD98E39B2784}" srcOrd="0" destOrd="0" presId="urn:microsoft.com/office/officeart/2005/8/layout/default"/>
    <dgm:cxn modelId="{6C83C895-0799-4A4E-9060-6EDE119E7F4D}" type="presOf" srcId="{4D7D34C7-9466-4514-BF51-7396C17436B5}" destId="{3916480E-7997-4B79-8EFB-CFBA4603D5F6}" srcOrd="0" destOrd="0" presId="urn:microsoft.com/office/officeart/2005/8/layout/default"/>
    <dgm:cxn modelId="{30950AB1-C24F-470D-AA50-75B3761B48B6}" type="presOf" srcId="{8E185869-F0D4-43E2-B08A-2F3E83EE98F3}" destId="{28B77B4D-D703-4423-82CF-CA115EE74322}" srcOrd="0" destOrd="0" presId="urn:microsoft.com/office/officeart/2005/8/layout/default"/>
    <dgm:cxn modelId="{980D1FBA-EDE1-499A-BCBE-A2E4A7756B52}" srcId="{7B62DEA7-9DCD-4B2E-9DC5-BE121C266AFD}" destId="{0C4496EA-31DA-4D1D-A92C-80083478FF85}" srcOrd="4" destOrd="0" parTransId="{695F8288-F644-4364-A36E-01A213BE5047}" sibTransId="{03DE5A01-11E2-4ABC-A2C4-DA262ED45FC8}"/>
    <dgm:cxn modelId="{9100A9FD-D66C-4BF6-8698-1DBC78ED5CAE}" srcId="{7B62DEA7-9DCD-4B2E-9DC5-BE121C266AFD}" destId="{9CFBD08E-7F5B-48E9-9049-28B3C54C4419}" srcOrd="3" destOrd="0" parTransId="{9A86829B-23E5-42B0-805A-FEE5F7DC2914}" sibTransId="{8DD0F201-504F-45CC-9BC7-5591D6AD340D}"/>
    <dgm:cxn modelId="{D1F37EFD-ADCE-4E97-8A37-121B734F330D}" type="presParOf" srcId="{70966F2B-AA7D-4F8F-A1FD-BD98E39B2784}" destId="{8AEBEFE6-6159-41C0-98EF-9C6CC73F2D68}" srcOrd="0" destOrd="0" presId="urn:microsoft.com/office/officeart/2005/8/layout/default"/>
    <dgm:cxn modelId="{9F3B253B-B543-4AA2-9B17-292961815071}" type="presParOf" srcId="{70966F2B-AA7D-4F8F-A1FD-BD98E39B2784}" destId="{E6966A4C-56F4-43D8-8219-24EFEF790EBD}" srcOrd="1" destOrd="0" presId="urn:microsoft.com/office/officeart/2005/8/layout/default"/>
    <dgm:cxn modelId="{66B68524-7602-4942-BB58-840DCB63EA98}" type="presParOf" srcId="{70966F2B-AA7D-4F8F-A1FD-BD98E39B2784}" destId="{3916480E-7997-4B79-8EFB-CFBA4603D5F6}" srcOrd="2" destOrd="0" presId="urn:microsoft.com/office/officeart/2005/8/layout/default"/>
    <dgm:cxn modelId="{56531DCE-10F4-4760-B6A5-619D5ABA6024}" type="presParOf" srcId="{70966F2B-AA7D-4F8F-A1FD-BD98E39B2784}" destId="{BB74AC91-747B-4F4D-9974-9261A69A5645}" srcOrd="3" destOrd="0" presId="urn:microsoft.com/office/officeart/2005/8/layout/default"/>
    <dgm:cxn modelId="{8DC72362-A699-4EF9-95D1-A45AA837F195}" type="presParOf" srcId="{70966F2B-AA7D-4F8F-A1FD-BD98E39B2784}" destId="{28B77B4D-D703-4423-82CF-CA115EE74322}" srcOrd="4" destOrd="0" presId="urn:microsoft.com/office/officeart/2005/8/layout/default"/>
    <dgm:cxn modelId="{F577BECC-2E4A-4120-8D13-3513266F6E9A}" type="presParOf" srcId="{70966F2B-AA7D-4F8F-A1FD-BD98E39B2784}" destId="{658B73D8-63B5-473E-8712-98D72E5D38D7}" srcOrd="5" destOrd="0" presId="urn:microsoft.com/office/officeart/2005/8/layout/default"/>
    <dgm:cxn modelId="{EC01DAA4-8E01-494D-89A4-46E3C0802920}" type="presParOf" srcId="{70966F2B-AA7D-4F8F-A1FD-BD98E39B2784}" destId="{3CD76EF1-1753-488A-8E0C-F8998DD80792}" srcOrd="6" destOrd="0" presId="urn:microsoft.com/office/officeart/2005/8/layout/default"/>
    <dgm:cxn modelId="{69F925B0-868F-4C4D-9D2E-B008EF17493F}" type="presParOf" srcId="{70966F2B-AA7D-4F8F-A1FD-BD98E39B2784}" destId="{BA722B4C-9A7F-45C2-A01F-A48997D75A56}" srcOrd="7" destOrd="0" presId="urn:microsoft.com/office/officeart/2005/8/layout/default"/>
    <dgm:cxn modelId="{96035162-30A4-4E3B-9B08-407292245963}" type="presParOf" srcId="{70966F2B-AA7D-4F8F-A1FD-BD98E39B2784}" destId="{FB842459-9982-460E-9F32-F21B16C406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LabelList" loCatId="icon" qsTypeId="urn:microsoft.com/office/officeart/2005/8/quickstyle/simple5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BE" b="0" i="0"/>
            <a:t>Compréhension des nouveaux langages </a:t>
          </a:r>
          <a:endParaRPr lang="fr-FR" noProof="0"/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/>
            <a:t>Erreur « no module named »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9CFBD08E-7F5B-48E9-9049-28B3C54C441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Supprimer les caractères spéciaux dans la liste retourné</a:t>
          </a:r>
        </a:p>
      </dgm:t>
    </dgm:pt>
    <dgm:pt modelId="{8DD0F201-504F-45CC-9BC7-5591D6AD340D}" type="sibTrans" cxnId="{9100A9FD-D66C-4BF6-8698-1DBC78ED5CAE}">
      <dgm:prSet/>
      <dgm:spPr/>
      <dgm:t>
        <a:bodyPr/>
        <a:lstStyle/>
        <a:p>
          <a:pPr>
            <a:lnSpc>
              <a:spcPct val="100000"/>
            </a:lnSpc>
          </a:pPr>
          <a:endParaRPr lang="fr-BE"/>
        </a:p>
      </dgm:t>
    </dgm:pt>
    <dgm:pt modelId="{9A86829B-23E5-42B0-805A-FEE5F7DC2914}" type="parTrans" cxnId="{9100A9FD-D66C-4BF6-8698-1DBC78ED5CAE}">
      <dgm:prSet/>
      <dgm:spPr/>
      <dgm:t>
        <a:bodyPr/>
        <a:lstStyle/>
        <a:p>
          <a:endParaRPr lang="fr-BE"/>
        </a:p>
      </dgm:t>
    </dgm:pt>
    <dgm:pt modelId="{0C4496EA-31DA-4D1D-A92C-80083478FF8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RENDRE LE SITE RESPONSIVE</a:t>
          </a:r>
        </a:p>
      </dgm:t>
    </dgm:pt>
    <dgm:pt modelId="{03DE5A01-11E2-4ABC-A2C4-DA262ED45FC8}" type="sibTrans" cxnId="{980D1FBA-EDE1-499A-BCBE-A2E4A7756B52}">
      <dgm:prSet/>
      <dgm:spPr/>
      <dgm:t>
        <a:bodyPr/>
        <a:lstStyle/>
        <a:p>
          <a:endParaRPr lang="fr-BE"/>
        </a:p>
      </dgm:t>
    </dgm:pt>
    <dgm:pt modelId="{695F8288-F644-4364-A36E-01A213BE5047}" type="parTrans" cxnId="{980D1FBA-EDE1-499A-BCBE-A2E4A7756B52}">
      <dgm:prSet/>
      <dgm:spPr/>
      <dgm:t>
        <a:bodyPr/>
        <a:lstStyle/>
        <a:p>
          <a:endParaRPr lang="fr-BE"/>
        </a:p>
      </dgm:t>
    </dgm:pt>
    <dgm:pt modelId="{8B5DA1C0-8AA0-44B6-9612-86B03C4E610F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EC5E469E-19C3-49CD-B690-6422E5D77701}" type="pres">
      <dgm:prSet presAssocID="{41CDB9B8-E81E-41E7-AE89-8F6EDFC88D92}" presName="compNode" presStyleCnt="0"/>
      <dgm:spPr/>
    </dgm:pt>
    <dgm:pt modelId="{F8639065-F90F-4F38-A303-16746629CC5A}" type="pres">
      <dgm:prSet presAssocID="{41CDB9B8-E81E-41E7-AE89-8F6EDFC88D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B05088-1D3C-4E30-9615-A76823F6BD14}" type="pres">
      <dgm:prSet presAssocID="{41CDB9B8-E81E-41E7-AE89-8F6EDFC88D92}" presName="spaceRect" presStyleCnt="0"/>
      <dgm:spPr/>
    </dgm:pt>
    <dgm:pt modelId="{49731894-6F13-4DBD-95E1-D661C7BC2A54}" type="pres">
      <dgm:prSet presAssocID="{41CDB9B8-E81E-41E7-AE89-8F6EDFC88D92}" presName="textRect" presStyleLbl="revTx" presStyleIdx="0" presStyleCnt="4">
        <dgm:presLayoutVars>
          <dgm:chMax val="1"/>
          <dgm:chPref val="1"/>
        </dgm:presLayoutVars>
      </dgm:prSet>
      <dgm:spPr/>
    </dgm:pt>
    <dgm:pt modelId="{36DCB309-961B-4201-8F40-9A418F589307}" type="pres">
      <dgm:prSet presAssocID="{BA791450-8D1E-4A6F-B71D-2984D9E245C4}" presName="sibTrans" presStyleCnt="0"/>
      <dgm:spPr/>
    </dgm:pt>
    <dgm:pt modelId="{64CB40C6-3E0A-46F2-AD24-3CA8608ECDEE}" type="pres">
      <dgm:prSet presAssocID="{8E185869-F0D4-43E2-B08A-2F3E83EE98F3}" presName="compNode" presStyleCnt="0"/>
      <dgm:spPr/>
    </dgm:pt>
    <dgm:pt modelId="{55324DE8-72A2-4B2E-B51F-85E581506673}" type="pres">
      <dgm:prSet presAssocID="{8E185869-F0D4-43E2-B08A-2F3E83EE98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FD0B156-EE0F-465F-8EEE-3C1D7455F9DD}" type="pres">
      <dgm:prSet presAssocID="{8E185869-F0D4-43E2-B08A-2F3E83EE98F3}" presName="spaceRect" presStyleCnt="0"/>
      <dgm:spPr/>
    </dgm:pt>
    <dgm:pt modelId="{FB7E220F-A853-4046-8C7D-B0F7C4D12465}" type="pres">
      <dgm:prSet presAssocID="{8E185869-F0D4-43E2-B08A-2F3E83EE98F3}" presName="textRect" presStyleLbl="revTx" presStyleIdx="1" presStyleCnt="4">
        <dgm:presLayoutVars>
          <dgm:chMax val="1"/>
          <dgm:chPref val="1"/>
        </dgm:presLayoutVars>
      </dgm:prSet>
      <dgm:spPr/>
    </dgm:pt>
    <dgm:pt modelId="{3FAE1FC6-EEFE-40EC-B006-F0263ABAD352}" type="pres">
      <dgm:prSet presAssocID="{77D0876E-2BA2-4E28-ADB5-9885FCB7156A}" presName="sibTrans" presStyleCnt="0"/>
      <dgm:spPr/>
    </dgm:pt>
    <dgm:pt modelId="{03363BC3-C38D-4CDE-9F28-0A6B0241E288}" type="pres">
      <dgm:prSet presAssocID="{9CFBD08E-7F5B-48E9-9049-28B3C54C4419}" presName="compNode" presStyleCnt="0"/>
      <dgm:spPr/>
    </dgm:pt>
    <dgm:pt modelId="{DDA58474-66FB-427E-92EE-BDF1BEB3CF13}" type="pres">
      <dgm:prSet presAssocID="{9CFBD08E-7F5B-48E9-9049-28B3C54C44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C79951E-5C44-4DB1-A8E0-513FD18FF7E3}" type="pres">
      <dgm:prSet presAssocID="{9CFBD08E-7F5B-48E9-9049-28B3C54C4419}" presName="spaceRect" presStyleCnt="0"/>
      <dgm:spPr/>
    </dgm:pt>
    <dgm:pt modelId="{BC33681D-D8E7-4DEB-A7F9-C850F604467C}" type="pres">
      <dgm:prSet presAssocID="{9CFBD08E-7F5B-48E9-9049-28B3C54C4419}" presName="textRect" presStyleLbl="revTx" presStyleIdx="2" presStyleCnt="4">
        <dgm:presLayoutVars>
          <dgm:chMax val="1"/>
          <dgm:chPref val="1"/>
        </dgm:presLayoutVars>
      </dgm:prSet>
      <dgm:spPr/>
    </dgm:pt>
    <dgm:pt modelId="{26C2CF51-3F53-4329-9A60-786A055E735B}" type="pres">
      <dgm:prSet presAssocID="{8DD0F201-504F-45CC-9BC7-5591D6AD340D}" presName="sibTrans" presStyleCnt="0"/>
      <dgm:spPr/>
    </dgm:pt>
    <dgm:pt modelId="{06E35046-E3F4-4964-83C6-F0D7116225E7}" type="pres">
      <dgm:prSet presAssocID="{0C4496EA-31DA-4D1D-A92C-80083478FF85}" presName="compNode" presStyleCnt="0"/>
      <dgm:spPr/>
    </dgm:pt>
    <dgm:pt modelId="{1111C3B0-A298-44CD-BC8A-A307EB063415}" type="pres">
      <dgm:prSet presAssocID="{0C4496EA-31DA-4D1D-A92C-80083478FF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CA097C30-B9C8-4C6A-99B4-A8F0489B3860}" type="pres">
      <dgm:prSet presAssocID="{0C4496EA-31DA-4D1D-A92C-80083478FF85}" presName="spaceRect" presStyleCnt="0"/>
      <dgm:spPr/>
    </dgm:pt>
    <dgm:pt modelId="{55E4B136-9D31-4777-8525-680E283B3D72}" type="pres">
      <dgm:prSet presAssocID="{0C4496EA-31DA-4D1D-A92C-80083478FF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592B11-66AC-44B8-84DA-7AFEA25182CB}" type="presOf" srcId="{7B62DEA7-9DCD-4B2E-9DC5-BE121C266AFD}" destId="{8B5DA1C0-8AA0-44B6-9612-86B03C4E610F}" srcOrd="0" destOrd="0" presId="urn:microsoft.com/office/officeart/2018/2/layout/IconLabelList"/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2EB70567-B60E-4F22-9092-7768AE53695B}" type="presOf" srcId="{0C4496EA-31DA-4D1D-A92C-80083478FF85}" destId="{55E4B136-9D31-4777-8525-680E283B3D72}" srcOrd="0" destOrd="0" presId="urn:microsoft.com/office/officeart/2018/2/layout/Icon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7711089-F8BF-43F6-9291-DDE927631F24}" type="presOf" srcId="{41CDB9B8-E81E-41E7-AE89-8F6EDFC88D92}" destId="{49731894-6F13-4DBD-95E1-D661C7BC2A54}" srcOrd="0" destOrd="0" presId="urn:microsoft.com/office/officeart/2018/2/layout/IconLabelList"/>
    <dgm:cxn modelId="{EF75E7A4-6C48-480F-A53C-BBEC39C7E18C}" type="presOf" srcId="{9CFBD08E-7F5B-48E9-9049-28B3C54C4419}" destId="{BC33681D-D8E7-4DEB-A7F9-C850F604467C}" srcOrd="0" destOrd="0" presId="urn:microsoft.com/office/officeart/2018/2/layout/IconLabelList"/>
    <dgm:cxn modelId="{980D1FBA-EDE1-499A-BCBE-A2E4A7756B52}" srcId="{7B62DEA7-9DCD-4B2E-9DC5-BE121C266AFD}" destId="{0C4496EA-31DA-4D1D-A92C-80083478FF85}" srcOrd="3" destOrd="0" parTransId="{695F8288-F644-4364-A36E-01A213BE5047}" sibTransId="{03DE5A01-11E2-4ABC-A2C4-DA262ED45FC8}"/>
    <dgm:cxn modelId="{27D099D7-A387-4B38-AD1E-B45E1B3EC191}" type="presOf" srcId="{8E185869-F0D4-43E2-B08A-2F3E83EE98F3}" destId="{FB7E220F-A853-4046-8C7D-B0F7C4D12465}" srcOrd="0" destOrd="0" presId="urn:microsoft.com/office/officeart/2018/2/layout/IconLabelList"/>
    <dgm:cxn modelId="{9100A9FD-D66C-4BF6-8698-1DBC78ED5CAE}" srcId="{7B62DEA7-9DCD-4B2E-9DC5-BE121C266AFD}" destId="{9CFBD08E-7F5B-48E9-9049-28B3C54C4419}" srcOrd="2" destOrd="0" parTransId="{9A86829B-23E5-42B0-805A-FEE5F7DC2914}" sibTransId="{8DD0F201-504F-45CC-9BC7-5591D6AD340D}"/>
    <dgm:cxn modelId="{EE785017-0B8D-46EA-927F-1286EE52D7B5}" type="presParOf" srcId="{8B5DA1C0-8AA0-44B6-9612-86B03C4E610F}" destId="{EC5E469E-19C3-49CD-B690-6422E5D77701}" srcOrd="0" destOrd="0" presId="urn:microsoft.com/office/officeart/2018/2/layout/IconLabelList"/>
    <dgm:cxn modelId="{9B334985-9AB0-4472-ACD6-056696799150}" type="presParOf" srcId="{EC5E469E-19C3-49CD-B690-6422E5D77701}" destId="{F8639065-F90F-4F38-A303-16746629CC5A}" srcOrd="0" destOrd="0" presId="urn:microsoft.com/office/officeart/2018/2/layout/IconLabelList"/>
    <dgm:cxn modelId="{418D9F66-3635-4BD9-BB12-53F896FBEA9F}" type="presParOf" srcId="{EC5E469E-19C3-49CD-B690-6422E5D77701}" destId="{C8B05088-1D3C-4E30-9615-A76823F6BD14}" srcOrd="1" destOrd="0" presId="urn:microsoft.com/office/officeart/2018/2/layout/IconLabelList"/>
    <dgm:cxn modelId="{8B95E973-AAC7-4B2A-AA29-5C616CD8AE1E}" type="presParOf" srcId="{EC5E469E-19C3-49CD-B690-6422E5D77701}" destId="{49731894-6F13-4DBD-95E1-D661C7BC2A54}" srcOrd="2" destOrd="0" presId="urn:microsoft.com/office/officeart/2018/2/layout/IconLabelList"/>
    <dgm:cxn modelId="{4A2A09EC-E317-4E14-AA34-0F68F39EB112}" type="presParOf" srcId="{8B5DA1C0-8AA0-44B6-9612-86B03C4E610F}" destId="{36DCB309-961B-4201-8F40-9A418F589307}" srcOrd="1" destOrd="0" presId="urn:microsoft.com/office/officeart/2018/2/layout/IconLabelList"/>
    <dgm:cxn modelId="{DFB60DDF-C417-4C32-9FDE-F1FCFA75EDF4}" type="presParOf" srcId="{8B5DA1C0-8AA0-44B6-9612-86B03C4E610F}" destId="{64CB40C6-3E0A-46F2-AD24-3CA8608ECDEE}" srcOrd="2" destOrd="0" presId="urn:microsoft.com/office/officeart/2018/2/layout/IconLabelList"/>
    <dgm:cxn modelId="{3AEB5C1E-AFDC-422D-A948-4F39C073D9B6}" type="presParOf" srcId="{64CB40C6-3E0A-46F2-AD24-3CA8608ECDEE}" destId="{55324DE8-72A2-4B2E-B51F-85E581506673}" srcOrd="0" destOrd="0" presId="urn:microsoft.com/office/officeart/2018/2/layout/IconLabelList"/>
    <dgm:cxn modelId="{667912B8-3200-409E-B74C-47E48A8A8CDE}" type="presParOf" srcId="{64CB40C6-3E0A-46F2-AD24-3CA8608ECDEE}" destId="{BFD0B156-EE0F-465F-8EEE-3C1D7455F9DD}" srcOrd="1" destOrd="0" presId="urn:microsoft.com/office/officeart/2018/2/layout/IconLabelList"/>
    <dgm:cxn modelId="{C735329F-BE51-4252-9CC7-A06376DB2D10}" type="presParOf" srcId="{64CB40C6-3E0A-46F2-AD24-3CA8608ECDEE}" destId="{FB7E220F-A853-4046-8C7D-B0F7C4D12465}" srcOrd="2" destOrd="0" presId="urn:microsoft.com/office/officeart/2018/2/layout/IconLabelList"/>
    <dgm:cxn modelId="{E8C456C3-860B-4004-B29B-8664210FDEB4}" type="presParOf" srcId="{8B5DA1C0-8AA0-44B6-9612-86B03C4E610F}" destId="{3FAE1FC6-EEFE-40EC-B006-F0263ABAD352}" srcOrd="3" destOrd="0" presId="urn:microsoft.com/office/officeart/2018/2/layout/IconLabelList"/>
    <dgm:cxn modelId="{EC670401-CB3D-4931-8344-45CA71B28D7F}" type="presParOf" srcId="{8B5DA1C0-8AA0-44B6-9612-86B03C4E610F}" destId="{03363BC3-C38D-4CDE-9F28-0A6B0241E288}" srcOrd="4" destOrd="0" presId="urn:microsoft.com/office/officeart/2018/2/layout/IconLabelList"/>
    <dgm:cxn modelId="{1A102C8A-2A0E-447C-B0CF-00433985825E}" type="presParOf" srcId="{03363BC3-C38D-4CDE-9F28-0A6B0241E288}" destId="{DDA58474-66FB-427E-92EE-BDF1BEB3CF13}" srcOrd="0" destOrd="0" presId="urn:microsoft.com/office/officeart/2018/2/layout/IconLabelList"/>
    <dgm:cxn modelId="{FC7FDDA3-C553-4E5C-BE9C-EB956CD1C08F}" type="presParOf" srcId="{03363BC3-C38D-4CDE-9F28-0A6B0241E288}" destId="{5C79951E-5C44-4DB1-A8E0-513FD18FF7E3}" srcOrd="1" destOrd="0" presId="urn:microsoft.com/office/officeart/2018/2/layout/IconLabelList"/>
    <dgm:cxn modelId="{4A1D2741-FD73-4B95-A094-913818C77ADB}" type="presParOf" srcId="{03363BC3-C38D-4CDE-9F28-0A6B0241E288}" destId="{BC33681D-D8E7-4DEB-A7F9-C850F604467C}" srcOrd="2" destOrd="0" presId="urn:microsoft.com/office/officeart/2018/2/layout/IconLabelList"/>
    <dgm:cxn modelId="{7D949AE3-F6A3-436C-BE79-9903BED7229E}" type="presParOf" srcId="{8B5DA1C0-8AA0-44B6-9612-86B03C4E610F}" destId="{26C2CF51-3F53-4329-9A60-786A055E735B}" srcOrd="5" destOrd="0" presId="urn:microsoft.com/office/officeart/2018/2/layout/IconLabelList"/>
    <dgm:cxn modelId="{2F550BCB-B3C5-42E0-90BF-FA9776CC6F76}" type="presParOf" srcId="{8B5DA1C0-8AA0-44B6-9612-86B03C4E610F}" destId="{06E35046-E3F4-4964-83C6-F0D7116225E7}" srcOrd="6" destOrd="0" presId="urn:microsoft.com/office/officeart/2018/2/layout/IconLabelList"/>
    <dgm:cxn modelId="{3DD71A91-AD1D-4B39-95D3-9D8B892C1EB6}" type="presParOf" srcId="{06E35046-E3F4-4964-83C6-F0D7116225E7}" destId="{1111C3B0-A298-44CD-BC8A-A307EB063415}" srcOrd="0" destOrd="0" presId="urn:microsoft.com/office/officeart/2018/2/layout/IconLabelList"/>
    <dgm:cxn modelId="{A78A9D9C-0F18-4C2E-8F30-B4384103FC96}" type="presParOf" srcId="{06E35046-E3F4-4964-83C6-F0D7116225E7}" destId="{CA097C30-B9C8-4C6A-99B4-A8F0489B3860}" srcOrd="1" destOrd="0" presId="urn:microsoft.com/office/officeart/2018/2/layout/IconLabelList"/>
    <dgm:cxn modelId="{B06E18D9-975D-4284-A7F2-1DA0AD43BF70}" type="presParOf" srcId="{06E35046-E3F4-4964-83C6-F0D7116225E7}" destId="{55E4B136-9D31-4777-8525-680E283B3D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/>
        <a:lstStyle/>
        <a:p>
          <a:r>
            <a:rPr lang="fr-FR" sz="3000" noProof="0" dirty="0"/>
            <a:t>MODERNE &amp; SIMPLE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 custT="1"/>
      <dgm:spPr/>
      <dgm:t>
        <a:bodyPr rtlCol="0"/>
        <a:lstStyle/>
        <a:p>
          <a:r>
            <a:rPr lang="fr-FR" sz="3000" noProof="0" dirty="0"/>
            <a:t>RESPONSIVE (ADAPTABLE)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9CFBD08E-7F5B-48E9-9049-28B3C54C4419}">
      <dgm:prSet custT="1"/>
      <dgm:spPr/>
      <dgm:t>
        <a:bodyPr rtlCol="0"/>
        <a:lstStyle/>
        <a:p>
          <a:r>
            <a:rPr lang="fr-FR" sz="3000" noProof="0" dirty="0"/>
            <a:t>NAVIGATION RAPIDE</a:t>
          </a:r>
        </a:p>
      </dgm:t>
    </dgm:pt>
    <dgm:pt modelId="{8DD0F201-504F-45CC-9BC7-5591D6AD340D}" type="sibTrans" cxnId="{9100A9FD-D66C-4BF6-8698-1DBC78ED5CAE}">
      <dgm:prSet/>
      <dgm:spPr/>
      <dgm:t>
        <a:bodyPr/>
        <a:lstStyle/>
        <a:p>
          <a:endParaRPr lang="fr-BE"/>
        </a:p>
      </dgm:t>
    </dgm:pt>
    <dgm:pt modelId="{9A86829B-23E5-42B0-805A-FEE5F7DC2914}" type="parTrans" cxnId="{9100A9FD-D66C-4BF6-8698-1DBC78ED5CAE}">
      <dgm:prSet/>
      <dgm:spPr/>
      <dgm:t>
        <a:bodyPr/>
        <a:lstStyle/>
        <a:p>
          <a:endParaRPr lang="fr-BE"/>
        </a:p>
      </dgm:t>
    </dgm:pt>
    <dgm:pt modelId="{B928070D-3113-4407-8B6F-77B67CB75536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132799D1-10FB-44D4-B22F-CE8FB2A632E6}" type="pres">
      <dgm:prSet presAssocID="{41CDB9B8-E81E-41E7-AE89-8F6EDFC88D92}" presName="thickLine" presStyleLbl="alignNode1" presStyleIdx="0" presStyleCnt="3"/>
      <dgm:spPr/>
    </dgm:pt>
    <dgm:pt modelId="{5B8374BF-F74A-46E1-858D-54C82ACD342F}" type="pres">
      <dgm:prSet presAssocID="{41CDB9B8-E81E-41E7-AE89-8F6EDFC88D92}" presName="horz1" presStyleCnt="0"/>
      <dgm:spPr/>
    </dgm:pt>
    <dgm:pt modelId="{39E2DD2D-F3DF-48B7-8011-759011279A00}" type="pres">
      <dgm:prSet presAssocID="{41CDB9B8-E81E-41E7-AE89-8F6EDFC88D92}" presName="tx1" presStyleLbl="revTx" presStyleIdx="0" presStyleCnt="3" custScaleY="75321"/>
      <dgm:spPr/>
    </dgm:pt>
    <dgm:pt modelId="{4F0D454D-AAE5-44F0-B54F-A1BFD1664911}" type="pres">
      <dgm:prSet presAssocID="{41CDB9B8-E81E-41E7-AE89-8F6EDFC88D92}" presName="vert1" presStyleCnt="0"/>
      <dgm:spPr/>
    </dgm:pt>
    <dgm:pt modelId="{1E6CDEC5-58DA-4412-8900-BA684C9A6321}" type="pres">
      <dgm:prSet presAssocID="{8E185869-F0D4-43E2-B08A-2F3E83EE98F3}" presName="thickLine" presStyleLbl="alignNode1" presStyleIdx="1" presStyleCnt="3"/>
      <dgm:spPr/>
    </dgm:pt>
    <dgm:pt modelId="{7A221996-9CFA-45C3-BD2E-6376A4A5031D}" type="pres">
      <dgm:prSet presAssocID="{8E185869-F0D4-43E2-B08A-2F3E83EE98F3}" presName="horz1" presStyleCnt="0"/>
      <dgm:spPr/>
    </dgm:pt>
    <dgm:pt modelId="{6DCE7EA8-CF77-42BE-AE33-B82D4D6D21FC}" type="pres">
      <dgm:prSet presAssocID="{8E185869-F0D4-43E2-B08A-2F3E83EE98F3}" presName="tx1" presStyleLbl="revTx" presStyleIdx="1" presStyleCnt="3"/>
      <dgm:spPr/>
    </dgm:pt>
    <dgm:pt modelId="{CCC13773-0C4C-455B-AAF2-21609D9CA4F5}" type="pres">
      <dgm:prSet presAssocID="{8E185869-F0D4-43E2-B08A-2F3E83EE98F3}" presName="vert1" presStyleCnt="0"/>
      <dgm:spPr/>
    </dgm:pt>
    <dgm:pt modelId="{18F6F029-A9CE-475F-8230-746CBB33DFA3}" type="pres">
      <dgm:prSet presAssocID="{9CFBD08E-7F5B-48E9-9049-28B3C54C4419}" presName="thickLine" presStyleLbl="alignNode1" presStyleIdx="2" presStyleCnt="3"/>
      <dgm:spPr/>
    </dgm:pt>
    <dgm:pt modelId="{D1042410-2992-44CC-8126-D851BE2A601A}" type="pres">
      <dgm:prSet presAssocID="{9CFBD08E-7F5B-48E9-9049-28B3C54C4419}" presName="horz1" presStyleCnt="0"/>
      <dgm:spPr/>
    </dgm:pt>
    <dgm:pt modelId="{495B4224-57C2-44EB-A410-8EE088ADE179}" type="pres">
      <dgm:prSet presAssocID="{9CFBD08E-7F5B-48E9-9049-28B3C54C4419}" presName="tx1" presStyleLbl="revTx" presStyleIdx="2" presStyleCnt="3"/>
      <dgm:spPr/>
    </dgm:pt>
    <dgm:pt modelId="{9A1668FC-E64E-48B0-A3A7-159A90BE88B1}" type="pres">
      <dgm:prSet presAssocID="{9CFBD08E-7F5B-48E9-9049-28B3C54C4419}" presName="vert1" presStyleCnt="0"/>
      <dgm:spPr/>
    </dgm:pt>
  </dgm:ptLst>
  <dgm:cxnLst>
    <dgm:cxn modelId="{6C8D8418-02C0-4A5D-866A-4C3B9177A14D}" type="presOf" srcId="{9CFBD08E-7F5B-48E9-9049-28B3C54C4419}" destId="{495B4224-57C2-44EB-A410-8EE088ADE179}" srcOrd="0" destOrd="0" presId="urn:microsoft.com/office/officeart/2008/layout/LinedList"/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4C6ED4F-FEC1-4C7C-ACB7-E443E3F14634}" type="presOf" srcId="{7B62DEA7-9DCD-4B2E-9DC5-BE121C266AFD}" destId="{B928070D-3113-4407-8B6F-77B67CB75536}" srcOrd="0" destOrd="0" presId="urn:microsoft.com/office/officeart/2008/layout/LinedList"/>
    <dgm:cxn modelId="{1E24FE7C-2156-46FC-90F2-7736EF62EA6B}" type="presOf" srcId="{8E185869-F0D4-43E2-B08A-2F3E83EE98F3}" destId="{6DCE7EA8-CF77-42BE-AE33-B82D4D6D21FC}" srcOrd="0" destOrd="0" presId="urn:microsoft.com/office/officeart/2008/layout/LinedList"/>
    <dgm:cxn modelId="{963905C9-4E08-4D6E-B471-660F59ECD70B}" type="presOf" srcId="{41CDB9B8-E81E-41E7-AE89-8F6EDFC88D92}" destId="{39E2DD2D-F3DF-48B7-8011-759011279A00}" srcOrd="0" destOrd="0" presId="urn:microsoft.com/office/officeart/2008/layout/LinedList"/>
    <dgm:cxn modelId="{9100A9FD-D66C-4BF6-8698-1DBC78ED5CAE}" srcId="{7B62DEA7-9DCD-4B2E-9DC5-BE121C266AFD}" destId="{9CFBD08E-7F5B-48E9-9049-28B3C54C4419}" srcOrd="2" destOrd="0" parTransId="{9A86829B-23E5-42B0-805A-FEE5F7DC2914}" sibTransId="{8DD0F201-504F-45CC-9BC7-5591D6AD340D}"/>
    <dgm:cxn modelId="{2A30D708-4ACA-4E90-B280-24D0264A328D}" type="presParOf" srcId="{B928070D-3113-4407-8B6F-77B67CB75536}" destId="{132799D1-10FB-44D4-B22F-CE8FB2A632E6}" srcOrd="0" destOrd="0" presId="urn:microsoft.com/office/officeart/2008/layout/LinedList"/>
    <dgm:cxn modelId="{7EA72772-B2AA-43DF-832D-B26F2F52E884}" type="presParOf" srcId="{B928070D-3113-4407-8B6F-77B67CB75536}" destId="{5B8374BF-F74A-46E1-858D-54C82ACD342F}" srcOrd="1" destOrd="0" presId="urn:microsoft.com/office/officeart/2008/layout/LinedList"/>
    <dgm:cxn modelId="{5AB807F5-27EF-450B-892E-A5E320099578}" type="presParOf" srcId="{5B8374BF-F74A-46E1-858D-54C82ACD342F}" destId="{39E2DD2D-F3DF-48B7-8011-759011279A00}" srcOrd="0" destOrd="0" presId="urn:microsoft.com/office/officeart/2008/layout/LinedList"/>
    <dgm:cxn modelId="{9C489D51-4933-42B8-A6DA-2953DA0DCBB1}" type="presParOf" srcId="{5B8374BF-F74A-46E1-858D-54C82ACD342F}" destId="{4F0D454D-AAE5-44F0-B54F-A1BFD1664911}" srcOrd="1" destOrd="0" presId="urn:microsoft.com/office/officeart/2008/layout/LinedList"/>
    <dgm:cxn modelId="{8E230019-7DB1-44F4-9503-9C72FD210326}" type="presParOf" srcId="{B928070D-3113-4407-8B6F-77B67CB75536}" destId="{1E6CDEC5-58DA-4412-8900-BA684C9A6321}" srcOrd="2" destOrd="0" presId="urn:microsoft.com/office/officeart/2008/layout/LinedList"/>
    <dgm:cxn modelId="{CE820332-DBF1-4763-A7C2-E44CBAF99052}" type="presParOf" srcId="{B928070D-3113-4407-8B6F-77B67CB75536}" destId="{7A221996-9CFA-45C3-BD2E-6376A4A5031D}" srcOrd="3" destOrd="0" presId="urn:microsoft.com/office/officeart/2008/layout/LinedList"/>
    <dgm:cxn modelId="{07C7C56A-3825-4B57-904E-32EF650BD8EB}" type="presParOf" srcId="{7A221996-9CFA-45C3-BD2E-6376A4A5031D}" destId="{6DCE7EA8-CF77-42BE-AE33-B82D4D6D21FC}" srcOrd="0" destOrd="0" presId="urn:microsoft.com/office/officeart/2008/layout/LinedList"/>
    <dgm:cxn modelId="{255FEBB2-A099-4609-9165-02BFF162BC56}" type="presParOf" srcId="{7A221996-9CFA-45C3-BD2E-6376A4A5031D}" destId="{CCC13773-0C4C-455B-AAF2-21609D9CA4F5}" srcOrd="1" destOrd="0" presId="urn:microsoft.com/office/officeart/2008/layout/LinedList"/>
    <dgm:cxn modelId="{277ACF74-05AB-487E-B4A6-50B6CB0A47EF}" type="presParOf" srcId="{B928070D-3113-4407-8B6F-77B67CB75536}" destId="{18F6F029-A9CE-475F-8230-746CBB33DFA3}" srcOrd="4" destOrd="0" presId="urn:microsoft.com/office/officeart/2008/layout/LinedList"/>
    <dgm:cxn modelId="{0EE9AA57-7193-40D4-B098-F475104E2BEB}" type="presParOf" srcId="{B928070D-3113-4407-8B6F-77B67CB75536}" destId="{D1042410-2992-44CC-8126-D851BE2A601A}" srcOrd="5" destOrd="0" presId="urn:microsoft.com/office/officeart/2008/layout/LinedList"/>
    <dgm:cxn modelId="{B1DEF1A7-391C-48C5-B45F-21B7E7375387}" type="presParOf" srcId="{D1042410-2992-44CC-8126-D851BE2A601A}" destId="{495B4224-57C2-44EB-A410-8EE088ADE179}" srcOrd="0" destOrd="0" presId="urn:microsoft.com/office/officeart/2008/layout/LinedList"/>
    <dgm:cxn modelId="{68380E93-B3B4-4F06-A33D-575E7A4D9D29}" type="presParOf" srcId="{D1042410-2992-44CC-8126-D851BE2A601A}" destId="{9A1668FC-E64E-48B0-A3A7-159A90BE8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EFE6-6159-41C0-98EF-9C6CC73F2D68}">
      <dsp:nvSpPr>
        <dsp:cNvPr id="0" name=""/>
        <dsp:cNvSpPr/>
      </dsp:nvSpPr>
      <dsp:spPr>
        <a:xfrm>
          <a:off x="4" y="412081"/>
          <a:ext cx="2531074" cy="10951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noProof="0" dirty="0"/>
            <a:t>Distribution des races</a:t>
          </a:r>
        </a:p>
      </dsp:txBody>
      <dsp:txXfrm>
        <a:off x="4" y="412081"/>
        <a:ext cx="2531074" cy="1095106"/>
      </dsp:txXfrm>
    </dsp:sp>
    <dsp:sp modelId="{3916480E-7997-4B79-8EFB-CFBA4603D5F6}">
      <dsp:nvSpPr>
        <dsp:cNvPr id="0" name=""/>
        <dsp:cNvSpPr/>
      </dsp:nvSpPr>
      <dsp:spPr>
        <a:xfrm>
          <a:off x="2748124" y="400777"/>
          <a:ext cx="2531074" cy="13022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noProof="0" dirty="0"/>
            <a:t>Les animaux nés en période de pleine lune ou non</a:t>
          </a:r>
        </a:p>
      </dsp:txBody>
      <dsp:txXfrm>
        <a:off x="2748124" y="400777"/>
        <a:ext cx="2531074" cy="1302272"/>
      </dsp:txXfrm>
    </dsp:sp>
    <dsp:sp modelId="{28B77B4D-D703-4423-82CF-CA115EE74322}">
      <dsp:nvSpPr>
        <dsp:cNvPr id="0" name=""/>
        <dsp:cNvSpPr/>
      </dsp:nvSpPr>
      <dsp:spPr>
        <a:xfrm>
          <a:off x="1551813" y="1869306"/>
          <a:ext cx="2170453" cy="13022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noProof="0" dirty="0"/>
            <a:t>Le nombre de vêlages par jour sur une période</a:t>
          </a:r>
        </a:p>
      </dsp:txBody>
      <dsp:txXfrm>
        <a:off x="1551813" y="1869306"/>
        <a:ext cx="2170453" cy="1302272"/>
      </dsp:txXfrm>
    </dsp:sp>
    <dsp:sp modelId="{3CD76EF1-1753-488A-8E0C-F8998DD80792}">
      <dsp:nvSpPr>
        <dsp:cNvPr id="0" name=""/>
        <dsp:cNvSpPr/>
      </dsp:nvSpPr>
      <dsp:spPr>
        <a:xfrm>
          <a:off x="175355" y="3597877"/>
          <a:ext cx="2170453" cy="13022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noProof="0" dirty="0"/>
            <a:t>à propos informations supplémentaires</a:t>
          </a:r>
        </a:p>
      </dsp:txBody>
      <dsp:txXfrm>
        <a:off x="175355" y="3597877"/>
        <a:ext cx="2170453" cy="1302272"/>
      </dsp:txXfrm>
    </dsp:sp>
    <dsp:sp modelId="{FB842459-9982-460E-9F32-F21B16C406AB}">
      <dsp:nvSpPr>
        <dsp:cNvPr id="0" name=""/>
        <dsp:cNvSpPr/>
      </dsp:nvSpPr>
      <dsp:spPr>
        <a:xfrm>
          <a:off x="2928250" y="3582011"/>
          <a:ext cx="2170453" cy="13022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Contact pour envoyer un mail à la ferme</a:t>
          </a:r>
        </a:p>
      </dsp:txBody>
      <dsp:txXfrm>
        <a:off x="2928250" y="3582011"/>
        <a:ext cx="2170453" cy="1302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39065-F90F-4F38-A303-16746629CC5A}">
      <dsp:nvSpPr>
        <dsp:cNvPr id="0" name=""/>
        <dsp:cNvSpPr/>
      </dsp:nvSpPr>
      <dsp:spPr>
        <a:xfrm>
          <a:off x="659354" y="501319"/>
          <a:ext cx="1040297" cy="10402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731894-6F13-4DBD-95E1-D661C7BC2A54}">
      <dsp:nvSpPr>
        <dsp:cNvPr id="0" name=""/>
        <dsp:cNvSpPr/>
      </dsp:nvSpPr>
      <dsp:spPr>
        <a:xfrm>
          <a:off x="23617" y="1889424"/>
          <a:ext cx="23117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0" i="0" kern="1200"/>
            <a:t>Compréhension des nouveaux langages </a:t>
          </a:r>
          <a:endParaRPr lang="fr-FR" sz="1600" kern="1200" noProof="0"/>
        </a:p>
      </dsp:txBody>
      <dsp:txXfrm>
        <a:off x="23617" y="1889424"/>
        <a:ext cx="2311771" cy="720000"/>
      </dsp:txXfrm>
    </dsp:sp>
    <dsp:sp modelId="{55324DE8-72A2-4B2E-B51F-85E581506673}">
      <dsp:nvSpPr>
        <dsp:cNvPr id="0" name=""/>
        <dsp:cNvSpPr/>
      </dsp:nvSpPr>
      <dsp:spPr>
        <a:xfrm>
          <a:off x="3375686" y="501319"/>
          <a:ext cx="1040297" cy="10402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7E220F-A853-4046-8C7D-B0F7C4D12465}">
      <dsp:nvSpPr>
        <dsp:cNvPr id="0" name=""/>
        <dsp:cNvSpPr/>
      </dsp:nvSpPr>
      <dsp:spPr>
        <a:xfrm>
          <a:off x="2739949" y="1889424"/>
          <a:ext cx="23117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/>
            <a:t>Erreur « no module named »</a:t>
          </a:r>
        </a:p>
      </dsp:txBody>
      <dsp:txXfrm>
        <a:off x="2739949" y="1889424"/>
        <a:ext cx="2311771" cy="720000"/>
      </dsp:txXfrm>
    </dsp:sp>
    <dsp:sp modelId="{DDA58474-66FB-427E-92EE-BDF1BEB3CF13}">
      <dsp:nvSpPr>
        <dsp:cNvPr id="0" name=""/>
        <dsp:cNvSpPr/>
      </dsp:nvSpPr>
      <dsp:spPr>
        <a:xfrm>
          <a:off x="659354" y="3187367"/>
          <a:ext cx="1040297" cy="10402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33681D-D8E7-4DEB-A7F9-C850F604467C}">
      <dsp:nvSpPr>
        <dsp:cNvPr id="0" name=""/>
        <dsp:cNvSpPr/>
      </dsp:nvSpPr>
      <dsp:spPr>
        <a:xfrm>
          <a:off x="23617" y="4575472"/>
          <a:ext cx="23117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Supprimer les caractères spéciaux dans la liste retourné</a:t>
          </a:r>
        </a:p>
      </dsp:txBody>
      <dsp:txXfrm>
        <a:off x="23617" y="4575472"/>
        <a:ext cx="2311771" cy="720000"/>
      </dsp:txXfrm>
    </dsp:sp>
    <dsp:sp modelId="{1111C3B0-A298-44CD-BC8A-A307EB063415}">
      <dsp:nvSpPr>
        <dsp:cNvPr id="0" name=""/>
        <dsp:cNvSpPr/>
      </dsp:nvSpPr>
      <dsp:spPr>
        <a:xfrm>
          <a:off x="3375686" y="3187367"/>
          <a:ext cx="1040297" cy="10402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E4B136-9D31-4777-8525-680E283B3D72}">
      <dsp:nvSpPr>
        <dsp:cNvPr id="0" name=""/>
        <dsp:cNvSpPr/>
      </dsp:nvSpPr>
      <dsp:spPr>
        <a:xfrm>
          <a:off x="2739949" y="4575472"/>
          <a:ext cx="23117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/>
            <a:t>RENDRE LE SITE RESPONSIVE</a:t>
          </a:r>
        </a:p>
      </dsp:txBody>
      <dsp:txXfrm>
        <a:off x="2739949" y="4575472"/>
        <a:ext cx="231177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799D1-10FB-44D4-B22F-CE8FB2A632E6}">
      <dsp:nvSpPr>
        <dsp:cNvPr id="0" name=""/>
        <dsp:cNvSpPr/>
      </dsp:nvSpPr>
      <dsp:spPr>
        <a:xfrm>
          <a:off x="0" y="1983"/>
          <a:ext cx="36564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2DD2D-F3DF-48B7-8011-759011279A00}">
      <dsp:nvSpPr>
        <dsp:cNvPr id="0" name=""/>
        <dsp:cNvSpPr/>
      </dsp:nvSpPr>
      <dsp:spPr>
        <a:xfrm>
          <a:off x="0" y="1983"/>
          <a:ext cx="3656419" cy="93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MODERNE &amp; SIMPLE</a:t>
          </a:r>
        </a:p>
      </dsp:txBody>
      <dsp:txXfrm>
        <a:off x="0" y="1983"/>
        <a:ext cx="3656419" cy="938662"/>
      </dsp:txXfrm>
    </dsp:sp>
    <dsp:sp modelId="{1E6CDEC5-58DA-4412-8900-BA684C9A6321}">
      <dsp:nvSpPr>
        <dsp:cNvPr id="0" name=""/>
        <dsp:cNvSpPr/>
      </dsp:nvSpPr>
      <dsp:spPr>
        <a:xfrm>
          <a:off x="0" y="940645"/>
          <a:ext cx="3656419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E7EA8-CF77-42BE-AE33-B82D4D6D21FC}">
      <dsp:nvSpPr>
        <dsp:cNvPr id="0" name=""/>
        <dsp:cNvSpPr/>
      </dsp:nvSpPr>
      <dsp:spPr>
        <a:xfrm>
          <a:off x="0" y="940645"/>
          <a:ext cx="3656419" cy="124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RESPONSIVE (ADAPTABLE)</a:t>
          </a:r>
        </a:p>
      </dsp:txBody>
      <dsp:txXfrm>
        <a:off x="0" y="940645"/>
        <a:ext cx="3656419" cy="1246216"/>
      </dsp:txXfrm>
    </dsp:sp>
    <dsp:sp modelId="{18F6F029-A9CE-475F-8230-746CBB33DFA3}">
      <dsp:nvSpPr>
        <dsp:cNvPr id="0" name=""/>
        <dsp:cNvSpPr/>
      </dsp:nvSpPr>
      <dsp:spPr>
        <a:xfrm>
          <a:off x="0" y="2186862"/>
          <a:ext cx="3656419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B4224-57C2-44EB-A410-8EE088ADE179}">
      <dsp:nvSpPr>
        <dsp:cNvPr id="0" name=""/>
        <dsp:cNvSpPr/>
      </dsp:nvSpPr>
      <dsp:spPr>
        <a:xfrm>
          <a:off x="0" y="2186862"/>
          <a:ext cx="3656419" cy="124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NAVIGATION RAPIDE</a:t>
          </a:r>
        </a:p>
      </dsp:txBody>
      <dsp:txXfrm>
        <a:off x="0" y="2186862"/>
        <a:ext cx="3656419" cy="124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2CB5A94-2E9D-4E56-A716-3E4552D77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26326D-998B-4A46-AB93-A466D3DC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A83D-8015-44E2-B2B6-320E46297FF0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14A5D2-430E-40C0-8847-3945222D1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3651E-9D5F-4AC5-AFDC-4E3FB5DAA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FA4-4CD8-4DD8-A6AE-935A67CDB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756F-5DCA-4EDB-BEF5-8FB6921BD519}" type="datetimeFigureOut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980F-47CD-48F0-BDD3-581CC9C4A1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326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0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224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714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27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6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F5BB8F6-5F67-4F7E-A58A-0E224E80927C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D4E55-C72B-4B08-A56A-6742C8CA1A7B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BF720-379D-4867-9439-EFDCF176127C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8CC44-8D34-4B59-83E6-12DBEE060752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17F67A5-701C-4462-B115-FBCC29301C0B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4E321-4EA5-4124-8F70-7F2E5E9623F3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2D543-CD4C-481C-B130-636430CEEC36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FF292-A285-4FA4-A5D4-8FC95A89C0F7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8114F-BF91-4864-A49C-E5D78336A482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D800192-A59D-4B4E-A31D-E16C7EF24427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9B8476D-A66F-4EA5-A966-AC9E4549D6E9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29E2DDB0-2CD9-4718-AAD8-6BF2D8C07550}" type="datetime1">
              <a:rPr lang="fr-FR" noProof="0" smtClean="0"/>
              <a:t>11/05/2022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Autofit/>
          </a:bodyPr>
          <a:lstStyle/>
          <a:p>
            <a:pPr rtl="0"/>
            <a:r>
              <a:rPr lang="fr-FR" sz="6500" dirty="0">
                <a:solidFill>
                  <a:schemeClr val="bg2"/>
                </a:solidFill>
              </a:rPr>
              <a:t>La ferme des 3 chê</a:t>
            </a:r>
            <a:r>
              <a:rPr lang="fr-FR" dirty="0">
                <a:solidFill>
                  <a:schemeClr val="bg2"/>
                </a:solidFill>
              </a:rPr>
              <a:t>nes</a:t>
            </a:r>
            <a:endParaRPr lang="fr-FR" sz="6500" dirty="0">
              <a:solidFill>
                <a:schemeClr val="bg2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Modernisation de la gestion de la ferme de Mr. et Mme. Verhaeghe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3FFEAF-3651-A32C-B2DC-465EE3DBEEF4}"/>
              </a:ext>
            </a:extLst>
          </p:cNvPr>
          <p:cNvSpPr txBox="1"/>
          <p:nvPr/>
        </p:nvSpPr>
        <p:spPr>
          <a:xfrm>
            <a:off x="9184977" y="6223386"/>
            <a:ext cx="22419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chemeClr val="bg2"/>
                </a:solidFill>
              </a:rPr>
              <a:t>Nicolas Swinnen</a:t>
            </a:r>
            <a:endParaRPr lang="fr-BE" sz="2300" dirty="0">
              <a:solidFill>
                <a:schemeClr val="bg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EFB059-86E3-04E9-C172-29C99A59FA25}"/>
              </a:ext>
            </a:extLst>
          </p:cNvPr>
          <p:cNvSpPr txBox="1"/>
          <p:nvPr/>
        </p:nvSpPr>
        <p:spPr>
          <a:xfrm>
            <a:off x="752858" y="6190823"/>
            <a:ext cx="22419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chemeClr val="bg2"/>
                </a:solidFill>
              </a:rPr>
              <a:t>LINFO1002</a:t>
            </a:r>
            <a:endParaRPr lang="fr-BE" sz="2300" dirty="0">
              <a:solidFill>
                <a:schemeClr val="bg2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A99360-B33C-915B-6ACF-946534CBEDDA}"/>
              </a:ext>
            </a:extLst>
          </p:cNvPr>
          <p:cNvSpPr txBox="1"/>
          <p:nvPr/>
        </p:nvSpPr>
        <p:spPr>
          <a:xfrm>
            <a:off x="10683781" y="188263"/>
            <a:ext cx="148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</a:rPr>
              <a:t>13/05/22</a:t>
            </a:r>
            <a:endParaRPr lang="fr-BE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7" y="364247"/>
            <a:ext cx="4923340" cy="703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 err="1"/>
              <a:t>Visualisation</a:t>
            </a:r>
            <a:r>
              <a:rPr lang="en-US" sz="4000" dirty="0"/>
              <a:t> du site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Espace réservé du contenu 21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977971AB-CDB6-BC76-E0A5-2D8489D55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38919" y="40877"/>
            <a:ext cx="3656419" cy="6771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Espace réservé au contenu 2" descr="Graphique icône SmartArt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740891"/>
              </p:ext>
            </p:extLst>
          </p:nvPr>
        </p:nvGraphicFramePr>
        <p:xfrm>
          <a:off x="6593746" y="906012"/>
          <a:ext cx="5279203" cy="583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245" y="153100"/>
            <a:ext cx="2424236" cy="597716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000"/>
              <a:t>Difficultés</a:t>
            </a:r>
            <a:br>
              <a:rPr lang="fr-FR" dirty="0"/>
            </a:b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DA4ADF-3BEA-53C2-D31A-1CD5AE5DD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26"/>
          <a:stretch/>
        </p:blipFill>
        <p:spPr>
          <a:xfrm>
            <a:off x="1167319" y="339409"/>
            <a:ext cx="5486400" cy="6258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0" name="Espace réservé au contenu 2" descr="Graphique icône SmartArt">
            <a:extLst>
              <a:ext uri="{FF2B5EF4-FFF2-40B4-BE49-F238E27FC236}">
                <a16:creationId xmlns:a16="http://schemas.microsoft.com/office/drawing/2014/main" id="{6E30BB08-2014-17DF-27FB-2D16EC53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13115"/>
              </p:ext>
            </p:extLst>
          </p:nvPr>
        </p:nvGraphicFramePr>
        <p:xfrm>
          <a:off x="6786694" y="889234"/>
          <a:ext cx="5075339" cy="579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486" y="917798"/>
            <a:ext cx="3656419" cy="82421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Points forts</a:t>
            </a:r>
            <a:br>
              <a:rPr lang="fr-FR" dirty="0"/>
            </a:b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5376FE-FBAC-9BD6-16E3-07B410B3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56" y="1329907"/>
            <a:ext cx="6690474" cy="3813569"/>
          </a:xfrm>
          <a:prstGeom prst="rect">
            <a:avLst/>
          </a:prstGeom>
        </p:spPr>
      </p:pic>
      <p:graphicFrame>
        <p:nvGraphicFramePr>
          <p:cNvPr id="30" name="Espace réservé au contenu 2" descr="Graphique icône SmartArt">
            <a:extLst>
              <a:ext uri="{FF2B5EF4-FFF2-40B4-BE49-F238E27FC236}">
                <a16:creationId xmlns:a16="http://schemas.microsoft.com/office/drawing/2014/main" id="{6E30BB08-2014-17DF-27FB-2D16EC53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00418"/>
              </p:ext>
            </p:extLst>
          </p:nvPr>
        </p:nvGraphicFramePr>
        <p:xfrm>
          <a:off x="8057486" y="1917114"/>
          <a:ext cx="3656419" cy="343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126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155078-021E-49AB-8F30-C53CA1A599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voyage</Template>
  <TotalTime>206</TotalTime>
  <Words>100</Words>
  <Application>Microsoft Office PowerPoint</Application>
  <PresentationFormat>Grand écran</PresentationFormat>
  <Paragraphs>24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Rogner</vt:lpstr>
      <vt:lpstr>La ferme des 3 chênes</vt:lpstr>
      <vt:lpstr>Visualisation du site</vt:lpstr>
      <vt:lpstr>Difficultés </vt:lpstr>
      <vt:lpstr>Points forts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ferme des 3 chênes</dc:title>
  <dc:creator>Nicolas Swinnen</dc:creator>
  <cp:lastModifiedBy>Nicolas Swinnen</cp:lastModifiedBy>
  <cp:revision>15</cp:revision>
  <dcterms:created xsi:type="dcterms:W3CDTF">2022-05-11T09:57:30Z</dcterms:created>
  <dcterms:modified xsi:type="dcterms:W3CDTF">2022-05-11T13:25:12Z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