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861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47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55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046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82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306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7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85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01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65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7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50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64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9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1A9416-1E9F-4A9E-8494-D96A666F628A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69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Blue Steel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53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30876"/>
          </a:xfrm>
        </p:spPr>
        <p:txBody>
          <a:bodyPr/>
          <a:lstStyle/>
          <a:p>
            <a:r>
              <a:rPr lang="en-US" dirty="0" smtClean="0"/>
              <a:t>Actor definitions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777285"/>
            <a:ext cx="8535988" cy="4217115"/>
          </a:xfrm>
        </p:spPr>
        <p:txBody>
          <a:bodyPr>
            <a:normAutofit/>
          </a:bodyPr>
          <a:lstStyle/>
          <a:p>
            <a:r>
              <a:rPr lang="en-US" dirty="0" smtClean="0"/>
              <a:t>Customer – Persons borrowing audiobooks</a:t>
            </a:r>
          </a:p>
          <a:p>
            <a:r>
              <a:rPr lang="en-US" dirty="0" smtClean="0"/>
              <a:t>Library </a:t>
            </a:r>
            <a:r>
              <a:rPr lang="en-US" dirty="0" smtClean="0"/>
              <a:t>Employee – </a:t>
            </a:r>
            <a:r>
              <a:rPr lang="en-US" dirty="0" smtClean="0"/>
              <a:t>Local branch staff responsible for stocking audiobooks and registering new users</a:t>
            </a:r>
          </a:p>
          <a:p>
            <a:r>
              <a:rPr lang="en-US" dirty="0" smtClean="0"/>
              <a:t>Library </a:t>
            </a:r>
            <a:r>
              <a:rPr lang="en-US" dirty="0" smtClean="0"/>
              <a:t>Admins </a:t>
            </a:r>
            <a:r>
              <a:rPr lang="en-US" dirty="0" smtClean="0"/>
              <a:t>– </a:t>
            </a:r>
            <a:r>
              <a:rPr lang="en-US" dirty="0" smtClean="0"/>
              <a:t>IT </a:t>
            </a:r>
            <a:r>
              <a:rPr lang="en-US" dirty="0" smtClean="0"/>
              <a:t>staff </a:t>
            </a:r>
            <a:r>
              <a:rPr lang="en-US" dirty="0" smtClean="0"/>
              <a:t>responsible for system wide </a:t>
            </a:r>
            <a:r>
              <a:rPr lang="en-US" dirty="0" smtClean="0"/>
              <a:t>maintenance</a:t>
            </a:r>
          </a:p>
          <a:p>
            <a:r>
              <a:rPr lang="en-US" dirty="0" smtClean="0"/>
              <a:t>System – The Blue Box system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8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introduction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r="24850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1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2812" y="902850"/>
            <a:ext cx="6019800" cy="1143000"/>
          </a:xfrm>
        </p:spPr>
        <p:txBody>
          <a:bodyPr/>
          <a:lstStyle/>
          <a:p>
            <a:r>
              <a:rPr lang="en-US" dirty="0" smtClean="0"/>
              <a:t>Chip </a:t>
            </a:r>
            <a:r>
              <a:rPr lang="en-US" b="1" dirty="0" err="1" smtClean="0"/>
              <a:t>keyes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722812" y="2045850"/>
            <a:ext cx="6021388" cy="42004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I’m currently a research technician at Fred Hutchinson Cancer Research doing primarily molecular biology and animal surgery. I was initially premed through college, which is why my background is in life sciences. I was exposed more and more frequently to computer programming via data analysis, which ignited an interest to know more about such an interesting and versatile field. I have 6 courses left in my MS in Computer Science degree and am focusing on a mix between software engineering and data science courses. Personal - My wife and I are expecting our first baby in august, which we’re pumped/nervous about. I also enjoy </a:t>
            </a:r>
            <a:r>
              <a:rPr lang="en-US" dirty="0" err="1"/>
              <a:t>homebrewing</a:t>
            </a:r>
            <a:r>
              <a:rPr lang="en-US" dirty="0"/>
              <a:t> in what little spare time I have left.</a:t>
            </a:r>
          </a:p>
        </p:txBody>
      </p:sp>
      <p:pic>
        <p:nvPicPr>
          <p:cNvPr id="7" name="image04.jpg"/>
          <p:cNvPicPr>
            <a:picLocks noGrp="1"/>
          </p:cNvPicPr>
          <p:nvPr>
            <p:ph type="pic" idx="1"/>
          </p:nvPr>
        </p:nvPicPr>
        <p:blipFill>
          <a:blip r:embed="rId2"/>
          <a:srcRect l="14115" r="1411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4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b="1" dirty="0"/>
              <a:t>LAGRECA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I’m an embedded systems developer, originally from Michigan. I’m more than half way done with my CS degree from JHU. </a:t>
            </a:r>
            <a:r>
              <a:rPr lang="en-US" dirty="0" smtClean="0"/>
              <a:t>I have 7 years of programming experience. I enjoy building things that move (Like the dune buggy in the picture) and recently rescued a dog.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086" r="2308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Dave </a:t>
            </a:r>
            <a:r>
              <a:rPr lang="en-US" b="1" dirty="0" smtClean="0"/>
              <a:t>Cain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have over 15 years of experience in software quality assurance much of which was in testing computer games. Currently I work at G2 Web Services where I validate software used by the financial services industry. I anticipate earning my Masters in Information Systems Engineering after this semester. </a:t>
            </a:r>
          </a:p>
          <a:p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779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62696"/>
          </a:xfrm>
        </p:spPr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84212" y="1803042"/>
            <a:ext cx="8535988" cy="419135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Kiosks will have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method for transporting audiobooks between branches will be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Kiosk hardware will be in good repair and function as expected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Credit Card data will not be hosted </a:t>
            </a:r>
            <a:r>
              <a:rPr lang="en-US" dirty="0" smtClean="0"/>
              <a:t>internally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843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62696"/>
          </a:xfrm>
        </p:spPr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84212" y="1803042"/>
            <a:ext cx="8535988" cy="419135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Physical </a:t>
            </a:r>
            <a:r>
              <a:rPr lang="en-US" dirty="0"/>
              <a:t>accessibility of the kiosk. For instance, if the kiosk is located inside the library it may not be accessible 24/7.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Large </a:t>
            </a:r>
            <a:r>
              <a:rPr lang="en-US" dirty="0"/>
              <a:t>volume audiobooks which take up more than 1 CD will require special handling.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may not be enough copies of each audiobook to stock one copy at each kiosk.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capacity of the kiosk will limit the number of audiobooks that can be stored at each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73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65727"/>
          </a:xfrm>
        </p:spPr>
        <p:txBody>
          <a:bodyPr/>
          <a:lstStyle/>
          <a:p>
            <a:r>
              <a:rPr lang="en-US" dirty="0" smtClean="0"/>
              <a:t>Key stakeholders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906073"/>
            <a:ext cx="8535988" cy="40883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Library Owner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Library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Library Admin (IT Staff)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Library Support Staff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System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1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24059"/>
          </a:xfrm>
        </p:spPr>
        <p:txBody>
          <a:bodyPr/>
          <a:lstStyle/>
          <a:p>
            <a:r>
              <a:rPr lang="en-US" dirty="0" smtClean="0"/>
              <a:t>Use case overview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72488"/>
              </p:ext>
            </p:extLst>
          </p:nvPr>
        </p:nvGraphicFramePr>
        <p:xfrm>
          <a:off x="1936661" y="2102510"/>
          <a:ext cx="8318678" cy="4114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2882"/>
                <a:gridCol w="4036554"/>
                <a:gridCol w="1289242"/>
              </a:tblGrid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Title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Goal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Primary Actor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</a:t>
                      </a:r>
                      <a:r>
                        <a:rPr lang="en-US" sz="1100" u="none" strike="noStrike" dirty="0" smtClean="0">
                          <a:effectLst/>
                        </a:rPr>
                        <a:t>Uses Kiosk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Initiate kiosk transaction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0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Browses Audiobook Collection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Browse available audiobooks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Checks 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Check out an audiobook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0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Picks up Reserved Audiobook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Pick up reserved audiobook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Returns Audiobook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Return audiobook to kiosk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Reserves Audiobook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Reserver audiobook using internet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Library Staff Restocks Kiosk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 restock kiosk with returned audiobooks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Employee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Library Staff Registers new Customer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 register new customer in the system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Employee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Admin runs report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 see system wide activity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Admin modifies inventory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 change inventory levels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Admin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68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</TotalTime>
  <Words>501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Slice</vt:lpstr>
      <vt:lpstr>Use Case Presentation</vt:lpstr>
      <vt:lpstr>Team introduction</vt:lpstr>
      <vt:lpstr>Chip keyes</vt:lpstr>
      <vt:lpstr>Dan LAGRECA </vt:lpstr>
      <vt:lpstr>Dave Cain</vt:lpstr>
      <vt:lpstr>Assumptions</vt:lpstr>
      <vt:lpstr>constraints</vt:lpstr>
      <vt:lpstr>Key stakeholders</vt:lpstr>
      <vt:lpstr>Use case overview</vt:lpstr>
      <vt:lpstr>Actor definitions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Presentation</dc:title>
  <dc:creator>Microsoft account</dc:creator>
  <cp:lastModifiedBy>Dan Ryan</cp:lastModifiedBy>
  <cp:revision>11</cp:revision>
  <dcterms:created xsi:type="dcterms:W3CDTF">2015-06-18T06:45:46Z</dcterms:created>
  <dcterms:modified xsi:type="dcterms:W3CDTF">2015-06-28T13:29:42Z</dcterms:modified>
</cp:coreProperties>
</file>