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-136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9416-1E9F-4A9E-8494-D96A666F628A}" type="datetimeFigureOut">
              <a:rPr lang="en-US" smtClean="0"/>
              <a:t>6/22/15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63A46-1367-4D2D-A148-29217DC867CA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0861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9416-1E9F-4A9E-8494-D96A666F628A}" type="datetimeFigureOut">
              <a:rPr lang="en-US" smtClean="0"/>
              <a:t>6/22/15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63A46-1367-4D2D-A148-29217DC86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647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9416-1E9F-4A9E-8494-D96A666F628A}" type="datetimeFigureOut">
              <a:rPr lang="en-US" smtClean="0"/>
              <a:t>6/22/15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63A46-1367-4D2D-A148-29217DC86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8552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9416-1E9F-4A9E-8494-D96A666F628A}" type="datetimeFigureOut">
              <a:rPr lang="en-US" smtClean="0"/>
              <a:t>6/22/15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63A46-1367-4D2D-A148-29217DC867CA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504626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9416-1E9F-4A9E-8494-D96A666F628A}" type="datetimeFigureOut">
              <a:rPr lang="en-US" smtClean="0"/>
              <a:t>6/22/15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63A46-1367-4D2D-A148-29217DC86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482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9416-1E9F-4A9E-8494-D96A666F628A}" type="datetimeFigureOut">
              <a:rPr lang="en-US" smtClean="0"/>
              <a:t>6/22/15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63A46-1367-4D2D-A148-29217DC867C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530659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9416-1E9F-4A9E-8494-D96A666F628A}" type="datetimeFigureOut">
              <a:rPr lang="en-US" smtClean="0"/>
              <a:t>6/22/15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63A46-1367-4D2D-A148-29217DC86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8763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9416-1E9F-4A9E-8494-D96A666F628A}" type="datetimeFigureOut">
              <a:rPr lang="en-US" smtClean="0"/>
              <a:t>6/22/15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63A46-1367-4D2D-A148-29217DC86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9853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9416-1E9F-4A9E-8494-D96A666F628A}" type="datetimeFigureOut">
              <a:rPr lang="en-US" smtClean="0"/>
              <a:t>6/22/15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63A46-1367-4D2D-A148-29217DC86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030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9416-1E9F-4A9E-8494-D96A666F628A}" type="datetimeFigureOut">
              <a:rPr lang="en-US" smtClean="0"/>
              <a:t>6/22/15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63A46-1367-4D2D-A148-29217DC86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501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9416-1E9F-4A9E-8494-D96A666F628A}" type="datetimeFigureOut">
              <a:rPr lang="en-US" smtClean="0"/>
              <a:t>6/22/15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63A46-1367-4D2D-A148-29217DC86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365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9416-1E9F-4A9E-8494-D96A666F628A}" type="datetimeFigureOut">
              <a:rPr lang="en-US" smtClean="0"/>
              <a:t>6/22/15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63A46-1367-4D2D-A148-29217DC86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567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9416-1E9F-4A9E-8494-D96A666F628A}" type="datetimeFigureOut">
              <a:rPr lang="en-US" smtClean="0"/>
              <a:t>6/22/15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63A46-1367-4D2D-A148-29217DC86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534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9416-1E9F-4A9E-8494-D96A666F628A}" type="datetimeFigureOut">
              <a:rPr lang="en-US" smtClean="0"/>
              <a:t>6/22/15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63A46-1367-4D2D-A148-29217DC86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850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9416-1E9F-4A9E-8494-D96A666F628A}" type="datetimeFigureOut">
              <a:rPr lang="en-US" smtClean="0"/>
              <a:t>6/22/15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63A46-1367-4D2D-A148-29217DC86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964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9416-1E9F-4A9E-8494-D96A666F628A}" type="datetimeFigureOut">
              <a:rPr lang="en-US" smtClean="0"/>
              <a:t>6/22/15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63A46-1367-4D2D-A148-29217DC86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5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9416-1E9F-4A9E-8494-D96A666F628A}" type="datetimeFigureOut">
              <a:rPr lang="en-US" smtClean="0"/>
              <a:t>6/22/15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63A46-1367-4D2D-A148-29217DC86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994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2C1A9416-1E9F-4A9E-8494-D96A666F628A}" type="datetimeFigureOut">
              <a:rPr lang="en-US" smtClean="0"/>
              <a:t>6/22/15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CBF63A46-1367-4D2D-A148-29217DC86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9698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Use Case Presentation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Team Blue Steel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27531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end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462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introduction</a:t>
            </a:r>
            <a:endParaRPr lang="en-US" dirty="0"/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50" r="24850"/>
          <a:stretch>
            <a:fillRect/>
          </a:stretch>
        </p:blipFill>
        <p:spPr/>
      </p:pic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6713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Chip </a:t>
            </a:r>
            <a:r>
              <a:rPr lang="en-US" dirty="0" err="1" smtClean="0"/>
              <a:t>keyes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346918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I’m currently a research technician at Fred Hutchinson Cancer Research doing primarily molecular biology and animal surgery. I was initially premed through college, which is why my background is in life sciences. I was exposed more and more frequently to computer programming via data analysis, which ignited an interest to know more about such an interesting and versatile field. I have 6 courses left in my MS in Computer Science degree and am focusing on a mix between software engineering and data science courses. Personal - My wife and I are expecting our first baby in august, which we’re pumped/nervous about. I also enjoy </a:t>
            </a:r>
            <a:r>
              <a:rPr lang="en-US" dirty="0" err="1"/>
              <a:t>homebrewing</a:t>
            </a:r>
            <a:r>
              <a:rPr lang="en-US" dirty="0"/>
              <a:t> in what little spare time I have left.</a:t>
            </a:r>
          </a:p>
        </p:txBody>
      </p:sp>
      <p:pic>
        <p:nvPicPr>
          <p:cNvPr id="7" name="image04.jpg"/>
          <p:cNvPicPr>
            <a:picLocks noGrp="1"/>
          </p:cNvPicPr>
          <p:nvPr>
            <p:ph type="pic" idx="1"/>
          </p:nvPr>
        </p:nvPicPr>
        <p:blipFill>
          <a:blip r:embed="rId2"/>
          <a:srcRect l="14115" r="14115"/>
          <a:stretch>
            <a:fillRect/>
          </a:stretch>
        </p:blipFill>
        <p:spPr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271949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Dan </a:t>
            </a:r>
            <a:r>
              <a:rPr lang="en-US" b="1" dirty="0"/>
              <a:t>LAGRECA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I’m an embedded systems developer, originally from Michigan. I’m more than half way done with my CS degree from JHU. I’m on the tail end of being a millennial (depending on your definition) - though I do remember life before the internet!</a:t>
            </a:r>
          </a:p>
          <a:p>
            <a:endParaRPr lang="en-US" dirty="0"/>
          </a:p>
        </p:txBody>
      </p:sp>
      <p:pic>
        <p:nvPicPr>
          <p:cNvPr id="6" name="image03.png"/>
          <p:cNvPicPr>
            <a:picLocks noGrp="1"/>
          </p:cNvPicPr>
          <p:nvPr>
            <p:ph type="pic" idx="1"/>
          </p:nvPr>
        </p:nvPicPr>
        <p:blipFill>
          <a:blip r:embed="rId2"/>
          <a:srcRect l="24394" r="24394"/>
          <a:stretch>
            <a:fillRect/>
          </a:stretch>
        </p:blipFill>
        <p:spPr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4182941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Dave Cain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 have over 15 years of experience in software quality assurance much of which was in testing computer games. Currently I work at G2 Web Services where I validate software used by the financial services industry. I anticipate earning my Masters in Information Systems Engineering after this semester. </a:t>
            </a:r>
          </a:p>
          <a:p>
            <a:endParaRPr lang="en-US" dirty="0"/>
          </a:p>
        </p:txBody>
      </p:sp>
      <p:pic>
        <p:nvPicPr>
          <p:cNvPr id="10" name="Picture Placeholder 9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15" r="1411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627792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962696"/>
          </a:xfrm>
        </p:spPr>
        <p:txBody>
          <a:bodyPr/>
          <a:lstStyle/>
          <a:p>
            <a:r>
              <a:rPr lang="en-US" dirty="0" smtClean="0"/>
              <a:t>Assumptions and constraints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684212" y="1803042"/>
            <a:ext cx="8535988" cy="419135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Kiosks will have power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A method for transporting audiobooks between branches will be available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Kiosk hardware will be in good repair and function as expected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Credit Card data will not be hosted internally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6739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1065727"/>
          </a:xfrm>
        </p:spPr>
        <p:txBody>
          <a:bodyPr/>
          <a:lstStyle/>
          <a:p>
            <a:r>
              <a:rPr lang="en-US" dirty="0" smtClean="0"/>
              <a:t>Key stakeholders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1906073"/>
            <a:ext cx="8535988" cy="4088327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Customers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Library branch staff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Library admins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8135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924059"/>
          </a:xfrm>
        </p:spPr>
        <p:txBody>
          <a:bodyPr/>
          <a:lstStyle/>
          <a:p>
            <a:r>
              <a:rPr lang="en-US" dirty="0" smtClean="0"/>
              <a:t>Use case overview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9785763"/>
              </p:ext>
            </p:extLst>
          </p:nvPr>
        </p:nvGraphicFramePr>
        <p:xfrm>
          <a:off x="1936661" y="2102510"/>
          <a:ext cx="8318678" cy="41140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92882"/>
                <a:gridCol w="4036554"/>
                <a:gridCol w="1289242"/>
              </a:tblGrid>
              <a:tr h="32599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Title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Goal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Primary Actor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2599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Customer Starts a New Kiosk Session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Initiate kiosk transaction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Customer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59005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Customer Browses Audiobook Collection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Browse available audiobooks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Customer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2599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Customer Checks Out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Check out an audiobook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Customer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59005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Customer Picks up Reserved Audiobook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Pick up reserved audiobook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Customer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2599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Customer Returns Audiobook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Return audiobook to kiosk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Customer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2599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Customer Reserves Audiobook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Reserver audiobook using internet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Customer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2599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Library Staff Restocks Kiosk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To restock kiosk with returned audiobooks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Staff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2599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Library Staff Registers new Customer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To register new customer in the system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Staff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2599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Admin runs report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To see system wide activity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Admin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2599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Admin modifies inventory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To change inventory levels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Admin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66811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730876"/>
          </a:xfrm>
        </p:spPr>
        <p:txBody>
          <a:bodyPr/>
          <a:lstStyle/>
          <a:p>
            <a:r>
              <a:rPr lang="en-US" dirty="0" smtClean="0"/>
              <a:t>Actor definitions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1777285"/>
            <a:ext cx="8535988" cy="4217115"/>
          </a:xfrm>
        </p:spPr>
        <p:txBody>
          <a:bodyPr>
            <a:normAutofit/>
          </a:bodyPr>
          <a:lstStyle/>
          <a:p>
            <a:r>
              <a:rPr lang="en-US" dirty="0" smtClean="0"/>
              <a:t>Customer – Persons borrowing audiobooks</a:t>
            </a:r>
          </a:p>
          <a:p>
            <a:r>
              <a:rPr lang="en-US" dirty="0" smtClean="0"/>
              <a:t>Library staff – Local branch staff responsible for stocking audiobooks and registering new users</a:t>
            </a:r>
          </a:p>
          <a:p>
            <a:r>
              <a:rPr lang="en-US" dirty="0" smtClean="0"/>
              <a:t>Library admins – Organizational staff responsible for system wide maintenance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489217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25</TotalTime>
  <Words>414</Words>
  <Application>Microsoft Macintosh PowerPoint</Application>
  <PresentationFormat>Custom</PresentationFormat>
  <Paragraphs>57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Slice</vt:lpstr>
      <vt:lpstr>Use Case Presentation</vt:lpstr>
      <vt:lpstr>Team introduction</vt:lpstr>
      <vt:lpstr>Chip keyes</vt:lpstr>
      <vt:lpstr>Dan LAGRECA </vt:lpstr>
      <vt:lpstr>Dave Cain</vt:lpstr>
      <vt:lpstr>Assumptions and constraints</vt:lpstr>
      <vt:lpstr>Key stakeholders</vt:lpstr>
      <vt:lpstr>Use case overview</vt:lpstr>
      <vt:lpstr>Actor definitions</vt:lpstr>
      <vt:lpstr>The end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 Case Presentation</dc:title>
  <dc:creator>Microsoft account</dc:creator>
  <cp:lastModifiedBy>Christopher Keyes</cp:lastModifiedBy>
  <cp:revision>6</cp:revision>
  <dcterms:created xsi:type="dcterms:W3CDTF">2015-06-18T06:45:46Z</dcterms:created>
  <dcterms:modified xsi:type="dcterms:W3CDTF">2015-06-22T17:09:29Z</dcterms:modified>
</cp:coreProperties>
</file>