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315200" cy="96012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6EF4-567F-43EA-9858-C47BBB0CBA7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6A2C-538A-49B7-9F32-4A6BF79C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ammamish.bookedscheduler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573" y="99193"/>
            <a:ext cx="6657033" cy="724770"/>
          </a:xfrm>
        </p:spPr>
        <p:txBody>
          <a:bodyPr>
            <a:normAutofit/>
          </a:bodyPr>
          <a:lstStyle/>
          <a:p>
            <a:r>
              <a:rPr lang="en-US" dirty="0"/>
              <a:t>SRA Small Boat Reservation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" y="748837"/>
            <a:ext cx="6309360" cy="8770719"/>
          </a:xfrm>
          <a:prstGeom prst="rect">
            <a:avLst/>
          </a:prstGeom>
        </p:spPr>
        <p:txBody>
          <a:bodyPr/>
          <a:lstStyle>
            <a:lvl1pPr marL="182880" indent="-182880" algn="l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182880" algn="l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b="1" dirty="0"/>
              <a:t>Two ways to use the system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Web site (</a:t>
            </a:r>
            <a:r>
              <a:rPr lang="en-US" dirty="0">
                <a:hlinkClick r:id="rId2"/>
              </a:rPr>
              <a:t>http://sammamish.bookedscheduler.com</a:t>
            </a:r>
            <a:r>
              <a:rPr lang="en-US" dirty="0"/>
              <a:t>)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Chat bot (425-961-6576)   </a:t>
            </a:r>
            <a:r>
              <a:rPr lang="en-US" dirty="0">
                <a:sym typeface="Wingdings" panose="05000000000000000000" pitchFamily="2" charset="2"/>
              </a:rPr>
              <a:t> EASIEST (see examples)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pPr>
              <a:spcAft>
                <a:spcPts val="400"/>
              </a:spcAft>
            </a:pPr>
            <a:r>
              <a:rPr lang="en-US" b="1" dirty="0"/>
              <a:t>How do I sign in?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User name: </a:t>
            </a:r>
            <a:r>
              <a:rPr lang="en-US" dirty="0" err="1"/>
              <a:t>firstname.lastname</a:t>
            </a:r>
            <a:r>
              <a:rPr lang="en-US" dirty="0"/>
              <a:t>  (e.g. </a:t>
            </a:r>
            <a:r>
              <a:rPr lang="en-US" dirty="0" err="1"/>
              <a:t>dennis.ferrer</a:t>
            </a:r>
            <a:r>
              <a:rPr lang="en-US" dirty="0"/>
              <a:t>)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Password: birthday </a:t>
            </a:r>
            <a:r>
              <a:rPr lang="en-US" dirty="0" err="1"/>
              <a:t>mm.dd.yyyy</a:t>
            </a:r>
            <a:r>
              <a:rPr lang="en-US" dirty="0"/>
              <a:t> (e.g. 09.21.1992)</a:t>
            </a:r>
            <a:br>
              <a:rPr lang="en-US" dirty="0"/>
            </a:br>
            <a:endParaRPr lang="en-US" dirty="0"/>
          </a:p>
          <a:p>
            <a:pPr>
              <a:spcAft>
                <a:spcPts val="400"/>
              </a:spcAft>
            </a:pPr>
            <a:r>
              <a:rPr lang="en-US" b="1" dirty="0"/>
              <a:t>What do I do next?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Reserve a boat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Check in to your reservation when you arrive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Check out when you leave</a:t>
            </a:r>
          </a:p>
          <a:p>
            <a:pPr lvl="1">
              <a:spcAft>
                <a:spcPts val="400"/>
              </a:spcAft>
            </a:pPr>
            <a:r>
              <a:rPr lang="en-US" i="1" u="sng" dirty="0"/>
              <a:t>You can also </a:t>
            </a:r>
            <a:r>
              <a:rPr lang="en-US" i="1" u="sng" dirty="0" err="1"/>
              <a:t>checkin</a:t>
            </a:r>
            <a:r>
              <a:rPr lang="en-US" i="1" u="sng" dirty="0"/>
              <a:t>/checkout on the SRA iPad</a:t>
            </a:r>
            <a:br>
              <a:rPr lang="en-US" i="1" dirty="0"/>
            </a:br>
            <a:endParaRPr lang="en-US" i="1" dirty="0"/>
          </a:p>
          <a:p>
            <a:pPr>
              <a:spcAft>
                <a:spcPts val="400"/>
              </a:spcAft>
            </a:pPr>
            <a:r>
              <a:rPr lang="en-US" b="1" dirty="0"/>
              <a:t>Do I need to make a reservation in advance?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NO – you can just tell the bot what boat you’re rowing and for how long – “taking out the </a:t>
            </a:r>
            <a:r>
              <a:rPr lang="en-US" dirty="0" err="1"/>
              <a:t>shaffer</a:t>
            </a:r>
            <a:r>
              <a:rPr lang="en-US" dirty="0"/>
              <a:t> for 2 hours”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You </a:t>
            </a:r>
            <a:r>
              <a:rPr lang="en-US" b="1" dirty="0"/>
              <a:t>do</a:t>
            </a:r>
            <a:r>
              <a:rPr lang="en-US" dirty="0"/>
              <a:t> still need to check out when you leave</a:t>
            </a:r>
            <a:br>
              <a:rPr lang="en-US" dirty="0"/>
            </a:br>
            <a:endParaRPr lang="en-US" dirty="0"/>
          </a:p>
          <a:p>
            <a:pPr>
              <a:spcAft>
                <a:spcPts val="400"/>
              </a:spcAft>
            </a:pPr>
            <a:r>
              <a:rPr lang="en-US" b="1" dirty="0"/>
              <a:t>What about private boat owners?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The process is the same – for safety and security</a:t>
            </a:r>
            <a:br>
              <a:rPr lang="en-US" dirty="0"/>
            </a:br>
            <a:endParaRPr lang="en-US" dirty="0"/>
          </a:p>
          <a:p>
            <a:pPr>
              <a:spcAft>
                <a:spcPts val="400"/>
              </a:spcAft>
            </a:pPr>
            <a:r>
              <a:rPr lang="en-US" b="1" dirty="0"/>
              <a:t>The bot doesn’t understand me!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You can always type “?” to see what you can 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7" y="449853"/>
            <a:ext cx="2599304" cy="4620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23306" y="41191"/>
            <a:ext cx="256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First-time use (once only)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6864" y="80521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in and go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2"/>
          <a:stretch/>
        </p:blipFill>
        <p:spPr>
          <a:xfrm>
            <a:off x="3788433" y="449853"/>
            <a:ext cx="3023847" cy="4633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" y="5494925"/>
            <a:ext cx="2747150" cy="404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23306" y="5168362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reservation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64" y="5681443"/>
            <a:ext cx="3237396" cy="3857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86992" y="5310259"/>
            <a:ext cx="325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reservations or availability</a:t>
            </a:r>
          </a:p>
        </p:txBody>
      </p:sp>
    </p:spTree>
    <p:extLst>
      <p:ext uri="{BB962C8B-B14F-4D97-AF65-F5344CB8AC3E}">
        <p14:creationId xmlns:p14="http://schemas.microsoft.com/office/powerpoint/2010/main" val="9153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50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SRA Small Boat Reservation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SRA Small Boat Reservation System</dc:title>
  <dc:creator>Tony Andrews</dc:creator>
  <cp:lastModifiedBy>Tony Andrews</cp:lastModifiedBy>
  <cp:revision>8</cp:revision>
  <cp:lastPrinted>2017-01-28T23:56:33Z</cp:lastPrinted>
  <dcterms:created xsi:type="dcterms:W3CDTF">2017-01-28T23:17:05Z</dcterms:created>
  <dcterms:modified xsi:type="dcterms:W3CDTF">2017-01-29T00:19:19Z</dcterms:modified>
</cp:coreProperties>
</file>