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572400"/>
            <a:ext cx="7200000" cy="1080000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6000" y="1619999"/>
            <a:ext cx="10080000" cy="1080000"/>
          </a:xfrm>
        </p:spPr>
        <p:txBody>
          <a:bodyPr>
            <a:noAutofit/>
          </a:bodyPr>
          <a:lstStyle/>
          <a:p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обработка данных </a:t>
            </a:r>
            <a:r>
              <a:rPr lang="ru-RU" sz="3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энкодера</a:t>
            </a: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робототехнике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3876" y="4322618"/>
            <a:ext cx="3574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3876" y="5002253"/>
            <a:ext cx="3268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Шутов Никита Александрович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группа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00" y="648000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72400"/>
            <a:ext cx="7200000" cy="1080000"/>
          </a:xfrm>
        </p:spPr>
        <p:txBody>
          <a:bodyPr>
            <a:normAutofit/>
          </a:bodyPr>
          <a:lstStyle/>
          <a:p>
            <a:pPr algn="l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000" y="1620000"/>
            <a:ext cx="10686532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знакомление </a:t>
            </a: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программированием </a:t>
            </a:r>
            <a:r>
              <a:rPr lang="ru-RU" sz="3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энкодера</a:t>
            </a: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робототехнике</a:t>
            </a:r>
          </a:p>
          <a:p>
            <a:pPr marL="36900" indent="0">
              <a:buNone/>
            </a:pPr>
            <a:endParaRPr lang="en-US" sz="3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ru-RU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программной среды </a:t>
            </a: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Arduino;</a:t>
            </a:r>
            <a:endParaRPr lang="ru-RU" sz="3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устройства </a:t>
            </a:r>
            <a:r>
              <a:rPr lang="ru-RU" sz="3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энкодеров</a:t>
            </a: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принципов их работы;</a:t>
            </a:r>
          </a:p>
          <a:p>
            <a:pPr lvl="0"/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программного кода для </a:t>
            </a:r>
            <a:r>
              <a:rPr lang="ru-RU" sz="3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энкодера</a:t>
            </a: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</a:t>
            </a: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900" indent="0">
              <a:buNone/>
            </a:pPr>
            <a:endParaRPr lang="en-US" sz="3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ru-RU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исследования:</a:t>
            </a:r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теоретического материала по тематике исследования.</a:t>
            </a:r>
          </a:p>
          <a:p>
            <a:pPr marL="3690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72400"/>
            <a:ext cx="8640000" cy="1080000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ная среда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1" y="1731963"/>
            <a:ext cx="5964593" cy="4059237"/>
          </a:xfrm>
        </p:spPr>
      </p:pic>
    </p:spTree>
    <p:extLst>
      <p:ext uri="{BB962C8B-B14F-4D97-AF65-F5344CB8AC3E}">
        <p14:creationId xmlns:p14="http://schemas.microsoft.com/office/powerpoint/2010/main" val="34890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7200000" cy="1080000"/>
          </a:xfrm>
        </p:spPr>
        <p:txBody>
          <a:bodyPr>
            <a:normAutofit/>
          </a:bodyPr>
          <a:lstStyle/>
          <a:p>
            <a:pPr algn="l"/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угла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поворота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ДУП)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прибор, который конвертирует угловое или линейное перемещение в последовательность сигналов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roundssencoder.com/news_images/201502270016055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67" y="3351011"/>
            <a:ext cx="4183128" cy="304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99" y="608400"/>
            <a:ext cx="9439275" cy="1080000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стройство 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8" y="1688400"/>
            <a:ext cx="6637713" cy="44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608400"/>
            <a:ext cx="7200000" cy="1080000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8" y="2800349"/>
            <a:ext cx="3611372" cy="23979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5" y="2800349"/>
            <a:ext cx="3611370" cy="2397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2800349"/>
            <a:ext cx="3611369" cy="239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9954231" cy="1080000"/>
          </a:xfrm>
        </p:spPr>
        <p:txBody>
          <a:bodyPr>
            <a:noAutofit/>
          </a:bodyPr>
          <a:lstStyle/>
          <a:p>
            <a:pPr algn="l"/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Энкодеры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робототехнике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58" y="1689600"/>
            <a:ext cx="4059237" cy="4059237"/>
          </a:xfrm>
        </p:spPr>
      </p:pic>
    </p:spTree>
    <p:extLst>
      <p:ext uri="{BB962C8B-B14F-4D97-AF65-F5344CB8AC3E}">
        <p14:creationId xmlns:p14="http://schemas.microsoft.com/office/powerpoint/2010/main" val="35261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145</TotalTime>
  <Words>88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Calisto MT</vt:lpstr>
      <vt:lpstr>Times New Roman</vt:lpstr>
      <vt:lpstr>Trebuchet MS</vt:lpstr>
      <vt:lpstr>Wingdings 2</vt:lpstr>
      <vt:lpstr>Сланец</vt:lpstr>
      <vt:lpstr>Курсовая работа</vt:lpstr>
      <vt:lpstr>Цель:</vt:lpstr>
      <vt:lpstr>Программная среда Arduino</vt:lpstr>
      <vt:lpstr>Энкодер</vt:lpstr>
      <vt:lpstr>Устройство энкодера</vt:lpstr>
      <vt:lpstr>Применение энкодера</vt:lpstr>
      <vt:lpstr>Энкодеры в робототехнике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Nikita Shutov</dc:creator>
  <cp:lastModifiedBy>Nikita Shutov</cp:lastModifiedBy>
  <cp:revision>16</cp:revision>
  <dcterms:created xsi:type="dcterms:W3CDTF">2019-04-28T22:51:40Z</dcterms:created>
  <dcterms:modified xsi:type="dcterms:W3CDTF">2019-05-20T20:50:44Z</dcterms:modified>
</cp:coreProperties>
</file>