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4" r:id="rId16"/>
    <p:sldId id="29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1" r:id="rId26"/>
    <p:sldId id="287" r:id="rId27"/>
    <p:sldId id="288" r:id="rId28"/>
    <p:sldId id="289" r:id="rId29"/>
    <p:sldId id="290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437" autoAdjust="0"/>
  </p:normalViewPr>
  <p:slideViewPr>
    <p:cSldViewPr snapToGrid="0">
      <p:cViewPr varScale="1">
        <p:scale>
          <a:sx n="103" d="100"/>
          <a:sy n="103" d="100"/>
        </p:scale>
        <p:origin x="102" y="9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5057a6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585057a6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5057a8a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5057a8a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5057a6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5057a6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5057a6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5057a6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5057a6b3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5057a6b3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5057a6b3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5057a6b3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057a8a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057a8a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5057a8a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5057a8a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5057a8a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5057a8a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5057a8a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5057a8a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130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857250" y="709538"/>
            <a:ext cx="5143500" cy="6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b" anchorCtr="0">
            <a:noAutofit/>
          </a:bodyPr>
          <a:lstStyle/>
          <a:p>
            <a:r>
              <a:rPr lang="ru" sz="135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и науки РФ</a:t>
            </a:r>
            <a:br>
              <a:rPr lang="ru" sz="13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50">
                <a:latin typeface="Times New Roman"/>
                <a:ea typeface="Times New Roman"/>
                <a:cs typeface="Times New Roman"/>
                <a:sym typeface="Times New Roman"/>
              </a:rPr>
              <a:t>ФГБОУ ВО «Глазовский государственный педагогический институт</a:t>
            </a:r>
            <a:br>
              <a:rPr lang="ru" sz="13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50">
                <a:latin typeface="Times New Roman"/>
                <a:ea typeface="Times New Roman"/>
                <a:cs typeface="Times New Roman"/>
                <a:sym typeface="Times New Roman"/>
              </a:rPr>
              <a:t>им. В. Г. Короленко»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140438" y="4158431"/>
            <a:ext cx="577125" cy="22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 год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56819" y="3629119"/>
            <a:ext cx="2101050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r>
              <a:rPr lang="ru" sz="900">
                <a:solidFill>
                  <a:schemeClr val="dk1"/>
                </a:solidFill>
              </a:rPr>
              <a:t>Выполнили студенты 33 и 21 группы:</a:t>
            </a:r>
            <a:endParaRPr sz="900"/>
          </a:p>
          <a:p>
            <a:r>
              <a:rPr lang="ru" sz="900">
                <a:solidFill>
                  <a:schemeClr val="dk1"/>
                </a:solidFill>
              </a:rPr>
              <a:t>Шутов Никита</a:t>
            </a:r>
            <a:endParaRPr sz="900">
              <a:solidFill>
                <a:schemeClr val="dk1"/>
              </a:solidFill>
            </a:endParaRPr>
          </a:p>
          <a:p>
            <a:r>
              <a:rPr lang="ru" sz="900">
                <a:solidFill>
                  <a:schemeClr val="dk1"/>
                </a:solidFill>
              </a:rPr>
              <a:t>Энтентеев Марсель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57250" y="2134350"/>
            <a:ext cx="51435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pPr marL="342900" indent="-30480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r>
              <a:rPr lang="ru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ПМ.01 Разработка программных модулей программного обеспечения для компьютерных систем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313" y="699029"/>
            <a:ext cx="2624410" cy="745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тестирования </a:t>
            </a:r>
            <a:endParaRPr lang="ru-RU" dirty="0"/>
          </a:p>
        </p:txBody>
      </p:sp>
      <p:pic>
        <p:nvPicPr>
          <p:cNvPr id="4" name="Рисунок 3" descr="C:\Users\WEXLE\AppData\Local\Microsoft\Windows\INetCache\Content.Word\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23" y="0"/>
            <a:ext cx="3850277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77712"/>
            <a:ext cx="3661601" cy="544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регистрации</a:t>
            </a:r>
            <a:endParaRPr lang="ru-RU" dirty="0"/>
          </a:p>
        </p:txBody>
      </p:sp>
      <p:pic>
        <p:nvPicPr>
          <p:cNvPr id="4" name="Рисунок 3" descr="C:\Users\WEXLE\AppData\Local\Microsoft\Windows\INetCache\Content.Word\Untitled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1" y="0"/>
            <a:ext cx="3468189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главной страницы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" b="42104"/>
          <a:stretch/>
        </p:blipFill>
        <p:spPr bwMode="auto">
          <a:xfrm>
            <a:off x="1" y="1554500"/>
            <a:ext cx="6858000" cy="1456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1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77787"/>
            <a:ext cx="685800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require 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db.php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&lt;body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bgcolor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="d5e9f7"&gt;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if 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($_SESSION['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 ) :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 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/&gt;&lt;table border="1"&gt;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Авторизован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!&lt;/strong&gt;&lt;/center&gt;&lt;/td&gt;&lt;/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Привет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, 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echo $_SESSION['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']-&gt;login; ?&gt;!&lt;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logout.php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Выйти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else :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&lt;table border="1"&gt;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Вы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не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авторизованы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login.php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Авторизация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signup.php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Регистрация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endif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;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регистрации 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71488" y="1697284"/>
            <a:ext cx="5915025" cy="24475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" b="2899"/>
          <a:stretch/>
        </p:blipFill>
        <p:spPr bwMode="auto">
          <a:xfrm>
            <a:off x="1874085" y="1450763"/>
            <a:ext cx="3403310" cy="2694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7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5961"/>
            <a:ext cx="6858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dirty="0"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trim($data['login'])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 логин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trim($data['email'])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Email';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$data['password']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 пароль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	if ( $data['password_2'] != $data['password'] )</a:t>
            </a:r>
            <a:endParaRPr lang="ru-RU" sz="788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'Повторный пароль введен не верно!';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if ( R::count('users', "login = ?", array($data['login'])) &gt; 0)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'Пользователь с таким логином уже существует!';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8642E-6 L 0.00162 -2.496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31076"/>
            <a:ext cx="6858000" cy="37548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 = R::dispense('users');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user-&gt;login = $data['login'];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user-&gt;email = $data['email'];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user-&gt;password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password_hash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($data['password'], PASSWORD_DEFAULT); //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пароль нельзя хранить в открытом виде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мы его шифруем при помощи функции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password_hash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для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&gt; 5.6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::store($user);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'&lt;div style="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color:dreen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;"&gt;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Вы успешно зарегистрированы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!&lt;/div&gt;&lt;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{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echo '&lt;div id="errors" style="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color:red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;"&gt;' .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array_shift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($errors). '&lt;/div&gt;&lt;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 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820" y="1669852"/>
            <a:ext cx="3122023" cy="2146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0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68580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dirty="0"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require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db.php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data = $_POST;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($data['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do_login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user = R::findOne('users', 'login = ?', array($data['login']));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$user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password_verify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($data['password'], $user-&gt;password)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{$_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SESSION['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'] = $user;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echo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'&lt;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div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style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color:green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;"&gt;Вы авторизованы!&lt;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 Можете перейти на &lt;a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home.php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"&gt;главную&lt;/a&gt; страницу.&lt;/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div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'Неверно введен пароль!';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 		}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'Пользователь с таким логином не найден!';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( !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empty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en-US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echo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'&lt;div id="errors" style="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color:red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;"&gt;' .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array_shift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($errors). '&lt;/div&gt;&lt;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799" y="1937793"/>
            <a:ext cx="3041881" cy="1732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7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01861" y="172675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 dirty="0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sz="22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idx="1"/>
          </p:nvPr>
        </p:nvSpPr>
        <p:spPr>
          <a:xfrm>
            <a:off x="655654" y="769904"/>
            <a:ext cx="5793785" cy="3090999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Введение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</a:t>
            </a:r>
            <a:endParaRPr lang="ru-RU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работы программы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процесса регистрации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регистрации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главной страницы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теста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сертификата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Домашние работы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878069"/>
            <a:ext cx="6858000" cy="223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&lt;meta charset="utf-8"&gt;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&lt;body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bgcolor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="d5e9f7"&gt;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/&gt;&lt;table border="10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/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&gt;&lt;td&gt;&lt;center&gt;&lt;strong&gt;&lt;h1&gt;&lt;div align=left&gt;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Личный кабинет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test.php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начать тестирование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/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pdf.php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вывод сертификата 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pdf&lt;/center&gt;&lt;/td&gt;&lt;/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теста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9613" y="1357313"/>
            <a:ext cx="1550194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5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2938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q FROM q");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* FROM a");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$an1R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$an2R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$an3R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$an4R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rightC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r FROM a");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rightC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$an1R['r'];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if(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$_POST['check'] 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{if (!$_POST['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ans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echo ("&lt;table border='3'&gt;&lt;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нет ответа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else if ($_POST['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ans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']==$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  echo ("&lt;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Правильный ответ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else 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echo ("&lt;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НЕправильный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ответ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!&lt;/p&gt;&lt;/center&gt;&lt;/td&gt;&lt;/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сертификата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6934200" cy="372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6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42938"/>
            <a:ext cx="7429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require( 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fpdf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fpdf.php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 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 = new FPDF();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SetFont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('Arial','',50);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AddPage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$pdf-&gt;Cell(16,100,"CONGRATULATIONS!");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SetFont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('Arial','',20);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$pdf-&gt;Cell(10,130,"You have passed the test", 10);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pdf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-&gt;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Output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компоненты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phpMyAdmin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/>
          <a:stretch/>
        </p:blipFill>
        <p:spPr bwMode="auto">
          <a:xfrm>
            <a:off x="1" y="642937"/>
            <a:ext cx="3993356" cy="2592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"/>
          <a:stretch/>
        </p:blipFill>
        <p:spPr bwMode="auto">
          <a:xfrm>
            <a:off x="2722095" y="2149886"/>
            <a:ext cx="4135905" cy="2171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105002" y="848321"/>
            <a:ext cx="2281510" cy="74565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8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</a:t>
            </a:r>
            <a:r>
              <a:rPr lang="en-US" dirty="0"/>
              <a:t>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5" t="3159"/>
          <a:stretch/>
        </p:blipFill>
        <p:spPr bwMode="auto">
          <a:xfrm>
            <a:off x="233775" y="1152475"/>
            <a:ext cx="6533786" cy="241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4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204" b="1"/>
          <a:stretch/>
        </p:blipFill>
        <p:spPr>
          <a:xfrm>
            <a:off x="233411" y="1672046"/>
            <a:ext cx="6390814" cy="2137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1614706" y="1143144"/>
            <a:ext cx="639045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a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q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users </a:t>
            </a:r>
            <a:endParaRPr lang="en-US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872" y="1262288"/>
            <a:ext cx="1707356" cy="271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19094" y="2219306"/>
            <a:ext cx="442913" cy="307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11" y="3212042"/>
            <a:ext cx="2936081" cy="281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6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Целью прохождения учебной практики было повышение личных навыков программирования , путем создания программного обеспечения для компьютерных систем.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71488" y="8538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>
                <a:latin typeface="Times New Roman"/>
                <a:ea typeface="Times New Roman"/>
                <a:cs typeface="Times New Roman"/>
                <a:sym typeface="Times New Roman"/>
              </a:rPr>
              <a:t>Домашние задания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Создание и прохождение тестов при помощи приложения Google Forms. Основной темой тестов является “Информационные технологии в профессиональной деятельности.”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71487" y="2767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57" y="1030805"/>
            <a:ext cx="2842592" cy="3725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71487" y="2327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№2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05" y="1098220"/>
            <a:ext cx="2762408" cy="3656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517208" y="143233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№3</a:t>
            </a:r>
            <a:endParaRPr dirty="0"/>
          </a:p>
        </p:txBody>
      </p:sp>
      <p:sp>
        <p:nvSpPr>
          <p:cNvPr id="176" name="Google Shape;176;p32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82" y="888883"/>
            <a:ext cx="2496105" cy="3637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471488" y="209875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№4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646" y="955525"/>
            <a:ext cx="2742581" cy="3787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>
                <a:latin typeface="Times New Roman"/>
                <a:ea typeface="Times New Roman"/>
                <a:cs typeface="Times New Roman"/>
                <a:sym typeface="Times New Roman"/>
              </a:rPr>
              <a:t>Формула расчета баллов за ответы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4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32" y="1529175"/>
            <a:ext cx="4150519" cy="27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idx="1"/>
          </p:nvPr>
        </p:nvSpPr>
        <p:spPr>
          <a:xfrm>
            <a:off x="471488" y="1986169"/>
            <a:ext cx="5915025" cy="213142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ctr">
              <a:buNone/>
            </a:pPr>
            <a:r>
              <a:rPr lang="ru" sz="3300"/>
              <a:t>Спасибо за внимание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</a:t>
            </a:r>
            <a:r>
              <a:rPr lang="ru-RU" dirty="0"/>
              <a:t>программу для тестирования пользователя на языке </a:t>
            </a:r>
            <a:r>
              <a:rPr lang="en-US" dirty="0"/>
              <a:t>PHP </a:t>
            </a:r>
            <a:r>
              <a:rPr lang="ru-RU" dirty="0"/>
              <a:t>с использованием баз данных </a:t>
            </a:r>
            <a:r>
              <a:rPr lang="en-US" dirty="0"/>
              <a:t>MySQL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4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приложения: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ÐÐ°ÑÑÐ¸Ð½ÐºÐ¸ Ð¿Ð¾ Ð·Ð°Ð¿ÑÐ¾ÑÑ google form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80" y="1465955"/>
            <a:ext cx="4431768" cy="2906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приложения: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://irenproject.ru/_media/screen/redaktor_testov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6" y="1593971"/>
            <a:ext cx="4933903" cy="276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приложения: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33" y="1420178"/>
            <a:ext cx="5060347" cy="3009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7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анель авторизации</a:t>
            </a:r>
          </a:p>
          <a:p>
            <a:r>
              <a:rPr lang="ru-RU" dirty="0" smtClean="0"/>
              <a:t>Панель регистрации</a:t>
            </a:r>
          </a:p>
          <a:p>
            <a:r>
              <a:rPr lang="ru-RU" dirty="0" smtClean="0"/>
              <a:t>Панель тестирования</a:t>
            </a:r>
          </a:p>
          <a:p>
            <a:r>
              <a:rPr lang="ru-RU" dirty="0" smtClean="0"/>
              <a:t>Панель вывода </a:t>
            </a:r>
            <a:r>
              <a:rPr lang="ru-RU" dirty="0"/>
              <a:t>сертификата о пройденном </a:t>
            </a:r>
            <a:r>
              <a:rPr lang="ru-RU" dirty="0" smtClean="0"/>
              <a:t>тесте</a:t>
            </a:r>
          </a:p>
          <a:p>
            <a:r>
              <a:rPr lang="ru-RU" dirty="0" smtClean="0"/>
              <a:t>Вся информация хранится в базе данных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4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WEXLE\AppData\Local\Microsoft\Windows\INetCache\Content.Word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37" y="0"/>
            <a:ext cx="395804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9142"/>
            <a:ext cx="3056709" cy="9408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Блок схема работы программы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48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326</Words>
  <Application>Microsoft Office PowerPoint</Application>
  <PresentationFormat>Произвольный</PresentationFormat>
  <Paragraphs>194</Paragraphs>
  <Slides>36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Times New Roman</vt:lpstr>
      <vt:lpstr>Simple Light</vt:lpstr>
      <vt:lpstr>Министерство образования и науки РФ ФГБОУ ВО «Глазовский государственный педагогический институт им. В. Г. Короленко»</vt:lpstr>
      <vt:lpstr>Содержание</vt:lpstr>
      <vt:lpstr>Введение</vt:lpstr>
      <vt:lpstr>Задача:</vt:lpstr>
      <vt:lpstr>Аналоги приложения:</vt:lpstr>
      <vt:lpstr>Аналоги приложения:</vt:lpstr>
      <vt:lpstr>Аналоги приложения:</vt:lpstr>
      <vt:lpstr>Требования к программе</vt:lpstr>
      <vt:lpstr>Блок схема работы программы </vt:lpstr>
      <vt:lpstr>Процесс тестирования </vt:lpstr>
      <vt:lpstr>Процесс регистрации</vt:lpstr>
      <vt:lpstr>Интерфейс главной страницы</vt:lpstr>
      <vt:lpstr>Презентация PowerPoint</vt:lpstr>
      <vt:lpstr>Окно регистрации </vt:lpstr>
      <vt:lpstr>Презентация PowerPoint</vt:lpstr>
      <vt:lpstr>Презентация PowerPoint</vt:lpstr>
      <vt:lpstr>Окно авторизации </vt:lpstr>
      <vt:lpstr>Презентация PowerPoint</vt:lpstr>
      <vt:lpstr>Личный кабинет</vt:lpstr>
      <vt:lpstr>Презентация PowerPoint</vt:lpstr>
      <vt:lpstr>Окно теста </vt:lpstr>
      <vt:lpstr>Презентация PowerPoint</vt:lpstr>
      <vt:lpstr>Окно сертификата</vt:lpstr>
      <vt:lpstr>Презентация PowerPoint</vt:lpstr>
      <vt:lpstr>Использованные компоненты</vt:lpstr>
      <vt:lpstr>XAMPP</vt:lpstr>
      <vt:lpstr>MySQL</vt:lpstr>
      <vt:lpstr>phpMyAdmin</vt:lpstr>
      <vt:lpstr>Структура базы данных </vt:lpstr>
      <vt:lpstr>Домашние задания</vt:lpstr>
      <vt:lpstr>Тест №1</vt:lpstr>
      <vt:lpstr>Тест №2</vt:lpstr>
      <vt:lpstr>Тест №3</vt:lpstr>
      <vt:lpstr>Тест №4</vt:lpstr>
      <vt:lpstr>Формула расчета баллов за ответы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ФГБОУ ВО «Глазовский государственный педагогический институт им. В. Г. Короленко»</dc:title>
  <dc:creator>Old Flexer</dc:creator>
  <cp:lastModifiedBy>Old Flexer</cp:lastModifiedBy>
  <cp:revision>20</cp:revision>
  <dcterms:modified xsi:type="dcterms:W3CDTF">2019-05-24T19:39:51Z</dcterms:modified>
</cp:coreProperties>
</file>