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notesSlides/notesSlide4.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notesSlides/notesSlide29.xml" ContentType="application/vnd.openxmlformats-officedocument.presentationml.notes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notesSlides/notesSlide14.xml" ContentType="application/vnd.openxmlformats-officedocument.presentationml.notesSlide+xml"/>
  <Override PartName="/ppt/slides/slide26.xml" ContentType="application/vnd.openxmlformats-officedocument.presentationml.slide+xml"/>
  <Override PartName="/ppt/slideLayouts/slideLayout8.xml" ContentType="application/vnd.openxmlformats-officedocument.presentationml.slideLayout+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s/slide27.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s/slide22.xml" ContentType="application/vnd.openxmlformats-officedocument.presentationml.slide+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docProps/custom.xml" ContentType="application/vnd.openxmlformats-officedocument.custom-properties+xml"/>
  <Override PartName="/ppt/slides/slide6.xml" ContentType="application/vnd.openxmlformats-officedocument.presentationml.slide+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Lst>
  <p:notesMasterIdLst>
    <p:notesMasterId r:id="rId3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0077450" cy="5668963"/>
  <p:notesSz cx="7772400" cy="10058400"/>
  <p:defaultTextStyle>
    <a:defPPr>
      <a:defRPr lang="es-ES"/>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theme" Target="theme/theme3.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notesMaster" Target="notesMasters/notesMaster1.xml"/><Relationship Id="rId37" Type="http://schemas.openxmlformats.org/officeDocument/2006/relationships/presProps" Target="presProps.xml" /><Relationship Id="rId38" Type="http://schemas.openxmlformats.org/officeDocument/2006/relationships/tableStyles" Target="tableStyles.xml" /><Relationship Id="rId39"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0B1DB4A-E980-9DE8-4A90-40AD06D161CD}"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97665121" name="Slide Image Placeholder 1"/>
          <p:cNvSpPr>
            <a:spLocks noChangeAspect="1" noGrp="1" noRot="1"/>
          </p:cNvSpPr>
          <p:nvPr>
            <p:ph type="sldImg"/>
          </p:nvPr>
        </p:nvSpPr>
        <p:spPr bwMode="auto"/>
      </p:sp>
      <p:sp>
        <p:nvSpPr>
          <p:cNvPr id="1245863408" name="Notes Placeholder 2"/>
          <p:cNvSpPr>
            <a:spLocks noGrp="1"/>
          </p:cNvSpPr>
          <p:nvPr>
            <p:ph type="body" idx="1"/>
          </p:nvPr>
        </p:nvSpPr>
        <p:spPr bwMode="auto"/>
        <p:txBody>
          <a:bodyPr/>
          <a:lstStyle/>
          <a:p>
            <a:pPr>
              <a:defRPr/>
            </a:pPr>
            <a:endParaRPr/>
          </a:p>
        </p:txBody>
      </p:sp>
      <p:sp>
        <p:nvSpPr>
          <p:cNvPr id="365216204" name="Slide Number Placeholder 3"/>
          <p:cNvSpPr>
            <a:spLocks noGrp="1"/>
          </p:cNvSpPr>
          <p:nvPr>
            <p:ph type="sldNum" sz="quarter" idx="10"/>
          </p:nvPr>
        </p:nvSpPr>
        <p:spPr bwMode="auto"/>
        <p:txBody>
          <a:bodyPr/>
          <a:lstStyle/>
          <a:p>
            <a:pPr>
              <a:defRPr/>
            </a:pPr>
            <a:fld id="{F6E00937-8384-A19A-CB2C-F3ED622609C9}"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90478183" name="Slide Image Placeholder 1"/>
          <p:cNvSpPr>
            <a:spLocks noChangeAspect="1" noGrp="1" noRot="1"/>
          </p:cNvSpPr>
          <p:nvPr>
            <p:ph type="sldImg"/>
          </p:nvPr>
        </p:nvSpPr>
        <p:spPr bwMode="auto"/>
      </p:sp>
      <p:sp>
        <p:nvSpPr>
          <p:cNvPr id="1194792989" name="Notes Placeholder 2"/>
          <p:cNvSpPr>
            <a:spLocks noGrp="1"/>
          </p:cNvSpPr>
          <p:nvPr>
            <p:ph type="body" idx="1"/>
          </p:nvPr>
        </p:nvSpPr>
        <p:spPr bwMode="auto"/>
        <p:txBody>
          <a:bodyPr/>
          <a:lstStyle/>
          <a:p>
            <a:pPr>
              <a:defRPr/>
            </a:pPr>
            <a:endParaRPr/>
          </a:p>
        </p:txBody>
      </p:sp>
      <p:sp>
        <p:nvSpPr>
          <p:cNvPr id="346639619" name="Slide Number Placeholder 3"/>
          <p:cNvSpPr>
            <a:spLocks noGrp="1"/>
          </p:cNvSpPr>
          <p:nvPr>
            <p:ph type="sldNum" sz="quarter" idx="10"/>
          </p:nvPr>
        </p:nvSpPr>
        <p:spPr bwMode="auto"/>
        <p:txBody>
          <a:bodyPr/>
          <a:lstStyle/>
          <a:p>
            <a:pPr>
              <a:defRPr/>
            </a:pPr>
            <a:fld id="{84142588-677C-E9F5-9FEA-877106E9C659}"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87124646" name="Slide Image Placeholder 1"/>
          <p:cNvSpPr>
            <a:spLocks noChangeAspect="1" noGrp="1" noRot="1"/>
          </p:cNvSpPr>
          <p:nvPr>
            <p:ph type="sldImg"/>
          </p:nvPr>
        </p:nvSpPr>
        <p:spPr bwMode="auto"/>
      </p:sp>
      <p:sp>
        <p:nvSpPr>
          <p:cNvPr id="399425326" name="Notes Placeholder 2"/>
          <p:cNvSpPr>
            <a:spLocks noGrp="1"/>
          </p:cNvSpPr>
          <p:nvPr>
            <p:ph type="body" idx="1"/>
          </p:nvPr>
        </p:nvSpPr>
        <p:spPr bwMode="auto"/>
        <p:txBody>
          <a:bodyPr/>
          <a:lstStyle/>
          <a:p>
            <a:pPr>
              <a:defRPr/>
            </a:pPr>
            <a:endParaRPr/>
          </a:p>
        </p:txBody>
      </p:sp>
      <p:sp>
        <p:nvSpPr>
          <p:cNvPr id="1395634435" name="Slide Number Placeholder 3"/>
          <p:cNvSpPr>
            <a:spLocks noGrp="1"/>
          </p:cNvSpPr>
          <p:nvPr>
            <p:ph type="sldNum" sz="quarter" idx="10"/>
          </p:nvPr>
        </p:nvSpPr>
        <p:spPr bwMode="auto"/>
        <p:txBody>
          <a:bodyPr/>
          <a:lstStyle/>
          <a:p>
            <a:pPr>
              <a:defRPr/>
            </a:pPr>
            <a:fld id="{41F6B488-6058-FDBA-3B32-FA18416A1D82}"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94997989" name="Slide Image Placeholder 1"/>
          <p:cNvSpPr>
            <a:spLocks noChangeAspect="1" noGrp="1" noRot="1"/>
          </p:cNvSpPr>
          <p:nvPr>
            <p:ph type="sldImg"/>
          </p:nvPr>
        </p:nvSpPr>
        <p:spPr bwMode="auto"/>
      </p:sp>
      <p:sp>
        <p:nvSpPr>
          <p:cNvPr id="2105301698" name="Notes Placeholder 2"/>
          <p:cNvSpPr>
            <a:spLocks noGrp="1"/>
          </p:cNvSpPr>
          <p:nvPr>
            <p:ph type="body" idx="1"/>
          </p:nvPr>
        </p:nvSpPr>
        <p:spPr bwMode="auto"/>
        <p:txBody>
          <a:bodyPr/>
          <a:lstStyle/>
          <a:p>
            <a:pPr>
              <a:defRPr/>
            </a:pPr>
            <a:endParaRPr/>
          </a:p>
        </p:txBody>
      </p:sp>
      <p:sp>
        <p:nvSpPr>
          <p:cNvPr id="1220050647" name="Slide Number Placeholder 3"/>
          <p:cNvSpPr>
            <a:spLocks noGrp="1"/>
          </p:cNvSpPr>
          <p:nvPr>
            <p:ph type="sldNum" sz="quarter" idx="10"/>
          </p:nvPr>
        </p:nvSpPr>
        <p:spPr bwMode="auto"/>
        <p:txBody>
          <a:bodyPr/>
          <a:lstStyle/>
          <a:p>
            <a:pPr>
              <a:defRPr/>
            </a:pPr>
            <a:fld id="{6961FE81-CC6A-B3D9-337D-A1C8F6BF1C6B}"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22344570" name="Slide Image Placeholder 1"/>
          <p:cNvSpPr>
            <a:spLocks noChangeAspect="1" noGrp="1" noRot="1"/>
          </p:cNvSpPr>
          <p:nvPr>
            <p:ph type="sldImg"/>
          </p:nvPr>
        </p:nvSpPr>
        <p:spPr bwMode="auto"/>
      </p:sp>
      <p:sp>
        <p:nvSpPr>
          <p:cNvPr id="239413617" name="Notes Placeholder 2"/>
          <p:cNvSpPr>
            <a:spLocks noGrp="1"/>
          </p:cNvSpPr>
          <p:nvPr>
            <p:ph type="body" idx="1"/>
          </p:nvPr>
        </p:nvSpPr>
        <p:spPr bwMode="auto"/>
        <p:txBody>
          <a:bodyPr/>
          <a:lstStyle/>
          <a:p>
            <a:pPr>
              <a:defRPr/>
            </a:pPr>
            <a:endParaRPr/>
          </a:p>
        </p:txBody>
      </p:sp>
      <p:sp>
        <p:nvSpPr>
          <p:cNvPr id="1088548766" name="Slide Number Placeholder 3"/>
          <p:cNvSpPr>
            <a:spLocks noGrp="1"/>
          </p:cNvSpPr>
          <p:nvPr>
            <p:ph type="sldNum" sz="quarter" idx="10"/>
          </p:nvPr>
        </p:nvSpPr>
        <p:spPr bwMode="auto"/>
        <p:txBody>
          <a:bodyPr/>
          <a:lstStyle/>
          <a:p>
            <a:pPr>
              <a:defRPr/>
            </a:pPr>
            <a:fld id="{EFF019CE-756F-A346-B825-345B87074572}"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66121527" name="Slide Image Placeholder 1"/>
          <p:cNvSpPr>
            <a:spLocks noChangeAspect="1" noGrp="1" noRot="1"/>
          </p:cNvSpPr>
          <p:nvPr>
            <p:ph type="sldImg"/>
          </p:nvPr>
        </p:nvSpPr>
        <p:spPr bwMode="auto"/>
      </p:sp>
      <p:sp>
        <p:nvSpPr>
          <p:cNvPr id="715255439" name="Notes Placeholder 2"/>
          <p:cNvSpPr>
            <a:spLocks noGrp="1"/>
          </p:cNvSpPr>
          <p:nvPr>
            <p:ph type="body" idx="1"/>
          </p:nvPr>
        </p:nvSpPr>
        <p:spPr bwMode="auto"/>
        <p:txBody>
          <a:bodyPr/>
          <a:lstStyle/>
          <a:p>
            <a:pPr>
              <a:defRPr/>
            </a:pPr>
            <a:endParaRPr/>
          </a:p>
        </p:txBody>
      </p:sp>
      <p:sp>
        <p:nvSpPr>
          <p:cNvPr id="348674067" name="Slide Number Placeholder 3"/>
          <p:cNvSpPr>
            <a:spLocks noGrp="1"/>
          </p:cNvSpPr>
          <p:nvPr>
            <p:ph type="sldNum" sz="quarter" idx="10"/>
          </p:nvPr>
        </p:nvSpPr>
        <p:spPr bwMode="auto"/>
        <p:txBody>
          <a:bodyPr/>
          <a:lstStyle/>
          <a:p>
            <a:pPr>
              <a:defRPr/>
            </a:pPr>
            <a:fld id="{AC161A73-3354-4270-0F22-55A17B0D9FB7}"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69015105" name="Slide Image Placeholder 1"/>
          <p:cNvSpPr>
            <a:spLocks noChangeAspect="1" noGrp="1" noRot="1"/>
          </p:cNvSpPr>
          <p:nvPr>
            <p:ph type="sldImg"/>
          </p:nvPr>
        </p:nvSpPr>
        <p:spPr bwMode="auto"/>
      </p:sp>
      <p:sp>
        <p:nvSpPr>
          <p:cNvPr id="290599589" name="Notes Placeholder 2"/>
          <p:cNvSpPr>
            <a:spLocks noGrp="1"/>
          </p:cNvSpPr>
          <p:nvPr>
            <p:ph type="body" idx="1"/>
          </p:nvPr>
        </p:nvSpPr>
        <p:spPr bwMode="auto"/>
        <p:txBody>
          <a:bodyPr/>
          <a:lstStyle/>
          <a:p>
            <a:pPr>
              <a:defRPr/>
            </a:pPr>
            <a:endParaRPr/>
          </a:p>
        </p:txBody>
      </p:sp>
      <p:sp>
        <p:nvSpPr>
          <p:cNvPr id="1479308908" name="Slide Number Placeholder 3"/>
          <p:cNvSpPr>
            <a:spLocks noGrp="1"/>
          </p:cNvSpPr>
          <p:nvPr>
            <p:ph type="sldNum" sz="quarter" idx="10"/>
          </p:nvPr>
        </p:nvSpPr>
        <p:spPr bwMode="auto"/>
        <p:txBody>
          <a:bodyPr/>
          <a:lstStyle/>
          <a:p>
            <a:pPr>
              <a:defRPr/>
            </a:pPr>
            <a:fld id="{46177DF8-AA41-0B99-226D-035DEC5AA740}"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65307810" name="Slide Image Placeholder 1"/>
          <p:cNvSpPr>
            <a:spLocks noChangeAspect="1" noGrp="1" noRot="1"/>
          </p:cNvSpPr>
          <p:nvPr>
            <p:ph type="sldImg"/>
          </p:nvPr>
        </p:nvSpPr>
        <p:spPr bwMode="auto"/>
      </p:sp>
      <p:sp>
        <p:nvSpPr>
          <p:cNvPr id="186315153" name="Notes Placeholder 2"/>
          <p:cNvSpPr>
            <a:spLocks noGrp="1"/>
          </p:cNvSpPr>
          <p:nvPr>
            <p:ph type="body" idx="1"/>
          </p:nvPr>
        </p:nvSpPr>
        <p:spPr bwMode="auto"/>
        <p:txBody>
          <a:bodyPr/>
          <a:lstStyle/>
          <a:p>
            <a:pPr>
              <a:defRPr/>
            </a:pPr>
            <a:endParaRPr/>
          </a:p>
        </p:txBody>
      </p:sp>
      <p:sp>
        <p:nvSpPr>
          <p:cNvPr id="1274993551" name="Slide Number Placeholder 3"/>
          <p:cNvSpPr>
            <a:spLocks noGrp="1"/>
          </p:cNvSpPr>
          <p:nvPr>
            <p:ph type="sldNum" sz="quarter" idx="10"/>
          </p:nvPr>
        </p:nvSpPr>
        <p:spPr bwMode="auto"/>
        <p:txBody>
          <a:bodyPr/>
          <a:lstStyle/>
          <a:p>
            <a:pPr>
              <a:defRPr/>
            </a:pPr>
            <a:fld id="{63701556-E083-F1F4-9AE1-D1E48642F49B}"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52449144" name="Slide Image Placeholder 1"/>
          <p:cNvSpPr>
            <a:spLocks noChangeAspect="1" noGrp="1" noRot="1"/>
          </p:cNvSpPr>
          <p:nvPr>
            <p:ph type="sldImg"/>
          </p:nvPr>
        </p:nvSpPr>
        <p:spPr bwMode="auto"/>
      </p:sp>
      <p:sp>
        <p:nvSpPr>
          <p:cNvPr id="2136397763" name="Notes Placeholder 2"/>
          <p:cNvSpPr>
            <a:spLocks noGrp="1"/>
          </p:cNvSpPr>
          <p:nvPr>
            <p:ph type="body" idx="1"/>
          </p:nvPr>
        </p:nvSpPr>
        <p:spPr bwMode="auto"/>
        <p:txBody>
          <a:bodyPr/>
          <a:lstStyle/>
          <a:p>
            <a:pPr>
              <a:defRPr/>
            </a:pPr>
            <a:endParaRPr/>
          </a:p>
        </p:txBody>
      </p:sp>
      <p:sp>
        <p:nvSpPr>
          <p:cNvPr id="1828850133" name="Slide Number Placeholder 3"/>
          <p:cNvSpPr>
            <a:spLocks noGrp="1"/>
          </p:cNvSpPr>
          <p:nvPr>
            <p:ph type="sldNum" sz="quarter" idx="10"/>
          </p:nvPr>
        </p:nvSpPr>
        <p:spPr bwMode="auto"/>
        <p:txBody>
          <a:bodyPr/>
          <a:lstStyle/>
          <a:p>
            <a:pPr>
              <a:defRPr/>
            </a:pPr>
            <a:fld id="{C35D4A07-1FE7-49FA-41C5-491142F050CE}"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94574065" name="Slide Image Placeholder 1"/>
          <p:cNvSpPr>
            <a:spLocks noChangeAspect="1" noGrp="1" noRot="1"/>
          </p:cNvSpPr>
          <p:nvPr>
            <p:ph type="sldImg"/>
          </p:nvPr>
        </p:nvSpPr>
        <p:spPr bwMode="auto"/>
      </p:sp>
      <p:sp>
        <p:nvSpPr>
          <p:cNvPr id="2116098477" name="Notes Placeholder 2"/>
          <p:cNvSpPr>
            <a:spLocks noGrp="1"/>
          </p:cNvSpPr>
          <p:nvPr>
            <p:ph type="body" idx="1"/>
          </p:nvPr>
        </p:nvSpPr>
        <p:spPr bwMode="auto"/>
        <p:txBody>
          <a:bodyPr/>
          <a:lstStyle/>
          <a:p>
            <a:pPr>
              <a:defRPr/>
            </a:pPr>
            <a:endParaRPr/>
          </a:p>
        </p:txBody>
      </p:sp>
      <p:sp>
        <p:nvSpPr>
          <p:cNvPr id="1195074408" name="Slide Number Placeholder 3"/>
          <p:cNvSpPr>
            <a:spLocks noGrp="1"/>
          </p:cNvSpPr>
          <p:nvPr>
            <p:ph type="sldNum" sz="quarter" idx="10"/>
          </p:nvPr>
        </p:nvSpPr>
        <p:spPr bwMode="auto"/>
        <p:txBody>
          <a:bodyPr/>
          <a:lstStyle/>
          <a:p>
            <a:pPr>
              <a:defRPr/>
            </a:pPr>
            <a:fld id="{639C23E4-7F37-6B8F-FDB8-98D767E55620}"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461F59B-FC5D-6ED0-74CA-CD7FFCD5630E}"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44094215" name="Slide Image Placeholder 1"/>
          <p:cNvSpPr>
            <a:spLocks noChangeAspect="1" noGrp="1" noRot="1"/>
          </p:cNvSpPr>
          <p:nvPr>
            <p:ph type="sldImg"/>
          </p:nvPr>
        </p:nvSpPr>
        <p:spPr bwMode="auto"/>
      </p:sp>
      <p:sp>
        <p:nvSpPr>
          <p:cNvPr id="152601684" name="Notes Placeholder 2"/>
          <p:cNvSpPr>
            <a:spLocks noGrp="1"/>
          </p:cNvSpPr>
          <p:nvPr>
            <p:ph type="body" idx="1"/>
          </p:nvPr>
        </p:nvSpPr>
        <p:spPr bwMode="auto"/>
        <p:txBody>
          <a:bodyPr/>
          <a:lstStyle/>
          <a:p>
            <a:pPr>
              <a:defRPr/>
            </a:pPr>
            <a:endParaRPr/>
          </a:p>
        </p:txBody>
      </p:sp>
      <p:sp>
        <p:nvSpPr>
          <p:cNvPr id="1371782314" name="Slide Number Placeholder 3"/>
          <p:cNvSpPr>
            <a:spLocks noGrp="1"/>
          </p:cNvSpPr>
          <p:nvPr>
            <p:ph type="sldNum" sz="quarter" idx="10"/>
          </p:nvPr>
        </p:nvSpPr>
        <p:spPr bwMode="auto"/>
        <p:txBody>
          <a:bodyPr/>
          <a:lstStyle/>
          <a:p>
            <a:pPr>
              <a:defRPr/>
            </a:pPr>
            <a:fld id="{077CCA45-B49C-0314-2017-F52C00FAD190}"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74154488" name="Slide Image Placeholder 1"/>
          <p:cNvSpPr>
            <a:spLocks noChangeAspect="1" noGrp="1" noRot="1"/>
          </p:cNvSpPr>
          <p:nvPr>
            <p:ph type="sldImg"/>
          </p:nvPr>
        </p:nvSpPr>
        <p:spPr bwMode="auto"/>
      </p:sp>
      <p:sp>
        <p:nvSpPr>
          <p:cNvPr id="863887841" name="Notes Placeholder 2"/>
          <p:cNvSpPr>
            <a:spLocks noGrp="1"/>
          </p:cNvSpPr>
          <p:nvPr>
            <p:ph type="body" idx="1"/>
          </p:nvPr>
        </p:nvSpPr>
        <p:spPr bwMode="auto"/>
        <p:txBody>
          <a:bodyPr/>
          <a:lstStyle/>
          <a:p>
            <a:pPr>
              <a:defRPr/>
            </a:pPr>
            <a:endParaRPr/>
          </a:p>
        </p:txBody>
      </p:sp>
      <p:sp>
        <p:nvSpPr>
          <p:cNvPr id="1218039666" name="Slide Number Placeholder 3"/>
          <p:cNvSpPr>
            <a:spLocks noGrp="1"/>
          </p:cNvSpPr>
          <p:nvPr>
            <p:ph type="sldNum" sz="quarter" idx="10"/>
          </p:nvPr>
        </p:nvSpPr>
        <p:spPr bwMode="auto"/>
        <p:txBody>
          <a:bodyPr/>
          <a:lstStyle/>
          <a:p>
            <a:pPr>
              <a:defRPr/>
            </a:pPr>
            <a:fld id="{6141E2E3-795E-3096-3F84-9E8E02FF63FE}"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10978776" name="Slide Image Placeholder 1"/>
          <p:cNvSpPr>
            <a:spLocks noChangeAspect="1" noGrp="1" noRot="1"/>
          </p:cNvSpPr>
          <p:nvPr>
            <p:ph type="sldImg"/>
          </p:nvPr>
        </p:nvSpPr>
        <p:spPr bwMode="auto"/>
      </p:sp>
      <p:sp>
        <p:nvSpPr>
          <p:cNvPr id="1434319310" name="Notes Placeholder 2"/>
          <p:cNvSpPr>
            <a:spLocks noGrp="1"/>
          </p:cNvSpPr>
          <p:nvPr>
            <p:ph type="body" idx="1"/>
          </p:nvPr>
        </p:nvSpPr>
        <p:spPr bwMode="auto"/>
        <p:txBody>
          <a:bodyPr/>
          <a:lstStyle/>
          <a:p>
            <a:pPr>
              <a:defRPr/>
            </a:pPr>
            <a:endParaRPr/>
          </a:p>
        </p:txBody>
      </p:sp>
      <p:sp>
        <p:nvSpPr>
          <p:cNvPr id="465244674" name="Slide Number Placeholder 3"/>
          <p:cNvSpPr>
            <a:spLocks noGrp="1"/>
          </p:cNvSpPr>
          <p:nvPr>
            <p:ph type="sldNum" sz="quarter" idx="10"/>
          </p:nvPr>
        </p:nvSpPr>
        <p:spPr bwMode="auto"/>
        <p:txBody>
          <a:bodyPr/>
          <a:lstStyle/>
          <a:p>
            <a:pPr>
              <a:defRPr/>
            </a:pPr>
            <a:fld id="{AEB5C449-0B6A-9990-6521-6AA7A3017459}"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9856498" name="Slide Image Placeholder 1"/>
          <p:cNvSpPr>
            <a:spLocks noChangeAspect="1" noGrp="1" noRot="1"/>
          </p:cNvSpPr>
          <p:nvPr>
            <p:ph type="sldImg"/>
          </p:nvPr>
        </p:nvSpPr>
        <p:spPr bwMode="auto"/>
      </p:sp>
      <p:sp>
        <p:nvSpPr>
          <p:cNvPr id="2102077293" name="Notes Placeholder 2"/>
          <p:cNvSpPr>
            <a:spLocks noGrp="1"/>
          </p:cNvSpPr>
          <p:nvPr>
            <p:ph type="body" idx="1"/>
          </p:nvPr>
        </p:nvSpPr>
        <p:spPr bwMode="auto"/>
        <p:txBody>
          <a:bodyPr/>
          <a:lstStyle/>
          <a:p>
            <a:pPr>
              <a:defRPr/>
            </a:pPr>
            <a:endParaRPr/>
          </a:p>
        </p:txBody>
      </p:sp>
      <p:sp>
        <p:nvSpPr>
          <p:cNvPr id="1814919197" name="Slide Number Placeholder 3"/>
          <p:cNvSpPr>
            <a:spLocks noGrp="1"/>
          </p:cNvSpPr>
          <p:nvPr>
            <p:ph type="sldNum" sz="quarter" idx="10"/>
          </p:nvPr>
        </p:nvSpPr>
        <p:spPr bwMode="auto"/>
        <p:txBody>
          <a:bodyPr/>
          <a:lstStyle/>
          <a:p>
            <a:pPr>
              <a:defRPr/>
            </a:pPr>
            <a:fld id="{4269E27A-932B-393B-265C-D573994B0963}"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02923344" name="Slide Image Placeholder 1"/>
          <p:cNvSpPr>
            <a:spLocks noChangeAspect="1" noGrp="1" noRot="1"/>
          </p:cNvSpPr>
          <p:nvPr>
            <p:ph type="sldImg"/>
          </p:nvPr>
        </p:nvSpPr>
        <p:spPr bwMode="auto"/>
      </p:sp>
      <p:sp>
        <p:nvSpPr>
          <p:cNvPr id="197618280" name="Notes Placeholder 2"/>
          <p:cNvSpPr>
            <a:spLocks noGrp="1"/>
          </p:cNvSpPr>
          <p:nvPr>
            <p:ph type="body" idx="1"/>
          </p:nvPr>
        </p:nvSpPr>
        <p:spPr bwMode="auto"/>
        <p:txBody>
          <a:bodyPr/>
          <a:lstStyle/>
          <a:p>
            <a:pPr>
              <a:defRPr/>
            </a:pPr>
            <a:endParaRPr/>
          </a:p>
        </p:txBody>
      </p:sp>
      <p:sp>
        <p:nvSpPr>
          <p:cNvPr id="654812508" name="Slide Number Placeholder 3"/>
          <p:cNvSpPr>
            <a:spLocks noGrp="1"/>
          </p:cNvSpPr>
          <p:nvPr>
            <p:ph type="sldNum" sz="quarter" idx="10"/>
          </p:nvPr>
        </p:nvSpPr>
        <p:spPr bwMode="auto"/>
        <p:txBody>
          <a:bodyPr/>
          <a:lstStyle/>
          <a:p>
            <a:pPr>
              <a:defRPr/>
            </a:pPr>
            <a:fld id="{30B90D6C-2A9C-869B-A3EC-D1F621C91332}"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32020389" name="Slide Image Placeholder 1"/>
          <p:cNvSpPr>
            <a:spLocks noChangeAspect="1" noGrp="1" noRot="1"/>
          </p:cNvSpPr>
          <p:nvPr>
            <p:ph type="sldImg"/>
          </p:nvPr>
        </p:nvSpPr>
        <p:spPr bwMode="auto"/>
      </p:sp>
      <p:sp>
        <p:nvSpPr>
          <p:cNvPr id="909429915" name="Notes Placeholder 2"/>
          <p:cNvSpPr>
            <a:spLocks noGrp="1"/>
          </p:cNvSpPr>
          <p:nvPr>
            <p:ph type="body" idx="1"/>
          </p:nvPr>
        </p:nvSpPr>
        <p:spPr bwMode="auto"/>
        <p:txBody>
          <a:bodyPr/>
          <a:lstStyle/>
          <a:p>
            <a:pPr>
              <a:defRPr/>
            </a:pPr>
            <a:endParaRPr/>
          </a:p>
        </p:txBody>
      </p:sp>
      <p:sp>
        <p:nvSpPr>
          <p:cNvPr id="1538976387" name="Slide Number Placeholder 3"/>
          <p:cNvSpPr>
            <a:spLocks noGrp="1"/>
          </p:cNvSpPr>
          <p:nvPr>
            <p:ph type="sldNum" sz="quarter" idx="10"/>
          </p:nvPr>
        </p:nvSpPr>
        <p:spPr bwMode="auto"/>
        <p:txBody>
          <a:bodyPr/>
          <a:lstStyle/>
          <a:p>
            <a:pPr>
              <a:defRPr/>
            </a:pPr>
            <a:fld id="{B9466EF7-9222-FBA8-BF06-918A665DEDD2}"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83381813" name="Slide Image Placeholder 1"/>
          <p:cNvSpPr>
            <a:spLocks noChangeAspect="1" noGrp="1" noRot="1"/>
          </p:cNvSpPr>
          <p:nvPr>
            <p:ph type="sldImg"/>
          </p:nvPr>
        </p:nvSpPr>
        <p:spPr bwMode="auto"/>
      </p:sp>
      <p:sp>
        <p:nvSpPr>
          <p:cNvPr id="1433837006" name="Notes Placeholder 2"/>
          <p:cNvSpPr>
            <a:spLocks noGrp="1"/>
          </p:cNvSpPr>
          <p:nvPr>
            <p:ph type="body" idx="1"/>
          </p:nvPr>
        </p:nvSpPr>
        <p:spPr bwMode="auto"/>
        <p:txBody>
          <a:bodyPr/>
          <a:lstStyle/>
          <a:p>
            <a:pPr>
              <a:defRPr/>
            </a:pPr>
            <a:endParaRPr/>
          </a:p>
        </p:txBody>
      </p:sp>
      <p:sp>
        <p:nvSpPr>
          <p:cNvPr id="1514717573" name="Slide Number Placeholder 3"/>
          <p:cNvSpPr>
            <a:spLocks noGrp="1"/>
          </p:cNvSpPr>
          <p:nvPr>
            <p:ph type="sldNum" sz="quarter" idx="10"/>
          </p:nvPr>
        </p:nvSpPr>
        <p:spPr bwMode="auto"/>
        <p:txBody>
          <a:bodyPr/>
          <a:lstStyle/>
          <a:p>
            <a:pPr>
              <a:defRPr/>
            </a:pPr>
            <a:fld id="{A98EDA6D-6D58-048D-B2C5-D5BF428AA1CB}"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56736352" name="Slide Image Placeholder 1"/>
          <p:cNvSpPr>
            <a:spLocks noChangeAspect="1" noGrp="1" noRot="1"/>
          </p:cNvSpPr>
          <p:nvPr>
            <p:ph type="sldImg"/>
          </p:nvPr>
        </p:nvSpPr>
        <p:spPr bwMode="auto"/>
      </p:sp>
      <p:sp>
        <p:nvSpPr>
          <p:cNvPr id="1308346273" name="Notes Placeholder 2"/>
          <p:cNvSpPr>
            <a:spLocks noGrp="1"/>
          </p:cNvSpPr>
          <p:nvPr>
            <p:ph type="body" idx="1"/>
          </p:nvPr>
        </p:nvSpPr>
        <p:spPr bwMode="auto"/>
        <p:txBody>
          <a:bodyPr/>
          <a:lstStyle/>
          <a:p>
            <a:pPr>
              <a:defRPr/>
            </a:pPr>
            <a:endParaRPr/>
          </a:p>
        </p:txBody>
      </p:sp>
      <p:sp>
        <p:nvSpPr>
          <p:cNvPr id="1223521426" name="Slide Number Placeholder 3"/>
          <p:cNvSpPr>
            <a:spLocks noGrp="1"/>
          </p:cNvSpPr>
          <p:nvPr>
            <p:ph type="sldNum" sz="quarter" idx="10"/>
          </p:nvPr>
        </p:nvSpPr>
        <p:spPr bwMode="auto"/>
        <p:txBody>
          <a:bodyPr/>
          <a:lstStyle/>
          <a:p>
            <a:pPr>
              <a:defRPr/>
            </a:pPr>
            <a:fld id="{B0FC3522-C8DB-0E82-5DC5-92D8998F22E0}"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18414693" name="Slide Image Placeholder 1"/>
          <p:cNvSpPr>
            <a:spLocks noChangeAspect="1" noGrp="1" noRot="1"/>
          </p:cNvSpPr>
          <p:nvPr>
            <p:ph type="sldImg"/>
          </p:nvPr>
        </p:nvSpPr>
        <p:spPr bwMode="auto"/>
      </p:sp>
      <p:sp>
        <p:nvSpPr>
          <p:cNvPr id="2140921532" name="Notes Placeholder 2"/>
          <p:cNvSpPr>
            <a:spLocks noGrp="1"/>
          </p:cNvSpPr>
          <p:nvPr>
            <p:ph type="body" idx="1"/>
          </p:nvPr>
        </p:nvSpPr>
        <p:spPr bwMode="auto"/>
        <p:txBody>
          <a:bodyPr/>
          <a:lstStyle/>
          <a:p>
            <a:pPr>
              <a:defRPr/>
            </a:pPr>
            <a:endParaRPr/>
          </a:p>
        </p:txBody>
      </p:sp>
      <p:sp>
        <p:nvSpPr>
          <p:cNvPr id="519676796" name="Slide Number Placeholder 3"/>
          <p:cNvSpPr>
            <a:spLocks noGrp="1"/>
          </p:cNvSpPr>
          <p:nvPr>
            <p:ph type="sldNum" sz="quarter" idx="10"/>
          </p:nvPr>
        </p:nvSpPr>
        <p:spPr bwMode="auto"/>
        <p:txBody>
          <a:bodyPr/>
          <a:lstStyle/>
          <a:p>
            <a:pPr>
              <a:defRPr/>
            </a:pPr>
            <a:fld id="{59565575-FAC8-EA72-26C9-90B785C2A1AD}"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53605697" name="Slide Image Placeholder 1"/>
          <p:cNvSpPr>
            <a:spLocks noChangeAspect="1" noGrp="1" noRot="1"/>
          </p:cNvSpPr>
          <p:nvPr>
            <p:ph type="sldImg"/>
          </p:nvPr>
        </p:nvSpPr>
        <p:spPr bwMode="auto"/>
      </p:sp>
      <p:sp>
        <p:nvSpPr>
          <p:cNvPr id="2141456140" name="Notes Placeholder 2"/>
          <p:cNvSpPr>
            <a:spLocks noGrp="1"/>
          </p:cNvSpPr>
          <p:nvPr>
            <p:ph type="body" idx="1"/>
          </p:nvPr>
        </p:nvSpPr>
        <p:spPr bwMode="auto"/>
        <p:txBody>
          <a:bodyPr/>
          <a:lstStyle/>
          <a:p>
            <a:pPr>
              <a:defRPr/>
            </a:pPr>
            <a:endParaRPr/>
          </a:p>
        </p:txBody>
      </p:sp>
      <p:sp>
        <p:nvSpPr>
          <p:cNvPr id="914640790" name="Slide Number Placeholder 3"/>
          <p:cNvSpPr>
            <a:spLocks noGrp="1"/>
          </p:cNvSpPr>
          <p:nvPr>
            <p:ph type="sldNum" sz="quarter" idx="10"/>
          </p:nvPr>
        </p:nvSpPr>
        <p:spPr bwMode="auto"/>
        <p:txBody>
          <a:bodyPr/>
          <a:lstStyle/>
          <a:p>
            <a:pPr>
              <a:defRPr/>
            </a:pPr>
            <a:fld id="{FED3293C-2799-2D84-0AC0-B8F11642F6B7}"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B99CE92-455C-1AFD-6FA7-A8A2285916AD}"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12677210" name="Slide Image Placeholder 1"/>
          <p:cNvSpPr>
            <a:spLocks noChangeAspect="1" noGrp="1" noRot="1"/>
          </p:cNvSpPr>
          <p:nvPr>
            <p:ph type="sldImg"/>
          </p:nvPr>
        </p:nvSpPr>
        <p:spPr bwMode="auto"/>
      </p:sp>
      <p:sp>
        <p:nvSpPr>
          <p:cNvPr id="160066728" name="Notes Placeholder 2"/>
          <p:cNvSpPr>
            <a:spLocks noGrp="1"/>
          </p:cNvSpPr>
          <p:nvPr>
            <p:ph type="body" idx="1"/>
          </p:nvPr>
        </p:nvSpPr>
        <p:spPr bwMode="auto"/>
        <p:txBody>
          <a:bodyPr/>
          <a:lstStyle/>
          <a:p>
            <a:pPr>
              <a:defRPr/>
            </a:pPr>
            <a:endParaRPr/>
          </a:p>
        </p:txBody>
      </p:sp>
      <p:sp>
        <p:nvSpPr>
          <p:cNvPr id="307225665" name="Slide Number Placeholder 3"/>
          <p:cNvSpPr>
            <a:spLocks noGrp="1"/>
          </p:cNvSpPr>
          <p:nvPr>
            <p:ph type="sldNum" sz="quarter" idx="10"/>
          </p:nvPr>
        </p:nvSpPr>
        <p:spPr bwMode="auto"/>
        <p:txBody>
          <a:bodyPr/>
          <a:lstStyle/>
          <a:p>
            <a:pPr>
              <a:defRPr/>
            </a:pPr>
            <a:fld id="{030827CE-724F-C9EC-991D-8A66075A5893}"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36258532" name="Slide Image Placeholder 1"/>
          <p:cNvSpPr>
            <a:spLocks noChangeAspect="1" noGrp="1" noRot="1"/>
          </p:cNvSpPr>
          <p:nvPr>
            <p:ph type="sldImg"/>
          </p:nvPr>
        </p:nvSpPr>
        <p:spPr bwMode="auto"/>
      </p:sp>
      <p:sp>
        <p:nvSpPr>
          <p:cNvPr id="651820706" name="Notes Placeholder 2"/>
          <p:cNvSpPr>
            <a:spLocks noGrp="1"/>
          </p:cNvSpPr>
          <p:nvPr>
            <p:ph type="body" idx="1"/>
          </p:nvPr>
        </p:nvSpPr>
        <p:spPr bwMode="auto"/>
        <p:txBody>
          <a:bodyPr/>
          <a:lstStyle/>
          <a:p>
            <a:pPr>
              <a:defRPr/>
            </a:pPr>
            <a:endParaRPr/>
          </a:p>
        </p:txBody>
      </p:sp>
      <p:sp>
        <p:nvSpPr>
          <p:cNvPr id="1913128810" name="Slide Number Placeholder 3"/>
          <p:cNvSpPr>
            <a:spLocks noGrp="1"/>
          </p:cNvSpPr>
          <p:nvPr>
            <p:ph type="sldNum" sz="quarter" idx="10"/>
          </p:nvPr>
        </p:nvSpPr>
        <p:spPr bwMode="auto"/>
        <p:txBody>
          <a:bodyPr/>
          <a:lstStyle/>
          <a:p>
            <a:pPr>
              <a:defRPr/>
            </a:pPr>
            <a:fld id="{8E45161B-E7B1-F8F3-BB98-E4A5B636D742}"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86741328" name="Slide Image Placeholder 1"/>
          <p:cNvSpPr>
            <a:spLocks noChangeAspect="1" noGrp="1" noRot="1"/>
          </p:cNvSpPr>
          <p:nvPr>
            <p:ph type="sldImg"/>
          </p:nvPr>
        </p:nvSpPr>
        <p:spPr bwMode="auto"/>
      </p:sp>
      <p:sp>
        <p:nvSpPr>
          <p:cNvPr id="1642214693" name="Notes Placeholder 2"/>
          <p:cNvSpPr>
            <a:spLocks noGrp="1"/>
          </p:cNvSpPr>
          <p:nvPr>
            <p:ph type="body" idx="1"/>
          </p:nvPr>
        </p:nvSpPr>
        <p:spPr bwMode="auto"/>
        <p:txBody>
          <a:bodyPr/>
          <a:lstStyle/>
          <a:p>
            <a:pPr>
              <a:defRPr/>
            </a:pPr>
            <a:endParaRPr/>
          </a:p>
        </p:txBody>
      </p:sp>
      <p:sp>
        <p:nvSpPr>
          <p:cNvPr id="1443618441" name="Slide Number Placeholder 3"/>
          <p:cNvSpPr>
            <a:spLocks noGrp="1"/>
          </p:cNvSpPr>
          <p:nvPr>
            <p:ph type="sldNum" sz="quarter" idx="10"/>
          </p:nvPr>
        </p:nvSpPr>
        <p:spPr bwMode="auto"/>
        <p:txBody>
          <a:bodyPr/>
          <a:lstStyle/>
          <a:p>
            <a:pPr>
              <a:defRPr/>
            </a:pPr>
            <a:fld id="{A8B43420-AB4F-DBE9-9701-F5E4066BE0A0}"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64497019" name="Slide Image Placeholder 1"/>
          <p:cNvSpPr>
            <a:spLocks noChangeAspect="1" noGrp="1" noRot="1"/>
          </p:cNvSpPr>
          <p:nvPr>
            <p:ph type="sldImg"/>
          </p:nvPr>
        </p:nvSpPr>
        <p:spPr bwMode="auto"/>
      </p:sp>
      <p:sp>
        <p:nvSpPr>
          <p:cNvPr id="1697353955" name="Notes Placeholder 2"/>
          <p:cNvSpPr>
            <a:spLocks noGrp="1"/>
          </p:cNvSpPr>
          <p:nvPr>
            <p:ph type="body" idx="1"/>
          </p:nvPr>
        </p:nvSpPr>
        <p:spPr bwMode="auto"/>
        <p:txBody>
          <a:bodyPr/>
          <a:lstStyle/>
          <a:p>
            <a:pPr>
              <a:defRPr/>
            </a:pPr>
            <a:endParaRPr/>
          </a:p>
        </p:txBody>
      </p:sp>
      <p:sp>
        <p:nvSpPr>
          <p:cNvPr id="1350716333" name="Slide Number Placeholder 3"/>
          <p:cNvSpPr>
            <a:spLocks noGrp="1"/>
          </p:cNvSpPr>
          <p:nvPr>
            <p:ph type="sldNum" sz="quarter" idx="10"/>
          </p:nvPr>
        </p:nvSpPr>
        <p:spPr bwMode="auto"/>
        <p:txBody>
          <a:bodyPr/>
          <a:lstStyle/>
          <a:p>
            <a:pPr>
              <a:defRPr/>
            </a:pPr>
            <a:fld id="{2277F2F0-E282-D2C6-C61B-D997F556752E}"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29850076" name="Slide Image Placeholder 1"/>
          <p:cNvSpPr>
            <a:spLocks noChangeAspect="1" noGrp="1" noRot="1"/>
          </p:cNvSpPr>
          <p:nvPr>
            <p:ph type="sldImg"/>
          </p:nvPr>
        </p:nvSpPr>
        <p:spPr bwMode="auto"/>
      </p:sp>
      <p:sp>
        <p:nvSpPr>
          <p:cNvPr id="2144798864" name="Notes Placeholder 2"/>
          <p:cNvSpPr>
            <a:spLocks noGrp="1"/>
          </p:cNvSpPr>
          <p:nvPr>
            <p:ph type="body" idx="1"/>
          </p:nvPr>
        </p:nvSpPr>
        <p:spPr bwMode="auto"/>
        <p:txBody>
          <a:bodyPr/>
          <a:lstStyle/>
          <a:p>
            <a:pPr>
              <a:defRPr/>
            </a:pPr>
            <a:endParaRPr/>
          </a:p>
        </p:txBody>
      </p:sp>
      <p:sp>
        <p:nvSpPr>
          <p:cNvPr id="1042023649" name="Slide Number Placeholder 3"/>
          <p:cNvSpPr>
            <a:spLocks noGrp="1"/>
          </p:cNvSpPr>
          <p:nvPr>
            <p:ph type="sldNum" sz="quarter" idx="10"/>
          </p:nvPr>
        </p:nvSpPr>
        <p:spPr bwMode="auto"/>
        <p:txBody>
          <a:bodyPr/>
          <a:lstStyle/>
          <a:p>
            <a:pPr>
              <a:defRPr/>
            </a:pPr>
            <a:fld id="{45DB5D81-D420-CDDD-C9D1-6B690DD18048}"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63916897" name="Slide Image Placeholder 1"/>
          <p:cNvSpPr>
            <a:spLocks noChangeAspect="1" noGrp="1" noRot="1"/>
          </p:cNvSpPr>
          <p:nvPr>
            <p:ph type="sldImg"/>
          </p:nvPr>
        </p:nvSpPr>
        <p:spPr bwMode="auto"/>
      </p:sp>
      <p:sp>
        <p:nvSpPr>
          <p:cNvPr id="861273871" name="Notes Placeholder 2"/>
          <p:cNvSpPr>
            <a:spLocks noGrp="1"/>
          </p:cNvSpPr>
          <p:nvPr>
            <p:ph type="body" idx="1"/>
          </p:nvPr>
        </p:nvSpPr>
        <p:spPr bwMode="auto"/>
        <p:txBody>
          <a:bodyPr/>
          <a:lstStyle/>
          <a:p>
            <a:pPr>
              <a:defRPr/>
            </a:pPr>
            <a:endParaRPr/>
          </a:p>
        </p:txBody>
      </p:sp>
      <p:sp>
        <p:nvSpPr>
          <p:cNvPr id="1294677671" name="Slide Number Placeholder 3"/>
          <p:cNvSpPr>
            <a:spLocks noGrp="1"/>
          </p:cNvSpPr>
          <p:nvPr>
            <p:ph type="sldNum" sz="quarter" idx="10"/>
          </p:nvPr>
        </p:nvSpPr>
        <p:spPr bwMode="auto"/>
        <p:txBody>
          <a:bodyPr/>
          <a:lstStyle/>
          <a:p>
            <a:pPr>
              <a:defRPr/>
            </a:pPr>
            <a:fld id="{64275384-11D6-E095-2015-DB76AF2A9D3B}"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55411799" name="Slide Image Placeholder 1"/>
          <p:cNvSpPr>
            <a:spLocks noChangeAspect="1" noGrp="1" noRot="1"/>
          </p:cNvSpPr>
          <p:nvPr>
            <p:ph type="sldImg"/>
          </p:nvPr>
        </p:nvSpPr>
        <p:spPr bwMode="auto"/>
      </p:sp>
      <p:sp>
        <p:nvSpPr>
          <p:cNvPr id="339987761" name="Notes Placeholder 2"/>
          <p:cNvSpPr>
            <a:spLocks noGrp="1"/>
          </p:cNvSpPr>
          <p:nvPr>
            <p:ph type="body" idx="1"/>
          </p:nvPr>
        </p:nvSpPr>
        <p:spPr bwMode="auto"/>
        <p:txBody>
          <a:bodyPr/>
          <a:lstStyle/>
          <a:p>
            <a:pPr>
              <a:defRPr/>
            </a:pPr>
            <a:endParaRPr/>
          </a:p>
        </p:txBody>
      </p:sp>
      <p:sp>
        <p:nvSpPr>
          <p:cNvPr id="884239934" name="Slide Number Placeholder 3"/>
          <p:cNvSpPr>
            <a:spLocks noGrp="1"/>
          </p:cNvSpPr>
          <p:nvPr>
            <p:ph type="sldNum" sz="quarter" idx="10"/>
          </p:nvPr>
        </p:nvSpPr>
        <p:spPr bwMode="auto"/>
        <p:txBody>
          <a:bodyPr/>
          <a:lstStyle/>
          <a:p>
            <a:pPr>
              <a:defRPr/>
            </a:pPr>
            <a:fld id="{E1F69818-C8DC-89C4-F64A-9D7B3DD33AA1}"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
        <p:nvSpPr>
          <p:cNvPr id="2" name="PlaceHolder 1"/>
          <p:cNvSpPr>
            <a:spLocks noGrp="1"/>
          </p:cNvSpPr>
          <p:nvPr>
            <p:ph type="ftr" idx="1"/>
          </p:nvPr>
        </p:nvSpPr>
        <p:spPr bwMode="auto"/>
        <p:txBody>
          <a:bodyPr/>
          <a:p>
            <a:pPr>
              <a:defRPr/>
            </a:pPr>
            <a:r>
              <a:rPr/>
              <a:t>Footer</a:t>
            </a:r>
            <a:endParaRPr/>
          </a:p>
        </p:txBody>
      </p:sp>
      <p:sp>
        <p:nvSpPr>
          <p:cNvPr id="3" name="PlaceHolder 2"/>
          <p:cNvSpPr>
            <a:spLocks noGrp="1"/>
          </p:cNvSpPr>
          <p:nvPr>
            <p:ph type="sldNum" idx="2"/>
          </p:nvPr>
        </p:nvSpPr>
        <p:spPr bwMode="auto"/>
        <p:txBody>
          <a:bodyPr/>
          <a:p>
            <a:pPr>
              <a:defRPr/>
            </a:pPr>
            <a:fld id="{71713191-3E5A-43A0-ADF6-69320CA2AF39}" type="slidenum">
              <a:rPr/>
              <a:t>&lt;#&gt;</a:t>
            </a:fld>
            <a:endParaRPr/>
          </a:p>
        </p:txBody>
      </p:sp>
      <p:sp>
        <p:nvSpPr>
          <p:cNvPr id="4" name="PlaceHolder 3"/>
          <p:cNvSpPr>
            <a:spLocks noGrp="1"/>
          </p:cNvSpPr>
          <p:nvPr>
            <p:ph type="dt" idx="3"/>
          </p:nvPr>
        </p:nvSpPr>
        <p:spPr bwMode="auto"/>
        <p:txBody>
          <a:bodyPr/>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26"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27" name="PlaceHolder 2"/>
          <p:cNvSpPr>
            <a:spLocks noGrp="1"/>
          </p:cNvSpPr>
          <p:nvPr>
            <p:ph/>
          </p:nvPr>
        </p:nvSpPr>
        <p:spPr bwMode="auto">
          <a:xfrm>
            <a:off x="503280" y="132588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8" name="PlaceHolder 3"/>
          <p:cNvSpPr>
            <a:spLocks noGrp="1"/>
          </p:cNvSpPr>
          <p:nvPr>
            <p:ph/>
          </p:nvPr>
        </p:nvSpPr>
        <p:spPr bwMode="auto">
          <a:xfrm>
            <a:off x="503280" y="304344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 name="PlaceHolder 4"/>
          <p:cNvSpPr>
            <a:spLocks noGrp="1"/>
          </p:cNvSpPr>
          <p:nvPr>
            <p:ph type="ftr" idx="1"/>
          </p:nvPr>
        </p:nvSpPr>
        <p:spPr bwMode="auto"/>
        <p:txBody>
          <a:bodyPr/>
          <a:p>
            <a:pPr>
              <a:defRPr/>
            </a:pPr>
            <a:r>
              <a:rPr/>
              <a:t>Footer</a:t>
            </a:r>
            <a:endParaRPr/>
          </a:p>
        </p:txBody>
      </p:sp>
      <p:sp>
        <p:nvSpPr>
          <p:cNvPr id="6" name="PlaceHolder 5"/>
          <p:cNvSpPr>
            <a:spLocks noGrp="1"/>
          </p:cNvSpPr>
          <p:nvPr>
            <p:ph type="sldNum" idx="2"/>
          </p:nvPr>
        </p:nvSpPr>
        <p:spPr bwMode="auto"/>
        <p:txBody>
          <a:bodyPr/>
          <a:p>
            <a:pPr>
              <a:defRPr/>
            </a:pPr>
            <a:fld id="{BB9D1DC6-7F2F-427D-A99B-74D1D1EA8AE4}" type="slidenum">
              <a:rPr/>
              <a:t>&lt;#&gt;</a:t>
            </a:fld>
            <a:endParaRPr/>
          </a:p>
        </p:txBody>
      </p:sp>
      <p:sp>
        <p:nvSpPr>
          <p:cNvPr id="7" name="PlaceHolder 6"/>
          <p:cNvSpPr>
            <a:spLocks noGrp="1"/>
          </p:cNvSpPr>
          <p:nvPr>
            <p:ph type="dt" idx="3"/>
          </p:nvPr>
        </p:nvSpPr>
        <p:spPr bwMode="auto"/>
        <p:txBody>
          <a:bodyPr/>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9"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30"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1"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2" name="PlaceHolder 4"/>
          <p:cNvSpPr>
            <a:spLocks noGrp="1"/>
          </p:cNvSpPr>
          <p:nvPr>
            <p:ph/>
          </p:nvPr>
        </p:nvSpPr>
        <p:spPr bwMode="auto">
          <a:xfrm>
            <a:off x="50328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3" name="PlaceHolder 5"/>
          <p:cNvSpPr>
            <a:spLocks noGrp="1"/>
          </p:cNvSpPr>
          <p:nvPr>
            <p:ph/>
          </p:nvPr>
        </p:nvSpPr>
        <p:spPr bwMode="auto">
          <a:xfrm>
            <a:off x="515052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 name="PlaceHolder 6"/>
          <p:cNvSpPr>
            <a:spLocks noGrp="1"/>
          </p:cNvSpPr>
          <p:nvPr>
            <p:ph type="ftr" idx="1"/>
          </p:nvPr>
        </p:nvSpPr>
        <p:spPr bwMode="auto"/>
        <p:txBody>
          <a:bodyPr/>
          <a:p>
            <a:pPr>
              <a:defRPr/>
            </a:pPr>
            <a:r>
              <a:rPr/>
              <a:t>Footer</a:t>
            </a:r>
            <a:endParaRPr/>
          </a:p>
        </p:txBody>
      </p:sp>
      <p:sp>
        <p:nvSpPr>
          <p:cNvPr id="8" name="PlaceHolder 7"/>
          <p:cNvSpPr>
            <a:spLocks noGrp="1"/>
          </p:cNvSpPr>
          <p:nvPr>
            <p:ph type="sldNum" idx="2"/>
          </p:nvPr>
        </p:nvSpPr>
        <p:spPr bwMode="auto"/>
        <p:txBody>
          <a:bodyPr/>
          <a:p>
            <a:pPr>
              <a:defRPr/>
            </a:pPr>
            <a:fld id="{FACB148D-F989-43F6-A1E6-87B95465B4F9}" type="slidenum">
              <a:rPr/>
              <a:t>&lt;#&gt;</a:t>
            </a:fld>
            <a:endParaRPr/>
          </a:p>
        </p:txBody>
      </p:sp>
      <p:sp>
        <p:nvSpPr>
          <p:cNvPr id="9" name="PlaceHolder 8"/>
          <p:cNvSpPr>
            <a:spLocks noGrp="1"/>
          </p:cNvSpPr>
          <p:nvPr>
            <p:ph type="dt" idx="3"/>
          </p:nvPr>
        </p:nvSpPr>
        <p:spPr bwMode="auto"/>
        <p:txBody>
          <a:bodyPr/>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4"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35" name="PlaceHolder 2"/>
          <p:cNvSpPr>
            <a:spLocks noGrp="1"/>
          </p:cNvSpPr>
          <p:nvPr>
            <p:ph/>
          </p:nvPr>
        </p:nvSpPr>
        <p:spPr bwMode="auto">
          <a:xfrm>
            <a:off x="50328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6" name="PlaceHolder 3"/>
          <p:cNvSpPr>
            <a:spLocks noGrp="1"/>
          </p:cNvSpPr>
          <p:nvPr>
            <p:ph/>
          </p:nvPr>
        </p:nvSpPr>
        <p:spPr bwMode="auto">
          <a:xfrm>
            <a:off x="356976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7" name="PlaceHolder 4"/>
          <p:cNvSpPr>
            <a:spLocks noGrp="1"/>
          </p:cNvSpPr>
          <p:nvPr>
            <p:ph/>
          </p:nvPr>
        </p:nvSpPr>
        <p:spPr bwMode="auto">
          <a:xfrm>
            <a:off x="663588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8" name="PlaceHolder 5"/>
          <p:cNvSpPr>
            <a:spLocks noGrp="1"/>
          </p:cNvSpPr>
          <p:nvPr>
            <p:ph/>
          </p:nvPr>
        </p:nvSpPr>
        <p:spPr bwMode="auto">
          <a:xfrm>
            <a:off x="50328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9" name="PlaceHolder 6"/>
          <p:cNvSpPr>
            <a:spLocks noGrp="1"/>
          </p:cNvSpPr>
          <p:nvPr>
            <p:ph/>
          </p:nvPr>
        </p:nvSpPr>
        <p:spPr bwMode="auto">
          <a:xfrm>
            <a:off x="356976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40" name="PlaceHolder 7"/>
          <p:cNvSpPr>
            <a:spLocks noGrp="1"/>
          </p:cNvSpPr>
          <p:nvPr>
            <p:ph/>
          </p:nvPr>
        </p:nvSpPr>
        <p:spPr bwMode="auto">
          <a:xfrm>
            <a:off x="663588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9" name="PlaceHolder 8"/>
          <p:cNvSpPr>
            <a:spLocks noGrp="1"/>
          </p:cNvSpPr>
          <p:nvPr>
            <p:ph type="ftr" idx="1"/>
          </p:nvPr>
        </p:nvSpPr>
        <p:spPr bwMode="auto"/>
        <p:txBody>
          <a:bodyPr/>
          <a:p>
            <a:pPr>
              <a:defRPr/>
            </a:pPr>
            <a:r>
              <a:rPr/>
              <a:t>Footer</a:t>
            </a:r>
            <a:endParaRPr/>
          </a:p>
        </p:txBody>
      </p:sp>
      <p:sp>
        <p:nvSpPr>
          <p:cNvPr id="10" name="PlaceHolder 9"/>
          <p:cNvSpPr>
            <a:spLocks noGrp="1"/>
          </p:cNvSpPr>
          <p:nvPr>
            <p:ph type="sldNum" idx="2"/>
          </p:nvPr>
        </p:nvSpPr>
        <p:spPr bwMode="auto"/>
        <p:txBody>
          <a:bodyPr/>
          <a:p>
            <a:pPr>
              <a:defRPr/>
            </a:pPr>
            <a:fld id="{ED7E5B68-F024-4166-A9B0-6EA77FE5EE0D}" type="slidenum">
              <a:rPr/>
              <a:t>&lt;#&gt;</a:t>
            </a:fld>
            <a:endParaRPr/>
          </a:p>
        </p:txBody>
      </p:sp>
      <p:sp>
        <p:nvSpPr>
          <p:cNvPr id="11" name="PlaceHolder 10"/>
          <p:cNvSpPr>
            <a:spLocks noGrp="1"/>
          </p:cNvSpPr>
          <p:nvPr>
            <p:ph type="dt" idx="3"/>
          </p:nvPr>
        </p:nvSpPr>
        <p:spPr bwMode="auto"/>
        <p:txBody>
          <a:bodyPr/>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
        <p:nvSpPr>
          <p:cNvPr id="2" name="PlaceHolder 1"/>
          <p:cNvSpPr>
            <a:spLocks noGrp="1"/>
          </p:cNvSpPr>
          <p:nvPr>
            <p:ph type="ftr" idx="4"/>
          </p:nvPr>
        </p:nvSpPr>
        <p:spPr bwMode="auto"/>
        <p:txBody>
          <a:bodyPr/>
          <a:p>
            <a:pPr>
              <a:defRPr/>
            </a:pPr>
            <a:r>
              <a:rPr/>
              <a:t>Footer</a:t>
            </a:r>
            <a:endParaRPr/>
          </a:p>
        </p:txBody>
      </p:sp>
      <p:sp>
        <p:nvSpPr>
          <p:cNvPr id="3" name="PlaceHolder 2"/>
          <p:cNvSpPr>
            <a:spLocks noGrp="1"/>
          </p:cNvSpPr>
          <p:nvPr>
            <p:ph type="sldNum" idx="5"/>
          </p:nvPr>
        </p:nvSpPr>
        <p:spPr bwMode="auto"/>
        <p:txBody>
          <a:bodyPr/>
          <a:p>
            <a:pPr>
              <a:defRPr/>
            </a:pPr>
            <a:fld id="{6C965B7E-20F5-470A-BE27-0929BD4229D5}" type="slidenum">
              <a:rPr/>
              <a:t>&lt;#&gt;</a:t>
            </a:fld>
            <a:endParaRPr/>
          </a:p>
        </p:txBody>
      </p:sp>
      <p:sp>
        <p:nvSpPr>
          <p:cNvPr id="4" name="PlaceHolder 3"/>
          <p:cNvSpPr>
            <a:spLocks noGrp="1"/>
          </p:cNvSpPr>
          <p:nvPr>
            <p:ph type="dt" idx="6"/>
          </p:nvPr>
        </p:nvSpPr>
        <p:spPr bwMode="auto"/>
        <p:txBody>
          <a:bodyPr/>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46"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47" name="PlaceHolder 2"/>
          <p:cNvSpPr>
            <a:spLocks noGrp="1"/>
          </p:cNvSpPr>
          <p:nvPr>
            <p:ph type="subTitle"/>
          </p:nvPr>
        </p:nvSpPr>
        <p:spPr bwMode="auto">
          <a:xfrm>
            <a:off x="503280" y="1325880"/>
            <a:ext cx="9068760" cy="328788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Nimbus Sans"/>
            </a:endParaRPr>
          </a:p>
        </p:txBody>
      </p:sp>
      <p:sp>
        <p:nvSpPr>
          <p:cNvPr id="4" name="PlaceHolder 3"/>
          <p:cNvSpPr>
            <a:spLocks noGrp="1"/>
          </p:cNvSpPr>
          <p:nvPr>
            <p:ph type="ftr" idx="4"/>
          </p:nvPr>
        </p:nvSpPr>
        <p:spPr bwMode="auto"/>
        <p:txBody>
          <a:bodyPr/>
          <a:p>
            <a:pPr>
              <a:defRPr/>
            </a:pPr>
            <a:r>
              <a:rPr/>
              <a:t>Footer</a:t>
            </a:r>
            <a:endParaRPr/>
          </a:p>
        </p:txBody>
      </p:sp>
      <p:sp>
        <p:nvSpPr>
          <p:cNvPr id="5" name="PlaceHolder 4"/>
          <p:cNvSpPr>
            <a:spLocks noGrp="1"/>
          </p:cNvSpPr>
          <p:nvPr>
            <p:ph type="sldNum" idx="5"/>
          </p:nvPr>
        </p:nvSpPr>
        <p:spPr bwMode="auto"/>
        <p:txBody>
          <a:bodyPr/>
          <a:p>
            <a:pPr>
              <a:defRPr/>
            </a:pPr>
            <a:fld id="{D2BF2118-6C7B-46A4-AF37-52A09678F662}" type="slidenum">
              <a:rPr/>
              <a:t>&lt;#&gt;</a:t>
            </a:fld>
            <a:endParaRPr/>
          </a:p>
        </p:txBody>
      </p:sp>
      <p:sp>
        <p:nvSpPr>
          <p:cNvPr id="6" name="PlaceHolder 5"/>
          <p:cNvSpPr>
            <a:spLocks noGrp="1"/>
          </p:cNvSpPr>
          <p:nvPr>
            <p:ph type="dt" idx="6"/>
          </p:nvPr>
        </p:nvSpPr>
        <p:spPr bwMode="auto"/>
        <p:txBody>
          <a:bodyPr/>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8"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49" name="PlaceHolder 2"/>
          <p:cNvSpPr>
            <a:spLocks noGrp="1"/>
          </p:cNvSpPr>
          <p:nvPr>
            <p:ph/>
          </p:nvPr>
        </p:nvSpPr>
        <p:spPr bwMode="auto">
          <a:xfrm>
            <a:off x="503280" y="1325880"/>
            <a:ext cx="906876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4" name="PlaceHolder 3"/>
          <p:cNvSpPr>
            <a:spLocks noGrp="1"/>
          </p:cNvSpPr>
          <p:nvPr>
            <p:ph type="ftr" idx="4"/>
          </p:nvPr>
        </p:nvSpPr>
        <p:spPr bwMode="auto"/>
        <p:txBody>
          <a:bodyPr/>
          <a:p>
            <a:pPr>
              <a:defRPr/>
            </a:pPr>
            <a:r>
              <a:rPr/>
              <a:t>Footer</a:t>
            </a:r>
            <a:endParaRPr/>
          </a:p>
        </p:txBody>
      </p:sp>
      <p:sp>
        <p:nvSpPr>
          <p:cNvPr id="5" name="PlaceHolder 4"/>
          <p:cNvSpPr>
            <a:spLocks noGrp="1"/>
          </p:cNvSpPr>
          <p:nvPr>
            <p:ph type="sldNum" idx="5"/>
          </p:nvPr>
        </p:nvSpPr>
        <p:spPr bwMode="auto"/>
        <p:txBody>
          <a:bodyPr/>
          <a:p>
            <a:pPr>
              <a:defRPr/>
            </a:pPr>
            <a:fld id="{35784AF4-26E7-4D4A-8228-4F0A7BBC736B}" type="slidenum">
              <a:rPr/>
              <a:t>&lt;#&gt;</a:t>
            </a:fld>
            <a:endParaRPr/>
          </a:p>
        </p:txBody>
      </p:sp>
      <p:sp>
        <p:nvSpPr>
          <p:cNvPr id="6" name="PlaceHolder 5"/>
          <p:cNvSpPr>
            <a:spLocks noGrp="1"/>
          </p:cNvSpPr>
          <p:nvPr>
            <p:ph type="dt" idx="6"/>
          </p:nvPr>
        </p:nvSpPr>
        <p:spPr bwMode="auto"/>
        <p:txBody>
          <a:bodyPr/>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50"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51" name="PlaceHolder 2"/>
          <p:cNvSpPr>
            <a:spLocks noGrp="1"/>
          </p:cNvSpPr>
          <p:nvPr>
            <p:ph/>
          </p:nvPr>
        </p:nvSpPr>
        <p:spPr bwMode="auto">
          <a:xfrm>
            <a:off x="50328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2" name="PlaceHolder 3"/>
          <p:cNvSpPr>
            <a:spLocks noGrp="1"/>
          </p:cNvSpPr>
          <p:nvPr>
            <p:ph/>
          </p:nvPr>
        </p:nvSpPr>
        <p:spPr bwMode="auto">
          <a:xfrm>
            <a:off x="515052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 name="PlaceHolder 4"/>
          <p:cNvSpPr>
            <a:spLocks noGrp="1"/>
          </p:cNvSpPr>
          <p:nvPr>
            <p:ph type="ftr" idx="4"/>
          </p:nvPr>
        </p:nvSpPr>
        <p:spPr bwMode="auto"/>
        <p:txBody>
          <a:bodyPr/>
          <a:p>
            <a:pPr>
              <a:defRPr/>
            </a:pPr>
            <a:r>
              <a:rPr/>
              <a:t>Footer</a:t>
            </a:r>
            <a:endParaRPr/>
          </a:p>
        </p:txBody>
      </p:sp>
      <p:sp>
        <p:nvSpPr>
          <p:cNvPr id="6" name="PlaceHolder 5"/>
          <p:cNvSpPr>
            <a:spLocks noGrp="1"/>
          </p:cNvSpPr>
          <p:nvPr>
            <p:ph type="sldNum" idx="5"/>
          </p:nvPr>
        </p:nvSpPr>
        <p:spPr bwMode="auto"/>
        <p:txBody>
          <a:bodyPr/>
          <a:p>
            <a:pPr>
              <a:defRPr/>
            </a:pPr>
            <a:fld id="{F2C3501B-3DB9-4569-B46F-3C28B3D075BD}" type="slidenum">
              <a:rPr/>
              <a:t>&lt;#&gt;</a:t>
            </a:fld>
            <a:endParaRPr/>
          </a:p>
        </p:txBody>
      </p:sp>
      <p:sp>
        <p:nvSpPr>
          <p:cNvPr id="7" name="PlaceHolder 6"/>
          <p:cNvSpPr>
            <a:spLocks noGrp="1"/>
          </p:cNvSpPr>
          <p:nvPr>
            <p:ph type="dt" idx="6"/>
          </p:nvPr>
        </p:nvSpPr>
        <p:spPr bwMode="auto"/>
        <p:txBody>
          <a:bodyPr/>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53"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3" name="PlaceHolder 2"/>
          <p:cNvSpPr>
            <a:spLocks noGrp="1"/>
          </p:cNvSpPr>
          <p:nvPr>
            <p:ph type="ftr" idx="4"/>
          </p:nvPr>
        </p:nvSpPr>
        <p:spPr bwMode="auto"/>
        <p:txBody>
          <a:bodyPr/>
          <a:p>
            <a:pPr>
              <a:defRPr/>
            </a:pPr>
            <a:r>
              <a:rPr/>
              <a:t>Footer</a:t>
            </a:r>
            <a:endParaRPr/>
          </a:p>
        </p:txBody>
      </p:sp>
      <p:sp>
        <p:nvSpPr>
          <p:cNvPr id="4" name="PlaceHolder 3"/>
          <p:cNvSpPr>
            <a:spLocks noGrp="1"/>
          </p:cNvSpPr>
          <p:nvPr>
            <p:ph type="sldNum" idx="5"/>
          </p:nvPr>
        </p:nvSpPr>
        <p:spPr bwMode="auto"/>
        <p:txBody>
          <a:bodyPr/>
          <a:p>
            <a:pPr>
              <a:defRPr/>
            </a:pPr>
            <a:fld id="{C5116DBD-646D-4188-A94A-A62844474C0D}" type="slidenum">
              <a:rPr/>
              <a:t>&lt;#&gt;</a:t>
            </a:fld>
            <a:endParaRPr/>
          </a:p>
        </p:txBody>
      </p:sp>
      <p:sp>
        <p:nvSpPr>
          <p:cNvPr id="5" name="PlaceHolder 4"/>
          <p:cNvSpPr>
            <a:spLocks noGrp="1"/>
          </p:cNvSpPr>
          <p:nvPr>
            <p:ph type="dt" idx="6"/>
          </p:nvPr>
        </p:nvSpPr>
        <p:spPr bwMode="auto"/>
        <p:txBody>
          <a:bodyPr/>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54" name="PlaceHolder 1"/>
          <p:cNvSpPr>
            <a:spLocks noGrp="1"/>
          </p:cNvSpPr>
          <p:nvPr>
            <p:ph type="subTitle"/>
          </p:nvPr>
        </p:nvSpPr>
        <p:spPr bwMode="auto">
          <a:xfrm>
            <a:off x="503280" y="225719"/>
            <a:ext cx="906876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Nimbus Sans"/>
            </a:endParaRPr>
          </a:p>
        </p:txBody>
      </p:sp>
      <p:sp>
        <p:nvSpPr>
          <p:cNvPr id="3" name="PlaceHolder 2"/>
          <p:cNvSpPr>
            <a:spLocks noGrp="1"/>
          </p:cNvSpPr>
          <p:nvPr>
            <p:ph type="ftr" idx="4"/>
          </p:nvPr>
        </p:nvSpPr>
        <p:spPr bwMode="auto"/>
        <p:txBody>
          <a:bodyPr/>
          <a:p>
            <a:pPr>
              <a:defRPr/>
            </a:pPr>
            <a:r>
              <a:rPr/>
              <a:t>Footer</a:t>
            </a:r>
            <a:endParaRPr/>
          </a:p>
        </p:txBody>
      </p:sp>
      <p:sp>
        <p:nvSpPr>
          <p:cNvPr id="4" name="PlaceHolder 3"/>
          <p:cNvSpPr>
            <a:spLocks noGrp="1"/>
          </p:cNvSpPr>
          <p:nvPr>
            <p:ph type="sldNum" idx="5"/>
          </p:nvPr>
        </p:nvSpPr>
        <p:spPr bwMode="auto"/>
        <p:txBody>
          <a:bodyPr/>
          <a:p>
            <a:pPr>
              <a:defRPr/>
            </a:pPr>
            <a:fld id="{419AD86D-C1F2-44A2-A42D-371F01260E4F}" type="slidenum">
              <a:rPr/>
              <a:t>&lt;#&gt;</a:t>
            </a:fld>
            <a:endParaRPr/>
          </a:p>
        </p:txBody>
      </p:sp>
      <p:sp>
        <p:nvSpPr>
          <p:cNvPr id="5" name="PlaceHolder 4"/>
          <p:cNvSpPr>
            <a:spLocks noGrp="1"/>
          </p:cNvSpPr>
          <p:nvPr>
            <p:ph type="dt" idx="6"/>
          </p:nvPr>
        </p:nvSpPr>
        <p:spPr bwMode="auto"/>
        <p:txBody>
          <a:bodyPr/>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55"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56"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7" name="PlaceHolder 3"/>
          <p:cNvSpPr>
            <a:spLocks noGrp="1"/>
          </p:cNvSpPr>
          <p:nvPr>
            <p:ph/>
          </p:nvPr>
        </p:nvSpPr>
        <p:spPr bwMode="auto">
          <a:xfrm>
            <a:off x="515052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8" name="PlaceHolder 4"/>
          <p:cNvSpPr>
            <a:spLocks noGrp="1"/>
          </p:cNvSpPr>
          <p:nvPr>
            <p:ph/>
          </p:nvPr>
        </p:nvSpPr>
        <p:spPr bwMode="auto">
          <a:xfrm>
            <a:off x="50328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4"/>
          </p:nvPr>
        </p:nvSpPr>
        <p:spPr bwMode="auto"/>
        <p:txBody>
          <a:bodyPr/>
          <a:p>
            <a:pPr>
              <a:defRPr/>
            </a:pPr>
            <a:r>
              <a:rPr/>
              <a:t>Footer</a:t>
            </a:r>
            <a:endParaRPr/>
          </a:p>
        </p:txBody>
      </p:sp>
      <p:sp>
        <p:nvSpPr>
          <p:cNvPr id="7" name="PlaceHolder 6"/>
          <p:cNvSpPr>
            <a:spLocks noGrp="1"/>
          </p:cNvSpPr>
          <p:nvPr>
            <p:ph type="sldNum" idx="5"/>
          </p:nvPr>
        </p:nvSpPr>
        <p:spPr bwMode="auto"/>
        <p:txBody>
          <a:bodyPr/>
          <a:p>
            <a:pPr>
              <a:defRPr/>
            </a:pPr>
            <a:fld id="{F6D2EF9F-328F-46E5-97E7-6234971C53EB}" type="slidenum">
              <a:rPr/>
              <a:t>&lt;#&gt;</a:t>
            </a:fld>
            <a:endParaRPr/>
          </a:p>
        </p:txBody>
      </p:sp>
      <p:sp>
        <p:nvSpPr>
          <p:cNvPr id="8" name="PlaceHolder 7"/>
          <p:cNvSpPr>
            <a:spLocks noGrp="1"/>
          </p:cNvSpPr>
          <p:nvPr>
            <p:ph type="dt" idx="6"/>
          </p:nvPr>
        </p:nvSpPr>
        <p:spPr bwMode="auto"/>
        <p:txBody>
          <a:bodyPr/>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5"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6" name="PlaceHolder 2"/>
          <p:cNvSpPr>
            <a:spLocks noGrp="1"/>
          </p:cNvSpPr>
          <p:nvPr>
            <p:ph type="subTitle"/>
          </p:nvPr>
        </p:nvSpPr>
        <p:spPr bwMode="auto">
          <a:xfrm>
            <a:off x="503280" y="1325880"/>
            <a:ext cx="9068760" cy="328788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Nimbus Sans"/>
            </a:endParaRPr>
          </a:p>
        </p:txBody>
      </p:sp>
      <p:sp>
        <p:nvSpPr>
          <p:cNvPr id="4" name="PlaceHolder 3"/>
          <p:cNvSpPr>
            <a:spLocks noGrp="1"/>
          </p:cNvSpPr>
          <p:nvPr>
            <p:ph type="ftr" idx="1"/>
          </p:nvPr>
        </p:nvSpPr>
        <p:spPr bwMode="auto"/>
        <p:txBody>
          <a:bodyPr/>
          <a:p>
            <a:pPr>
              <a:defRPr/>
            </a:pPr>
            <a:r>
              <a:rPr/>
              <a:t>Footer</a:t>
            </a:r>
            <a:endParaRPr/>
          </a:p>
        </p:txBody>
      </p:sp>
      <p:sp>
        <p:nvSpPr>
          <p:cNvPr id="5" name="PlaceHolder 4"/>
          <p:cNvSpPr>
            <a:spLocks noGrp="1"/>
          </p:cNvSpPr>
          <p:nvPr>
            <p:ph type="sldNum" idx="2"/>
          </p:nvPr>
        </p:nvSpPr>
        <p:spPr bwMode="auto"/>
        <p:txBody>
          <a:bodyPr/>
          <a:p>
            <a:pPr>
              <a:defRPr/>
            </a:pPr>
            <a:fld id="{943A1B21-90BC-4C96-A98C-DF719D4F6802}" type="slidenum">
              <a:rPr/>
              <a:t>&lt;#&gt;</a:t>
            </a:fld>
            <a:endParaRPr/>
          </a:p>
        </p:txBody>
      </p:sp>
      <p:sp>
        <p:nvSpPr>
          <p:cNvPr id="6" name="PlaceHolder 5"/>
          <p:cNvSpPr>
            <a:spLocks noGrp="1"/>
          </p:cNvSpPr>
          <p:nvPr>
            <p:ph type="dt" idx="3"/>
          </p:nvPr>
        </p:nvSpPr>
        <p:spPr bwMode="auto"/>
        <p:txBody>
          <a:bodyPr/>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59"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60" name="PlaceHolder 2"/>
          <p:cNvSpPr>
            <a:spLocks noGrp="1"/>
          </p:cNvSpPr>
          <p:nvPr>
            <p:ph/>
          </p:nvPr>
        </p:nvSpPr>
        <p:spPr bwMode="auto">
          <a:xfrm>
            <a:off x="50328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1"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2" name="PlaceHolder 4"/>
          <p:cNvSpPr>
            <a:spLocks noGrp="1"/>
          </p:cNvSpPr>
          <p:nvPr>
            <p:ph/>
          </p:nvPr>
        </p:nvSpPr>
        <p:spPr bwMode="auto">
          <a:xfrm>
            <a:off x="515052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4"/>
          </p:nvPr>
        </p:nvSpPr>
        <p:spPr bwMode="auto"/>
        <p:txBody>
          <a:bodyPr/>
          <a:p>
            <a:pPr>
              <a:defRPr/>
            </a:pPr>
            <a:r>
              <a:rPr/>
              <a:t>Footer</a:t>
            </a:r>
            <a:endParaRPr/>
          </a:p>
        </p:txBody>
      </p:sp>
      <p:sp>
        <p:nvSpPr>
          <p:cNvPr id="7" name="PlaceHolder 6"/>
          <p:cNvSpPr>
            <a:spLocks noGrp="1"/>
          </p:cNvSpPr>
          <p:nvPr>
            <p:ph type="sldNum" idx="5"/>
          </p:nvPr>
        </p:nvSpPr>
        <p:spPr bwMode="auto"/>
        <p:txBody>
          <a:bodyPr/>
          <a:p>
            <a:pPr>
              <a:defRPr/>
            </a:pPr>
            <a:fld id="{5679BC73-4F3B-4886-9CFB-DAC8EF86F7E7}" type="slidenum">
              <a:rPr/>
              <a:t>&lt;#&gt;</a:t>
            </a:fld>
            <a:endParaRPr/>
          </a:p>
        </p:txBody>
      </p:sp>
      <p:sp>
        <p:nvSpPr>
          <p:cNvPr id="8" name="PlaceHolder 7"/>
          <p:cNvSpPr>
            <a:spLocks noGrp="1"/>
          </p:cNvSpPr>
          <p:nvPr>
            <p:ph type="dt" idx="6"/>
          </p:nvPr>
        </p:nvSpPr>
        <p:spPr bwMode="auto"/>
        <p:txBody>
          <a:bodyPr/>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63"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64"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5"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6" name="PlaceHolder 4"/>
          <p:cNvSpPr>
            <a:spLocks noGrp="1"/>
          </p:cNvSpPr>
          <p:nvPr>
            <p:ph/>
          </p:nvPr>
        </p:nvSpPr>
        <p:spPr bwMode="auto">
          <a:xfrm>
            <a:off x="503280" y="304344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4"/>
          </p:nvPr>
        </p:nvSpPr>
        <p:spPr bwMode="auto"/>
        <p:txBody>
          <a:bodyPr/>
          <a:p>
            <a:pPr>
              <a:defRPr/>
            </a:pPr>
            <a:r>
              <a:rPr/>
              <a:t>Footer</a:t>
            </a:r>
            <a:endParaRPr/>
          </a:p>
        </p:txBody>
      </p:sp>
      <p:sp>
        <p:nvSpPr>
          <p:cNvPr id="7" name="PlaceHolder 6"/>
          <p:cNvSpPr>
            <a:spLocks noGrp="1"/>
          </p:cNvSpPr>
          <p:nvPr>
            <p:ph type="sldNum" idx="5"/>
          </p:nvPr>
        </p:nvSpPr>
        <p:spPr bwMode="auto"/>
        <p:txBody>
          <a:bodyPr/>
          <a:p>
            <a:pPr>
              <a:defRPr/>
            </a:pPr>
            <a:fld id="{56C1147C-FE9D-4C52-92F1-59706A90F399}" type="slidenum">
              <a:rPr/>
              <a:t>&lt;#&gt;</a:t>
            </a:fld>
            <a:endParaRPr/>
          </a:p>
        </p:txBody>
      </p:sp>
      <p:sp>
        <p:nvSpPr>
          <p:cNvPr id="8" name="PlaceHolder 7"/>
          <p:cNvSpPr>
            <a:spLocks noGrp="1"/>
          </p:cNvSpPr>
          <p:nvPr>
            <p:ph type="dt" idx="6"/>
          </p:nvPr>
        </p:nvSpPr>
        <p:spPr bwMode="auto"/>
        <p:txBody>
          <a:bodyPr/>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67"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68" name="PlaceHolder 2"/>
          <p:cNvSpPr>
            <a:spLocks noGrp="1"/>
          </p:cNvSpPr>
          <p:nvPr>
            <p:ph/>
          </p:nvPr>
        </p:nvSpPr>
        <p:spPr bwMode="auto">
          <a:xfrm>
            <a:off x="503280" y="132588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9" name="PlaceHolder 3"/>
          <p:cNvSpPr>
            <a:spLocks noGrp="1"/>
          </p:cNvSpPr>
          <p:nvPr>
            <p:ph/>
          </p:nvPr>
        </p:nvSpPr>
        <p:spPr bwMode="auto">
          <a:xfrm>
            <a:off x="503280" y="304344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 name="PlaceHolder 4"/>
          <p:cNvSpPr>
            <a:spLocks noGrp="1"/>
          </p:cNvSpPr>
          <p:nvPr>
            <p:ph type="ftr" idx="4"/>
          </p:nvPr>
        </p:nvSpPr>
        <p:spPr bwMode="auto"/>
        <p:txBody>
          <a:bodyPr/>
          <a:p>
            <a:pPr>
              <a:defRPr/>
            </a:pPr>
            <a:r>
              <a:rPr/>
              <a:t>Footer</a:t>
            </a:r>
            <a:endParaRPr/>
          </a:p>
        </p:txBody>
      </p:sp>
      <p:sp>
        <p:nvSpPr>
          <p:cNvPr id="6" name="PlaceHolder 5"/>
          <p:cNvSpPr>
            <a:spLocks noGrp="1"/>
          </p:cNvSpPr>
          <p:nvPr>
            <p:ph type="sldNum" idx="5"/>
          </p:nvPr>
        </p:nvSpPr>
        <p:spPr bwMode="auto"/>
        <p:txBody>
          <a:bodyPr/>
          <a:p>
            <a:pPr>
              <a:defRPr/>
            </a:pPr>
            <a:fld id="{EF68D0A9-8D8A-4785-9541-F624A23BCB7F}" type="slidenum">
              <a:rPr/>
              <a:t>&lt;#&gt;</a:t>
            </a:fld>
            <a:endParaRPr/>
          </a:p>
        </p:txBody>
      </p:sp>
      <p:sp>
        <p:nvSpPr>
          <p:cNvPr id="7" name="PlaceHolder 6"/>
          <p:cNvSpPr>
            <a:spLocks noGrp="1"/>
          </p:cNvSpPr>
          <p:nvPr>
            <p:ph type="dt" idx="6"/>
          </p:nvPr>
        </p:nvSpPr>
        <p:spPr bwMode="auto"/>
        <p:txBody>
          <a:bodyPr/>
          <a:p>
            <a:pPr>
              <a:defRPr/>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70"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71"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2"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3" name="PlaceHolder 4"/>
          <p:cNvSpPr>
            <a:spLocks noGrp="1"/>
          </p:cNvSpPr>
          <p:nvPr>
            <p:ph/>
          </p:nvPr>
        </p:nvSpPr>
        <p:spPr bwMode="auto">
          <a:xfrm>
            <a:off x="50328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4" name="PlaceHolder 5"/>
          <p:cNvSpPr>
            <a:spLocks noGrp="1"/>
          </p:cNvSpPr>
          <p:nvPr>
            <p:ph/>
          </p:nvPr>
        </p:nvSpPr>
        <p:spPr bwMode="auto">
          <a:xfrm>
            <a:off x="515052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 name="PlaceHolder 6"/>
          <p:cNvSpPr>
            <a:spLocks noGrp="1"/>
          </p:cNvSpPr>
          <p:nvPr>
            <p:ph type="ftr" idx="4"/>
          </p:nvPr>
        </p:nvSpPr>
        <p:spPr bwMode="auto"/>
        <p:txBody>
          <a:bodyPr/>
          <a:p>
            <a:pPr>
              <a:defRPr/>
            </a:pPr>
            <a:r>
              <a:rPr/>
              <a:t>Footer</a:t>
            </a:r>
            <a:endParaRPr/>
          </a:p>
        </p:txBody>
      </p:sp>
      <p:sp>
        <p:nvSpPr>
          <p:cNvPr id="8" name="PlaceHolder 7"/>
          <p:cNvSpPr>
            <a:spLocks noGrp="1"/>
          </p:cNvSpPr>
          <p:nvPr>
            <p:ph type="sldNum" idx="5"/>
          </p:nvPr>
        </p:nvSpPr>
        <p:spPr bwMode="auto"/>
        <p:txBody>
          <a:bodyPr/>
          <a:p>
            <a:pPr>
              <a:defRPr/>
            </a:pPr>
            <a:fld id="{F5DE39A5-7433-40A3-B4AF-00F87C882DB9}" type="slidenum">
              <a:rPr/>
              <a:t>&lt;#&gt;</a:t>
            </a:fld>
            <a:endParaRPr/>
          </a:p>
        </p:txBody>
      </p:sp>
      <p:sp>
        <p:nvSpPr>
          <p:cNvPr id="9" name="PlaceHolder 8"/>
          <p:cNvSpPr>
            <a:spLocks noGrp="1"/>
          </p:cNvSpPr>
          <p:nvPr>
            <p:ph type="dt" idx="6"/>
          </p:nvPr>
        </p:nvSpPr>
        <p:spPr bwMode="auto"/>
        <p:txBody>
          <a:bodyPr/>
          <a:p>
            <a:pPr>
              <a:defRPr/>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75"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76" name="PlaceHolder 2"/>
          <p:cNvSpPr>
            <a:spLocks noGrp="1"/>
          </p:cNvSpPr>
          <p:nvPr>
            <p:ph/>
          </p:nvPr>
        </p:nvSpPr>
        <p:spPr bwMode="auto">
          <a:xfrm>
            <a:off x="50328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7" name="PlaceHolder 3"/>
          <p:cNvSpPr>
            <a:spLocks noGrp="1"/>
          </p:cNvSpPr>
          <p:nvPr>
            <p:ph/>
          </p:nvPr>
        </p:nvSpPr>
        <p:spPr bwMode="auto">
          <a:xfrm>
            <a:off x="356976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8" name="PlaceHolder 4"/>
          <p:cNvSpPr>
            <a:spLocks noGrp="1"/>
          </p:cNvSpPr>
          <p:nvPr>
            <p:ph/>
          </p:nvPr>
        </p:nvSpPr>
        <p:spPr bwMode="auto">
          <a:xfrm>
            <a:off x="663588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9" name="PlaceHolder 5"/>
          <p:cNvSpPr>
            <a:spLocks noGrp="1"/>
          </p:cNvSpPr>
          <p:nvPr>
            <p:ph/>
          </p:nvPr>
        </p:nvSpPr>
        <p:spPr bwMode="auto">
          <a:xfrm>
            <a:off x="50328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80" name="PlaceHolder 6"/>
          <p:cNvSpPr>
            <a:spLocks noGrp="1"/>
          </p:cNvSpPr>
          <p:nvPr>
            <p:ph/>
          </p:nvPr>
        </p:nvSpPr>
        <p:spPr bwMode="auto">
          <a:xfrm>
            <a:off x="356976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81" name="PlaceHolder 7"/>
          <p:cNvSpPr>
            <a:spLocks noGrp="1"/>
          </p:cNvSpPr>
          <p:nvPr>
            <p:ph/>
          </p:nvPr>
        </p:nvSpPr>
        <p:spPr bwMode="auto">
          <a:xfrm>
            <a:off x="663588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9" name="PlaceHolder 8"/>
          <p:cNvSpPr>
            <a:spLocks noGrp="1"/>
          </p:cNvSpPr>
          <p:nvPr>
            <p:ph type="ftr" idx="4"/>
          </p:nvPr>
        </p:nvSpPr>
        <p:spPr bwMode="auto"/>
        <p:txBody>
          <a:bodyPr/>
          <a:p>
            <a:pPr>
              <a:defRPr/>
            </a:pPr>
            <a:r>
              <a:rPr/>
              <a:t>Footer</a:t>
            </a:r>
            <a:endParaRPr/>
          </a:p>
        </p:txBody>
      </p:sp>
      <p:sp>
        <p:nvSpPr>
          <p:cNvPr id="10" name="PlaceHolder 9"/>
          <p:cNvSpPr>
            <a:spLocks noGrp="1"/>
          </p:cNvSpPr>
          <p:nvPr>
            <p:ph type="sldNum" idx="5"/>
          </p:nvPr>
        </p:nvSpPr>
        <p:spPr bwMode="auto"/>
        <p:txBody>
          <a:bodyPr/>
          <a:p>
            <a:pPr>
              <a:defRPr/>
            </a:pPr>
            <a:fld id="{1F2D25A8-7738-40C7-B640-32B8D28F66AC}" type="slidenum">
              <a:rPr/>
              <a:t>&lt;#&gt;</a:t>
            </a:fld>
            <a:endParaRPr/>
          </a:p>
        </p:txBody>
      </p:sp>
      <p:sp>
        <p:nvSpPr>
          <p:cNvPr id="11" name="PlaceHolder 10"/>
          <p:cNvSpPr>
            <a:spLocks noGrp="1"/>
          </p:cNvSpPr>
          <p:nvPr>
            <p:ph type="dt" idx="6"/>
          </p:nvPr>
        </p:nvSpPr>
        <p:spPr bwMode="auto"/>
        <p:txBody>
          <a:bodyPr/>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7"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8" name="PlaceHolder 2"/>
          <p:cNvSpPr>
            <a:spLocks noGrp="1"/>
          </p:cNvSpPr>
          <p:nvPr>
            <p:ph/>
          </p:nvPr>
        </p:nvSpPr>
        <p:spPr bwMode="auto">
          <a:xfrm>
            <a:off x="503280" y="1325880"/>
            <a:ext cx="906876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4" name="PlaceHolder 3"/>
          <p:cNvSpPr>
            <a:spLocks noGrp="1"/>
          </p:cNvSpPr>
          <p:nvPr>
            <p:ph type="ftr" idx="1"/>
          </p:nvPr>
        </p:nvSpPr>
        <p:spPr bwMode="auto"/>
        <p:txBody>
          <a:bodyPr/>
          <a:p>
            <a:pPr>
              <a:defRPr/>
            </a:pPr>
            <a:r>
              <a:rPr/>
              <a:t>Footer</a:t>
            </a:r>
            <a:endParaRPr/>
          </a:p>
        </p:txBody>
      </p:sp>
      <p:sp>
        <p:nvSpPr>
          <p:cNvPr id="5" name="PlaceHolder 4"/>
          <p:cNvSpPr>
            <a:spLocks noGrp="1"/>
          </p:cNvSpPr>
          <p:nvPr>
            <p:ph type="sldNum" idx="2"/>
          </p:nvPr>
        </p:nvSpPr>
        <p:spPr bwMode="auto"/>
        <p:txBody>
          <a:bodyPr/>
          <a:p>
            <a:pPr>
              <a:defRPr/>
            </a:pPr>
            <a:fld id="{F2D6CB38-FF89-4E26-9052-E0DA822E876C}" type="slidenum">
              <a:rPr/>
              <a:t>&lt;#&gt;</a:t>
            </a:fld>
            <a:endParaRPr/>
          </a:p>
        </p:txBody>
      </p:sp>
      <p:sp>
        <p:nvSpPr>
          <p:cNvPr id="6" name="PlaceHolder 5"/>
          <p:cNvSpPr>
            <a:spLocks noGrp="1"/>
          </p:cNvSpPr>
          <p:nvPr>
            <p:ph type="dt" idx="3"/>
          </p:nvPr>
        </p:nvSpPr>
        <p:spPr bwMode="auto"/>
        <p:txBody>
          <a:bodyPr/>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9"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10" name="PlaceHolder 2"/>
          <p:cNvSpPr>
            <a:spLocks noGrp="1"/>
          </p:cNvSpPr>
          <p:nvPr>
            <p:ph/>
          </p:nvPr>
        </p:nvSpPr>
        <p:spPr bwMode="auto">
          <a:xfrm>
            <a:off x="50328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11" name="PlaceHolder 3"/>
          <p:cNvSpPr>
            <a:spLocks noGrp="1"/>
          </p:cNvSpPr>
          <p:nvPr>
            <p:ph/>
          </p:nvPr>
        </p:nvSpPr>
        <p:spPr bwMode="auto">
          <a:xfrm>
            <a:off x="515052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 name="PlaceHolder 4"/>
          <p:cNvSpPr>
            <a:spLocks noGrp="1"/>
          </p:cNvSpPr>
          <p:nvPr>
            <p:ph type="ftr" idx="1"/>
          </p:nvPr>
        </p:nvSpPr>
        <p:spPr bwMode="auto"/>
        <p:txBody>
          <a:bodyPr/>
          <a:p>
            <a:pPr>
              <a:defRPr/>
            </a:pPr>
            <a:r>
              <a:rPr/>
              <a:t>Footer</a:t>
            </a:r>
            <a:endParaRPr/>
          </a:p>
        </p:txBody>
      </p:sp>
      <p:sp>
        <p:nvSpPr>
          <p:cNvPr id="6" name="PlaceHolder 5"/>
          <p:cNvSpPr>
            <a:spLocks noGrp="1"/>
          </p:cNvSpPr>
          <p:nvPr>
            <p:ph type="sldNum" idx="2"/>
          </p:nvPr>
        </p:nvSpPr>
        <p:spPr bwMode="auto"/>
        <p:txBody>
          <a:bodyPr/>
          <a:p>
            <a:pPr>
              <a:defRPr/>
            </a:pPr>
            <a:fld id="{CD21502A-68AE-47F3-8DC2-0621D8101196}" type="slidenum">
              <a:rPr/>
              <a:t>&lt;#&gt;</a:t>
            </a:fld>
            <a:endParaRPr/>
          </a:p>
        </p:txBody>
      </p:sp>
      <p:sp>
        <p:nvSpPr>
          <p:cNvPr id="7" name="PlaceHolder 6"/>
          <p:cNvSpPr>
            <a:spLocks noGrp="1"/>
          </p:cNvSpPr>
          <p:nvPr>
            <p:ph type="dt" idx="3"/>
          </p:nvPr>
        </p:nvSpPr>
        <p:spPr bwMode="auto"/>
        <p:txBody>
          <a:bodyPr/>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12"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3" name="PlaceHolder 2"/>
          <p:cNvSpPr>
            <a:spLocks noGrp="1"/>
          </p:cNvSpPr>
          <p:nvPr>
            <p:ph type="ftr" idx="1"/>
          </p:nvPr>
        </p:nvSpPr>
        <p:spPr bwMode="auto"/>
        <p:txBody>
          <a:bodyPr/>
          <a:p>
            <a:pPr>
              <a:defRPr/>
            </a:pPr>
            <a:r>
              <a:rPr/>
              <a:t>Footer</a:t>
            </a:r>
            <a:endParaRPr/>
          </a:p>
        </p:txBody>
      </p:sp>
      <p:sp>
        <p:nvSpPr>
          <p:cNvPr id="4" name="PlaceHolder 3"/>
          <p:cNvSpPr>
            <a:spLocks noGrp="1"/>
          </p:cNvSpPr>
          <p:nvPr>
            <p:ph type="sldNum" idx="2"/>
          </p:nvPr>
        </p:nvSpPr>
        <p:spPr bwMode="auto"/>
        <p:txBody>
          <a:bodyPr/>
          <a:p>
            <a:pPr>
              <a:defRPr/>
            </a:pPr>
            <a:fld id="{F077858C-FF6C-4B90-8303-AB16DA9A3628}" type="slidenum">
              <a:rPr/>
              <a:t>&lt;#&gt;</a:t>
            </a:fld>
            <a:endParaRPr/>
          </a:p>
        </p:txBody>
      </p:sp>
      <p:sp>
        <p:nvSpPr>
          <p:cNvPr id="5" name="PlaceHolder 4"/>
          <p:cNvSpPr>
            <a:spLocks noGrp="1"/>
          </p:cNvSpPr>
          <p:nvPr>
            <p:ph type="dt" idx="3"/>
          </p:nvPr>
        </p:nvSpPr>
        <p:spPr bwMode="auto"/>
        <p:txBody>
          <a:bodyPr/>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3" name="PlaceHolder 1"/>
          <p:cNvSpPr>
            <a:spLocks noGrp="1"/>
          </p:cNvSpPr>
          <p:nvPr>
            <p:ph type="subTitle"/>
          </p:nvPr>
        </p:nvSpPr>
        <p:spPr bwMode="auto">
          <a:xfrm>
            <a:off x="503280" y="225719"/>
            <a:ext cx="906876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Nimbus Sans"/>
            </a:endParaRPr>
          </a:p>
        </p:txBody>
      </p:sp>
      <p:sp>
        <p:nvSpPr>
          <p:cNvPr id="3" name="PlaceHolder 2"/>
          <p:cNvSpPr>
            <a:spLocks noGrp="1"/>
          </p:cNvSpPr>
          <p:nvPr>
            <p:ph type="ftr" idx="1"/>
          </p:nvPr>
        </p:nvSpPr>
        <p:spPr bwMode="auto"/>
        <p:txBody>
          <a:bodyPr/>
          <a:p>
            <a:pPr>
              <a:defRPr/>
            </a:pPr>
            <a:r>
              <a:rPr/>
              <a:t>Footer</a:t>
            </a:r>
            <a:endParaRPr/>
          </a:p>
        </p:txBody>
      </p:sp>
      <p:sp>
        <p:nvSpPr>
          <p:cNvPr id="4" name="PlaceHolder 3"/>
          <p:cNvSpPr>
            <a:spLocks noGrp="1"/>
          </p:cNvSpPr>
          <p:nvPr>
            <p:ph type="sldNum" idx="2"/>
          </p:nvPr>
        </p:nvSpPr>
        <p:spPr bwMode="auto"/>
        <p:txBody>
          <a:bodyPr/>
          <a:p>
            <a:pPr>
              <a:defRPr/>
            </a:pPr>
            <a:fld id="{2DCFDF3A-E70D-47A2-8717-83A501D0EE00}" type="slidenum">
              <a:rPr/>
              <a:t>&lt;#&gt;</a:t>
            </a:fld>
            <a:endParaRPr/>
          </a:p>
        </p:txBody>
      </p:sp>
      <p:sp>
        <p:nvSpPr>
          <p:cNvPr id="5" name="PlaceHolder 4"/>
          <p:cNvSpPr>
            <a:spLocks noGrp="1"/>
          </p:cNvSpPr>
          <p:nvPr>
            <p:ph type="dt" idx="3"/>
          </p:nvPr>
        </p:nvSpPr>
        <p:spPr bwMode="auto"/>
        <p:txBody>
          <a:bodyPr/>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4"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15"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16" name="PlaceHolder 3"/>
          <p:cNvSpPr>
            <a:spLocks noGrp="1"/>
          </p:cNvSpPr>
          <p:nvPr>
            <p:ph/>
          </p:nvPr>
        </p:nvSpPr>
        <p:spPr bwMode="auto">
          <a:xfrm>
            <a:off x="515052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17" name="PlaceHolder 4"/>
          <p:cNvSpPr>
            <a:spLocks noGrp="1"/>
          </p:cNvSpPr>
          <p:nvPr>
            <p:ph/>
          </p:nvPr>
        </p:nvSpPr>
        <p:spPr bwMode="auto">
          <a:xfrm>
            <a:off x="50328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1"/>
          </p:nvPr>
        </p:nvSpPr>
        <p:spPr bwMode="auto"/>
        <p:txBody>
          <a:bodyPr/>
          <a:p>
            <a:pPr>
              <a:defRPr/>
            </a:pPr>
            <a:r>
              <a:rPr/>
              <a:t>Footer</a:t>
            </a:r>
            <a:endParaRPr/>
          </a:p>
        </p:txBody>
      </p:sp>
      <p:sp>
        <p:nvSpPr>
          <p:cNvPr id="7" name="PlaceHolder 6"/>
          <p:cNvSpPr>
            <a:spLocks noGrp="1"/>
          </p:cNvSpPr>
          <p:nvPr>
            <p:ph type="sldNum" idx="2"/>
          </p:nvPr>
        </p:nvSpPr>
        <p:spPr bwMode="auto"/>
        <p:txBody>
          <a:bodyPr/>
          <a:p>
            <a:pPr>
              <a:defRPr/>
            </a:pPr>
            <a:fld id="{3CC1C919-7304-438C-93B6-5127088D4A5E}" type="slidenum">
              <a:rPr/>
              <a:t>&lt;#&gt;</a:t>
            </a:fld>
            <a:endParaRPr/>
          </a:p>
        </p:txBody>
      </p:sp>
      <p:sp>
        <p:nvSpPr>
          <p:cNvPr id="8" name="PlaceHolder 7"/>
          <p:cNvSpPr>
            <a:spLocks noGrp="1"/>
          </p:cNvSpPr>
          <p:nvPr>
            <p:ph type="dt" idx="3"/>
          </p:nvPr>
        </p:nvSpPr>
        <p:spPr bwMode="auto"/>
        <p:txBody>
          <a:bodyPr/>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8"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19" name="PlaceHolder 2"/>
          <p:cNvSpPr>
            <a:spLocks noGrp="1"/>
          </p:cNvSpPr>
          <p:nvPr>
            <p:ph/>
          </p:nvPr>
        </p:nvSpPr>
        <p:spPr bwMode="auto">
          <a:xfrm>
            <a:off x="50328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0"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1" name="PlaceHolder 4"/>
          <p:cNvSpPr>
            <a:spLocks noGrp="1"/>
          </p:cNvSpPr>
          <p:nvPr>
            <p:ph/>
          </p:nvPr>
        </p:nvSpPr>
        <p:spPr bwMode="auto">
          <a:xfrm>
            <a:off x="515052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1"/>
          </p:nvPr>
        </p:nvSpPr>
        <p:spPr bwMode="auto"/>
        <p:txBody>
          <a:bodyPr/>
          <a:p>
            <a:pPr>
              <a:defRPr/>
            </a:pPr>
            <a:r>
              <a:rPr/>
              <a:t>Footer</a:t>
            </a:r>
            <a:endParaRPr/>
          </a:p>
        </p:txBody>
      </p:sp>
      <p:sp>
        <p:nvSpPr>
          <p:cNvPr id="7" name="PlaceHolder 6"/>
          <p:cNvSpPr>
            <a:spLocks noGrp="1"/>
          </p:cNvSpPr>
          <p:nvPr>
            <p:ph type="sldNum" idx="2"/>
          </p:nvPr>
        </p:nvSpPr>
        <p:spPr bwMode="auto"/>
        <p:txBody>
          <a:bodyPr/>
          <a:p>
            <a:pPr>
              <a:defRPr/>
            </a:pPr>
            <a:fld id="{352E77E3-A3CC-4C24-8925-3D2804A008E3}" type="slidenum">
              <a:rPr/>
              <a:t>&lt;#&gt;</a:t>
            </a:fld>
            <a:endParaRPr/>
          </a:p>
        </p:txBody>
      </p:sp>
      <p:sp>
        <p:nvSpPr>
          <p:cNvPr id="8" name="PlaceHolder 7"/>
          <p:cNvSpPr>
            <a:spLocks noGrp="1"/>
          </p:cNvSpPr>
          <p:nvPr>
            <p:ph type="dt" idx="3"/>
          </p:nvPr>
        </p:nvSpPr>
        <p:spPr bwMode="auto"/>
        <p:txBody>
          <a:bodyPr/>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22"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23"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4"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5" name="PlaceHolder 4"/>
          <p:cNvSpPr>
            <a:spLocks noGrp="1"/>
          </p:cNvSpPr>
          <p:nvPr>
            <p:ph/>
          </p:nvPr>
        </p:nvSpPr>
        <p:spPr bwMode="auto">
          <a:xfrm>
            <a:off x="503280" y="304344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1"/>
          </p:nvPr>
        </p:nvSpPr>
        <p:spPr bwMode="auto"/>
        <p:txBody>
          <a:bodyPr/>
          <a:p>
            <a:pPr>
              <a:defRPr/>
            </a:pPr>
            <a:r>
              <a:rPr/>
              <a:t>Footer</a:t>
            </a:r>
            <a:endParaRPr/>
          </a:p>
        </p:txBody>
      </p:sp>
      <p:sp>
        <p:nvSpPr>
          <p:cNvPr id="7" name="PlaceHolder 6"/>
          <p:cNvSpPr>
            <a:spLocks noGrp="1"/>
          </p:cNvSpPr>
          <p:nvPr>
            <p:ph type="sldNum" idx="2"/>
          </p:nvPr>
        </p:nvSpPr>
        <p:spPr bwMode="auto"/>
        <p:txBody>
          <a:bodyPr/>
          <a:p>
            <a:pPr>
              <a:defRPr/>
            </a:pPr>
            <a:fld id="{C207EF18-A230-41BB-B8FE-58EEAB7966AA}" type="slidenum">
              <a:rPr/>
              <a:t>&lt;#&gt;</a:t>
            </a:fld>
            <a:endParaRPr/>
          </a:p>
        </p:txBody>
      </p:sp>
      <p:sp>
        <p:nvSpPr>
          <p:cNvPr id="8" name="PlaceHolder 7"/>
          <p:cNvSpPr>
            <a:spLocks noGrp="1"/>
          </p:cNvSpPr>
          <p:nvPr>
            <p:ph type="dt" idx="3"/>
          </p:nvPr>
        </p:nvSpPr>
        <p:spPr bwMode="auto"/>
        <p:txBody>
          <a:bodyPr/>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rotWithShape="0">
          <a:gsLst>
            <a:gs pos="0">
              <a:srgbClr val="408BCE"/>
            </a:gs>
            <a:gs pos="100000">
              <a:srgbClr val="2B6DA9"/>
            </a:gs>
          </a:gsLst>
          <a:path path="circle"/>
        </a:gradFill>
      </p:bgPr>
    </p:bg>
    <p:spTree>
      <p:nvGrpSpPr>
        <p:cNvPr id="1" name=""/>
        <p:cNvGrpSpPr/>
        <p:nvPr/>
      </p:nvGrpSpPr>
      <p:grpSpPr bwMode="auto">
        <a:xfrm>
          <a:off x="0" y="0"/>
          <a:ext cx="0" cy="0"/>
          <a:chOff x="0" y="0"/>
          <a:chExt cx="0" cy="0"/>
        </a:xfrm>
      </p:grpSpPr>
      <p:sp>
        <p:nvSpPr>
          <p:cNvPr id="0" name="PlaceHolder 1"/>
          <p:cNvSpPr>
            <a:spLocks noGrp="1"/>
          </p:cNvSpPr>
          <p:nvPr>
            <p:ph type="ftr" idx="1"/>
          </p:nvPr>
        </p:nvSpPr>
        <p:spPr bwMode="auto">
          <a:xfrm>
            <a:off x="3337560" y="5254560"/>
            <a:ext cx="3398760" cy="299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FreeSerif"/>
              </a:defRPr>
            </a:lvl1pPr>
          </a:lstStyle>
          <a:p>
            <a:pPr indent="0" algn="ctr">
              <a:lnSpc>
                <a:spcPct val="100000"/>
              </a:lnSpc>
              <a:buNone/>
              <a:tabLst>
                <a:tab pos="0" algn="l"/>
              </a:tabLst>
              <a:defRPr/>
            </a:pPr>
            <a:r>
              <a:rPr lang="en-US" sz="1400" b="0" strike="noStrike" spc="-1">
                <a:solidFill>
                  <a:srgbClr val="000000"/>
                </a:solidFill>
                <a:latin typeface="FreeSerif"/>
              </a:rPr>
              <a:t>&lt;footer&gt;</a:t>
            </a:r>
            <a:endParaRPr lang="en-US" sz="1400" b="0" strike="noStrike" spc="-1">
              <a:solidFill>
                <a:srgbClr val="000000"/>
              </a:solidFill>
              <a:latin typeface="Nimbus Roman"/>
            </a:endParaRPr>
          </a:p>
        </p:txBody>
      </p:sp>
      <p:sp>
        <p:nvSpPr>
          <p:cNvPr id="1" name="PlaceHolder 2"/>
          <p:cNvSpPr>
            <a:spLocks noGrp="1"/>
          </p:cNvSpPr>
          <p:nvPr>
            <p:ph type="sldNum" idx="2"/>
          </p:nvPr>
        </p:nvSpPr>
        <p:spPr bwMode="auto">
          <a:xfrm>
            <a:off x="7116120" y="5254560"/>
            <a:ext cx="2265120" cy="299880"/>
          </a:xfrm>
          <a:prstGeom prst="rect">
            <a:avLst/>
          </a:prstGeom>
          <a:noFill/>
          <a:ln w="0">
            <a:noFill/>
          </a:ln>
        </p:spPr>
        <p:txBody>
          <a:bodyPr lIns="90000" tIns="45000" rIns="90000" bIns="45000" anchor="ctr">
            <a:noAutofit/>
          </a:bodyPr>
          <a:lstStyle>
            <a:lvl1pPr indent="0" algn="r">
              <a:lnSpc>
                <a:spcPct val="100000"/>
              </a:lnSpc>
              <a:buNone/>
              <a:tabLst>
                <a:tab pos="0" algn="l"/>
              </a:tabLst>
              <a:defRPr sz="1200" b="0" strike="noStrike" spc="-1">
                <a:solidFill>
                  <a:srgbClr val="8B8B8B"/>
                </a:solidFill>
                <a:latin typeface="Calibri"/>
              </a:defRPr>
            </a:lvl1pPr>
          </a:lstStyle>
          <a:p>
            <a:pPr indent="0" algn="r">
              <a:lnSpc>
                <a:spcPct val="100000"/>
              </a:lnSpc>
              <a:buNone/>
              <a:tabLst>
                <a:tab pos="0" algn="l"/>
              </a:tabLst>
              <a:defRPr/>
            </a:pPr>
            <a:fld id="{518B5898-67EE-4819-947A-91F81BA79907}" type="slidenum">
              <a:rPr sz="1200" b="0" strike="noStrike" spc="-1">
                <a:solidFill>
                  <a:srgbClr val="8B8B8B"/>
                </a:solidFill>
                <a:latin typeface="Calibri"/>
              </a:rPr>
              <a:t>&lt;number&gt;</a:t>
            </a:fld>
            <a:endParaRPr lang="en-US" sz="1200" b="0" strike="noStrike" spc="-1">
              <a:solidFill>
                <a:srgbClr val="000000"/>
              </a:solidFill>
              <a:latin typeface="Nimbus Roman"/>
            </a:endParaRPr>
          </a:p>
        </p:txBody>
      </p:sp>
      <p:sp>
        <p:nvSpPr>
          <p:cNvPr id="2" name="PlaceHolder 3"/>
          <p:cNvSpPr>
            <a:spLocks noGrp="1"/>
          </p:cNvSpPr>
          <p:nvPr>
            <p:ph type="dt" idx="3"/>
          </p:nvPr>
        </p:nvSpPr>
        <p:spPr bwMode="auto">
          <a:xfrm>
            <a:off x="692280" y="5254560"/>
            <a:ext cx="2265120" cy="299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Nimbus Roman"/>
              </a:defRPr>
            </a:lvl1pPr>
          </a:lstStyle>
          <a:p>
            <a:pPr indent="0">
              <a:buNone/>
              <a:defRPr/>
            </a:pPr>
            <a:r>
              <a:rPr lang="en-US" sz="1400" b="0" strike="noStrike" spc="-1">
                <a:solidFill>
                  <a:srgbClr val="000000"/>
                </a:solidFill>
                <a:latin typeface="Nimbus Roman"/>
              </a:rPr>
              <a:t>&lt;date/time&gt;</a:t>
            </a:r>
            <a:endParaRPr lang="en-US" sz="1400" b="0" strike="noStrike" spc="-1">
              <a:solidFill>
                <a:srgbClr val="000000"/>
              </a:solidFill>
              <a:latin typeface="Nimbus Roman"/>
            </a:endParaRPr>
          </a:p>
        </p:txBody>
      </p:sp>
      <p:sp>
        <p:nvSpPr>
          <p:cNvPr id="3" name="PlaceHolder 4"/>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r>
              <a:rPr lang="en-US" sz="3650" b="0" strike="noStrike" spc="-1">
                <a:solidFill>
                  <a:srgbClr val="000000"/>
                </a:solidFill>
                <a:latin typeface="Nimbus Sans"/>
              </a:rPr>
              <a:t>Click to edit the title text format</a:t>
            </a:r>
            <a:endParaRPr lang="en-US" sz="3650" b="0" strike="noStrike" spc="-1">
              <a:solidFill>
                <a:srgbClr val="000000"/>
              </a:solidFill>
              <a:latin typeface="Nimbus Sans"/>
            </a:endParaRPr>
          </a:p>
        </p:txBody>
      </p:sp>
      <p:sp>
        <p:nvSpPr>
          <p:cNvPr id="4" name="PlaceHolder 5"/>
          <p:cNvSpPr>
            <a:spLocks noGrp="1"/>
          </p:cNvSpPr>
          <p:nvPr>
            <p:ph type="body"/>
          </p:nvPr>
        </p:nvSpPr>
        <p:spPr bwMode="auto">
          <a:xfrm>
            <a:off x="503280" y="1325880"/>
            <a:ext cx="9068760" cy="3287880"/>
          </a:xfrm>
          <a:prstGeom prst="rect">
            <a:avLst/>
          </a:prstGeom>
          <a:noFill/>
          <a:ln w="0">
            <a:noFill/>
          </a:ln>
        </p:spPr>
        <p:txBody>
          <a:bodyPr lIns="0" tIns="0" rIns="0" bIns="0" anchor="t">
            <a:normAutofit/>
          </a:bodyPr>
          <a:p>
            <a:pPr marL="432000" indent="-324000">
              <a:spcBef>
                <a:spcPts val="1167"/>
              </a:spcBef>
              <a:buClr>
                <a:srgbClr val="000000"/>
              </a:buClr>
              <a:buSzPct val="45000"/>
              <a:buFont typeface="Wingdings"/>
              <a:buChar char=""/>
              <a:defRPr/>
            </a:pPr>
            <a:r>
              <a:rPr lang="en-US" sz="2650" b="0" strike="noStrike" spc="-1">
                <a:solidFill>
                  <a:srgbClr val="000000"/>
                </a:solidFill>
                <a:latin typeface="Nimbus Sans"/>
              </a:rPr>
              <a:t>Click to edit the outline text </a:t>
            </a:r>
            <a:r>
              <a:rPr lang="en-US" sz="2650" b="0" strike="noStrike" spc="-1">
                <a:solidFill>
                  <a:srgbClr val="000000"/>
                </a:solidFill>
                <a:latin typeface="Nimbus Sans"/>
              </a:rPr>
              <a:t>format</a:t>
            </a:r>
            <a:endParaRPr lang="en-US" sz="2650" b="0" strike="noStrike" spc="-1">
              <a:solidFill>
                <a:srgbClr val="000000"/>
              </a:solidFill>
              <a:latin typeface="Nimbus Sans"/>
            </a:endParaRPr>
          </a:p>
          <a:p>
            <a:pPr marL="864000" lvl="1" indent="-324000">
              <a:spcBef>
                <a:spcPts val="933"/>
              </a:spcBef>
              <a:buClr>
                <a:srgbClr val="000000"/>
              </a:buClr>
              <a:buSzPct val="75000"/>
              <a:buFont typeface="Symbol"/>
              <a:buChar char=""/>
              <a:defRPr/>
            </a:pPr>
            <a:r>
              <a:rPr lang="en-US" sz="2300" b="0" strike="noStrike" spc="-1">
                <a:solidFill>
                  <a:srgbClr val="000000"/>
                </a:solidFill>
                <a:latin typeface="Nimbus Sans"/>
              </a:rPr>
              <a:t>Second Outline Level</a:t>
            </a:r>
            <a:endParaRPr lang="en-US" sz="2300" b="0" strike="noStrike" spc="-1">
              <a:solidFill>
                <a:srgbClr val="000000"/>
              </a:solidFill>
              <a:latin typeface="Nimbus Sans"/>
            </a:endParaRPr>
          </a:p>
          <a:p>
            <a:pPr marL="1296000" lvl="2" indent="-288000">
              <a:spcBef>
                <a:spcPts val="697"/>
              </a:spcBef>
              <a:buClr>
                <a:srgbClr val="000000"/>
              </a:buClr>
              <a:buSzPct val="45000"/>
              <a:buFont typeface="Wingdings"/>
              <a:buChar char=""/>
              <a:defRPr/>
            </a:pPr>
            <a:r>
              <a:rPr lang="en-US" sz="2000" b="0" strike="noStrike" spc="-1">
                <a:solidFill>
                  <a:srgbClr val="000000"/>
                </a:solidFill>
                <a:latin typeface="Nimbus Sans"/>
              </a:rPr>
              <a:t>Third Outline Level</a:t>
            </a:r>
            <a:endParaRPr lang="en-US" sz="2000" b="0" strike="noStrike" spc="-1">
              <a:solidFill>
                <a:srgbClr val="000000"/>
              </a:solidFill>
              <a:latin typeface="Nimbus Sans"/>
            </a:endParaRPr>
          </a:p>
          <a:p>
            <a:pPr marL="1728000" lvl="3" indent="-216000">
              <a:spcBef>
                <a:spcPts val="465"/>
              </a:spcBef>
              <a:buClr>
                <a:srgbClr val="000000"/>
              </a:buClr>
              <a:buSzPct val="75000"/>
              <a:buFont typeface="Symbol"/>
              <a:buChar char=""/>
              <a:defRPr/>
            </a:pPr>
            <a:r>
              <a:rPr lang="en-US" sz="1650" b="0" strike="noStrike" spc="-1">
                <a:solidFill>
                  <a:srgbClr val="000000"/>
                </a:solidFill>
                <a:latin typeface="Nimbus Sans"/>
              </a:rPr>
              <a:t>Fourth Outline Level</a:t>
            </a:r>
            <a:endParaRPr lang="en-US" sz="1650" b="0" strike="noStrike" spc="-1">
              <a:solidFill>
                <a:srgbClr val="000000"/>
              </a:solidFill>
              <a:latin typeface="Nimbus Sans"/>
            </a:endParaRPr>
          </a:p>
          <a:p>
            <a:pPr marL="2160000" lvl="4" indent="-216000">
              <a:spcBef>
                <a:spcPts val="230"/>
              </a:spcBef>
              <a:buClr>
                <a:srgbClr val="000000"/>
              </a:buClr>
              <a:buSzPct val="45000"/>
              <a:buFont typeface="Wingdings"/>
              <a:buChar char=""/>
              <a:defRPr/>
            </a:pPr>
            <a:r>
              <a:rPr lang="en-US" sz="1650" b="0" strike="noStrike" spc="-1">
                <a:solidFill>
                  <a:srgbClr val="000000"/>
                </a:solidFill>
                <a:latin typeface="Nimbus Sans"/>
              </a:rPr>
              <a:t>Fifth Outline Level</a:t>
            </a:r>
            <a:endParaRPr lang="en-US" sz="1650" b="0" strike="noStrike" spc="-1">
              <a:solidFill>
                <a:srgbClr val="000000"/>
              </a:solidFill>
              <a:latin typeface="Nimbus Sans"/>
            </a:endParaRPr>
          </a:p>
          <a:p>
            <a:pPr marL="2592000" lvl="5" indent="-216000">
              <a:spcBef>
                <a:spcPts val="230"/>
              </a:spcBef>
              <a:buClr>
                <a:srgbClr val="000000"/>
              </a:buClr>
              <a:buSzPct val="45000"/>
              <a:buFont typeface="Wingdings"/>
              <a:buChar char=""/>
              <a:defRPr/>
            </a:pPr>
            <a:r>
              <a:rPr lang="en-US" sz="1650" b="0" strike="noStrike" spc="-1">
                <a:solidFill>
                  <a:srgbClr val="000000"/>
                </a:solidFill>
                <a:latin typeface="Nimbus Sans"/>
              </a:rPr>
              <a:t>Sixth Outline Level</a:t>
            </a:r>
            <a:endParaRPr lang="en-US" sz="1650" b="0" strike="noStrike" spc="-1">
              <a:solidFill>
                <a:srgbClr val="000000"/>
              </a:solidFill>
              <a:latin typeface="Nimbus Sans"/>
            </a:endParaRPr>
          </a:p>
          <a:p>
            <a:pPr marL="3024000" lvl="6" indent="-216000">
              <a:spcBef>
                <a:spcPts val="230"/>
              </a:spcBef>
              <a:buClr>
                <a:srgbClr val="000000"/>
              </a:buClr>
              <a:buSzPct val="45000"/>
              <a:buFont typeface="Wingdings"/>
              <a:buChar char=""/>
              <a:defRPr/>
            </a:pPr>
            <a:r>
              <a:rPr lang="en-US" sz="1650" b="0" strike="noStrike" spc="-1">
                <a:solidFill>
                  <a:srgbClr val="000000"/>
                </a:solidFill>
                <a:latin typeface="Nimbus Sans"/>
              </a:rPr>
              <a:t>Seventh </a:t>
            </a:r>
            <a:r>
              <a:rPr lang="en-US" sz="1650" b="0" strike="noStrike" spc="-1">
                <a:solidFill>
                  <a:srgbClr val="000000"/>
                </a:solidFill>
                <a:latin typeface="Nimbus Sans"/>
              </a:rPr>
              <a:t>Outline Level</a:t>
            </a:r>
            <a:endParaRPr lang="en-US" sz="1650" b="0" strike="noStrike" spc="-1">
              <a:solidFill>
                <a:srgbClr val="000000"/>
              </a:solidFill>
              <a:latin typeface="Nimbus San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rotWithShape="0">
          <a:gsLst>
            <a:gs pos="0">
              <a:srgbClr val="408BCE"/>
            </a:gs>
            <a:gs pos="100000">
              <a:srgbClr val="2B6DA9"/>
            </a:gs>
          </a:gsLst>
          <a:path path="circle"/>
        </a:gradFill>
      </p:bgPr>
    </p:bg>
    <p:spTree>
      <p:nvGrpSpPr>
        <p:cNvPr id="1" name=""/>
        <p:cNvGrpSpPr/>
        <p:nvPr/>
      </p:nvGrpSpPr>
      <p:grpSpPr bwMode="auto">
        <a:xfrm>
          <a:off x="0" y="0"/>
          <a:ext cx="0" cy="0"/>
          <a:chOff x="0" y="0"/>
          <a:chExt cx="0" cy="0"/>
        </a:xfrm>
      </p:grpSpPr>
      <p:sp>
        <p:nvSpPr>
          <p:cNvPr id="41" name="PlaceHolder 1"/>
          <p:cNvSpPr>
            <a:spLocks noGrp="1"/>
          </p:cNvSpPr>
          <p:nvPr>
            <p:ph type="ftr" idx="4"/>
          </p:nvPr>
        </p:nvSpPr>
        <p:spPr bwMode="auto">
          <a:xfrm>
            <a:off x="3337560" y="5254560"/>
            <a:ext cx="3398760" cy="299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FreeSerif"/>
              </a:defRPr>
            </a:lvl1pPr>
          </a:lstStyle>
          <a:p>
            <a:pPr indent="0" algn="ctr">
              <a:lnSpc>
                <a:spcPct val="100000"/>
              </a:lnSpc>
              <a:buNone/>
              <a:tabLst>
                <a:tab pos="0" algn="l"/>
              </a:tabLst>
              <a:defRPr/>
            </a:pPr>
            <a:r>
              <a:rPr lang="en-US" sz="1400" b="0" strike="noStrike" spc="-1">
                <a:solidFill>
                  <a:srgbClr val="000000"/>
                </a:solidFill>
                <a:latin typeface="FreeSerif"/>
              </a:rPr>
              <a:t>&lt;footer&gt;</a:t>
            </a:r>
            <a:endParaRPr lang="en-US" sz="1400" b="0" strike="noStrike" spc="-1">
              <a:solidFill>
                <a:srgbClr val="000000"/>
              </a:solidFill>
              <a:latin typeface="Nimbus Roman"/>
            </a:endParaRPr>
          </a:p>
        </p:txBody>
      </p:sp>
      <p:sp>
        <p:nvSpPr>
          <p:cNvPr id="42" name="PlaceHolder 2"/>
          <p:cNvSpPr>
            <a:spLocks noGrp="1"/>
          </p:cNvSpPr>
          <p:nvPr>
            <p:ph type="sldNum" idx="5"/>
          </p:nvPr>
        </p:nvSpPr>
        <p:spPr bwMode="auto">
          <a:xfrm>
            <a:off x="7116120" y="5254560"/>
            <a:ext cx="2265120" cy="299880"/>
          </a:xfrm>
          <a:prstGeom prst="rect">
            <a:avLst/>
          </a:prstGeom>
          <a:noFill/>
          <a:ln w="0">
            <a:noFill/>
          </a:ln>
        </p:spPr>
        <p:txBody>
          <a:bodyPr lIns="90000" tIns="45000" rIns="90000" bIns="45000" anchor="ctr">
            <a:noAutofit/>
          </a:bodyPr>
          <a:lstStyle>
            <a:lvl1pPr indent="0" algn="r">
              <a:lnSpc>
                <a:spcPct val="100000"/>
              </a:lnSpc>
              <a:buNone/>
              <a:tabLst>
                <a:tab pos="0" algn="l"/>
              </a:tabLst>
              <a:defRPr sz="1200" b="0" strike="noStrike" spc="-1">
                <a:solidFill>
                  <a:srgbClr val="8B8B8B"/>
                </a:solidFill>
                <a:latin typeface="Calibri"/>
              </a:defRPr>
            </a:lvl1pPr>
          </a:lstStyle>
          <a:p>
            <a:pPr indent="0" algn="r">
              <a:lnSpc>
                <a:spcPct val="100000"/>
              </a:lnSpc>
              <a:buNone/>
              <a:tabLst>
                <a:tab pos="0" algn="l"/>
              </a:tabLst>
              <a:defRPr/>
            </a:pPr>
            <a:fld id="{CE11871D-2072-4FC8-90D2-24DEA14480D3}" type="slidenum">
              <a:rPr sz="1200" b="0" strike="noStrike" spc="-1">
                <a:solidFill>
                  <a:srgbClr val="8B8B8B"/>
                </a:solidFill>
                <a:latin typeface="Calibri"/>
              </a:rPr>
              <a:t>&lt;number&gt;</a:t>
            </a:fld>
            <a:endParaRPr lang="en-US" sz="1200" b="0" strike="noStrike" spc="-1">
              <a:solidFill>
                <a:srgbClr val="000000"/>
              </a:solidFill>
              <a:latin typeface="Nimbus Roman"/>
            </a:endParaRPr>
          </a:p>
        </p:txBody>
      </p:sp>
      <p:sp>
        <p:nvSpPr>
          <p:cNvPr id="43" name="PlaceHolder 3"/>
          <p:cNvSpPr>
            <a:spLocks noGrp="1"/>
          </p:cNvSpPr>
          <p:nvPr>
            <p:ph type="dt" idx="6"/>
          </p:nvPr>
        </p:nvSpPr>
        <p:spPr bwMode="auto">
          <a:xfrm>
            <a:off x="692280" y="5254560"/>
            <a:ext cx="2265120" cy="299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Nimbus Roman"/>
              </a:defRPr>
            </a:lvl1pPr>
          </a:lstStyle>
          <a:p>
            <a:pPr indent="0">
              <a:buNone/>
              <a:defRPr/>
            </a:pPr>
            <a:r>
              <a:rPr lang="en-US" sz="1400" b="0" strike="noStrike" spc="-1">
                <a:solidFill>
                  <a:srgbClr val="000000"/>
                </a:solidFill>
                <a:latin typeface="Nimbus Roman"/>
              </a:rPr>
              <a:t>&lt;date/time&gt;</a:t>
            </a:r>
            <a:endParaRPr lang="en-US" sz="1400" b="0" strike="noStrike" spc="-1">
              <a:solidFill>
                <a:srgbClr val="000000"/>
              </a:solidFill>
              <a:latin typeface="Nimbus Roman"/>
            </a:endParaRPr>
          </a:p>
        </p:txBody>
      </p:sp>
      <p:sp>
        <p:nvSpPr>
          <p:cNvPr id="44" name="PlaceHolder 4"/>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r>
              <a:rPr lang="en-US" sz="3650" b="0" strike="noStrike" spc="-1">
                <a:solidFill>
                  <a:srgbClr val="000000"/>
                </a:solidFill>
                <a:latin typeface="Nimbus Sans"/>
              </a:rPr>
              <a:t>Click to edit the title text format</a:t>
            </a:r>
            <a:endParaRPr lang="en-US" sz="3650" b="0" strike="noStrike" spc="-1">
              <a:solidFill>
                <a:srgbClr val="000000"/>
              </a:solidFill>
              <a:latin typeface="Nimbus Sans"/>
            </a:endParaRPr>
          </a:p>
        </p:txBody>
      </p:sp>
      <p:sp>
        <p:nvSpPr>
          <p:cNvPr id="45" name="PlaceHolder 5"/>
          <p:cNvSpPr>
            <a:spLocks noGrp="1"/>
          </p:cNvSpPr>
          <p:nvPr>
            <p:ph type="body"/>
          </p:nvPr>
        </p:nvSpPr>
        <p:spPr bwMode="auto">
          <a:xfrm>
            <a:off x="503280" y="1325880"/>
            <a:ext cx="9068760" cy="3287880"/>
          </a:xfrm>
          <a:prstGeom prst="rect">
            <a:avLst/>
          </a:prstGeom>
          <a:noFill/>
          <a:ln w="0">
            <a:noFill/>
          </a:ln>
        </p:spPr>
        <p:txBody>
          <a:bodyPr lIns="0" tIns="0" rIns="0" bIns="0" anchor="t">
            <a:normAutofit/>
          </a:bodyPr>
          <a:p>
            <a:pPr marL="432000" indent="-324000">
              <a:spcBef>
                <a:spcPts val="1167"/>
              </a:spcBef>
              <a:buClr>
                <a:srgbClr val="000000"/>
              </a:buClr>
              <a:buSzPct val="45000"/>
              <a:buFont typeface="Wingdings"/>
              <a:buChar char=""/>
              <a:defRPr/>
            </a:pPr>
            <a:r>
              <a:rPr lang="en-US" sz="2650" b="0" strike="noStrike" spc="-1">
                <a:solidFill>
                  <a:srgbClr val="000000"/>
                </a:solidFill>
                <a:latin typeface="Nimbus Sans"/>
              </a:rPr>
              <a:t>Click to edit the </a:t>
            </a:r>
            <a:r>
              <a:rPr lang="en-US" sz="2650" b="0" strike="noStrike" spc="-1">
                <a:solidFill>
                  <a:srgbClr val="000000"/>
                </a:solidFill>
                <a:latin typeface="Nimbus Sans"/>
              </a:rPr>
              <a:t>outline text </a:t>
            </a:r>
            <a:r>
              <a:rPr lang="en-US" sz="2650" b="0" strike="noStrike" spc="-1">
                <a:solidFill>
                  <a:srgbClr val="000000"/>
                </a:solidFill>
                <a:latin typeface="Nimbus Sans"/>
              </a:rPr>
              <a:t>format</a:t>
            </a:r>
            <a:endParaRPr lang="en-US" sz="2650" b="0" strike="noStrike" spc="-1">
              <a:solidFill>
                <a:srgbClr val="000000"/>
              </a:solidFill>
              <a:latin typeface="Nimbus Sans"/>
            </a:endParaRPr>
          </a:p>
          <a:p>
            <a:pPr marL="864000" lvl="1" indent="-324000">
              <a:spcBef>
                <a:spcPts val="933"/>
              </a:spcBef>
              <a:buClr>
                <a:srgbClr val="000000"/>
              </a:buClr>
              <a:buSzPct val="75000"/>
              <a:buFont typeface="Symbol"/>
              <a:buChar char=""/>
              <a:defRPr/>
            </a:pPr>
            <a:r>
              <a:rPr lang="en-US" sz="2300" b="0" strike="noStrike" spc="-1">
                <a:solidFill>
                  <a:srgbClr val="000000"/>
                </a:solidFill>
                <a:latin typeface="Nimbus Sans"/>
              </a:rPr>
              <a:t>Second Outline </a:t>
            </a:r>
            <a:r>
              <a:rPr lang="en-US" sz="2300" b="0" strike="noStrike" spc="-1">
                <a:solidFill>
                  <a:srgbClr val="000000"/>
                </a:solidFill>
                <a:latin typeface="Nimbus Sans"/>
              </a:rPr>
              <a:t>Level</a:t>
            </a:r>
            <a:endParaRPr lang="en-US" sz="2300" b="0" strike="noStrike" spc="-1">
              <a:solidFill>
                <a:srgbClr val="000000"/>
              </a:solidFill>
              <a:latin typeface="Nimbus Sans"/>
            </a:endParaRPr>
          </a:p>
          <a:p>
            <a:pPr marL="1296000" lvl="2" indent="-288000">
              <a:spcBef>
                <a:spcPts val="697"/>
              </a:spcBef>
              <a:buClr>
                <a:srgbClr val="000000"/>
              </a:buClr>
              <a:buSzPct val="45000"/>
              <a:buFont typeface="Wingdings"/>
              <a:buChar char=""/>
              <a:defRPr/>
            </a:pPr>
            <a:r>
              <a:rPr lang="en-US" sz="2000" b="0" strike="noStrike" spc="-1">
                <a:solidFill>
                  <a:srgbClr val="000000"/>
                </a:solidFill>
                <a:latin typeface="Nimbus Sans"/>
              </a:rPr>
              <a:t>Third Outline </a:t>
            </a:r>
            <a:r>
              <a:rPr lang="en-US" sz="2000" b="0" strike="noStrike" spc="-1">
                <a:solidFill>
                  <a:srgbClr val="000000"/>
                </a:solidFill>
                <a:latin typeface="Nimbus Sans"/>
              </a:rPr>
              <a:t>Level</a:t>
            </a:r>
            <a:endParaRPr lang="en-US" sz="2000" b="0" strike="noStrike" spc="-1">
              <a:solidFill>
                <a:srgbClr val="000000"/>
              </a:solidFill>
              <a:latin typeface="Nimbus Sans"/>
            </a:endParaRPr>
          </a:p>
          <a:p>
            <a:pPr marL="1728000" lvl="3" indent="-216000">
              <a:spcBef>
                <a:spcPts val="465"/>
              </a:spcBef>
              <a:buClr>
                <a:srgbClr val="000000"/>
              </a:buClr>
              <a:buSzPct val="75000"/>
              <a:buFont typeface="Symbol"/>
              <a:buChar char=""/>
              <a:defRPr/>
            </a:pPr>
            <a:r>
              <a:rPr lang="en-US" sz="1650" b="0" strike="noStrike" spc="-1">
                <a:solidFill>
                  <a:srgbClr val="000000"/>
                </a:solidFill>
                <a:latin typeface="Nimbus Sans"/>
              </a:rPr>
              <a:t>Fourth </a:t>
            </a:r>
            <a:r>
              <a:rPr lang="en-US" sz="1650" b="0" strike="noStrike" spc="-1">
                <a:solidFill>
                  <a:srgbClr val="000000"/>
                </a:solidFill>
                <a:latin typeface="Nimbus Sans"/>
              </a:rPr>
              <a:t>Outline </a:t>
            </a:r>
            <a:r>
              <a:rPr lang="en-US" sz="1650" b="0" strike="noStrike" spc="-1">
                <a:solidFill>
                  <a:srgbClr val="000000"/>
                </a:solidFill>
                <a:latin typeface="Nimbus Sans"/>
              </a:rPr>
              <a:t>Level</a:t>
            </a:r>
            <a:endParaRPr lang="en-US" sz="1650" b="0" strike="noStrike" spc="-1">
              <a:solidFill>
                <a:srgbClr val="000000"/>
              </a:solidFill>
              <a:latin typeface="Nimbus Sans"/>
            </a:endParaRPr>
          </a:p>
          <a:p>
            <a:pPr marL="2160000" lvl="4" indent="-216000">
              <a:spcBef>
                <a:spcPts val="230"/>
              </a:spcBef>
              <a:buClr>
                <a:srgbClr val="000000"/>
              </a:buClr>
              <a:buSzPct val="45000"/>
              <a:buFont typeface="Wingdings"/>
              <a:buChar char=""/>
              <a:defRPr/>
            </a:pPr>
            <a:r>
              <a:rPr lang="en-US" sz="1650" b="0" strike="noStrike" spc="-1">
                <a:solidFill>
                  <a:srgbClr val="000000"/>
                </a:solidFill>
                <a:latin typeface="Nimbus Sans"/>
              </a:rPr>
              <a:t>Fifth </a:t>
            </a:r>
            <a:r>
              <a:rPr lang="en-US" sz="1650" b="0" strike="noStrike" spc="-1">
                <a:solidFill>
                  <a:srgbClr val="000000"/>
                </a:solidFill>
                <a:latin typeface="Nimbus Sans"/>
              </a:rPr>
              <a:t>Outline </a:t>
            </a:r>
            <a:r>
              <a:rPr lang="en-US" sz="1650" b="0" strike="noStrike" spc="-1">
                <a:solidFill>
                  <a:srgbClr val="000000"/>
                </a:solidFill>
                <a:latin typeface="Nimbus Sans"/>
              </a:rPr>
              <a:t>Level</a:t>
            </a:r>
            <a:endParaRPr lang="en-US" sz="1650" b="0" strike="noStrike" spc="-1">
              <a:solidFill>
                <a:srgbClr val="000000"/>
              </a:solidFill>
              <a:latin typeface="Nimbus Sans"/>
            </a:endParaRPr>
          </a:p>
          <a:p>
            <a:pPr marL="2592000" lvl="5" indent="-216000">
              <a:spcBef>
                <a:spcPts val="230"/>
              </a:spcBef>
              <a:buClr>
                <a:srgbClr val="000000"/>
              </a:buClr>
              <a:buSzPct val="45000"/>
              <a:buFont typeface="Wingdings"/>
              <a:buChar char=""/>
              <a:defRPr/>
            </a:pPr>
            <a:r>
              <a:rPr lang="en-US" sz="1650" b="0" strike="noStrike" spc="-1">
                <a:solidFill>
                  <a:srgbClr val="000000"/>
                </a:solidFill>
                <a:latin typeface="Nimbus Sans"/>
              </a:rPr>
              <a:t>Six</a:t>
            </a:r>
            <a:r>
              <a:rPr lang="en-US" sz="1650" b="0" strike="noStrike" spc="-1">
                <a:solidFill>
                  <a:srgbClr val="000000"/>
                </a:solidFill>
                <a:latin typeface="Nimbus Sans"/>
              </a:rPr>
              <a:t>th </a:t>
            </a:r>
            <a:r>
              <a:rPr lang="en-US" sz="1650" b="0" strike="noStrike" spc="-1">
                <a:solidFill>
                  <a:srgbClr val="000000"/>
                </a:solidFill>
                <a:latin typeface="Nimbus Sans"/>
              </a:rPr>
              <a:t>Ou</a:t>
            </a:r>
            <a:r>
              <a:rPr lang="en-US" sz="1650" b="0" strike="noStrike" spc="-1">
                <a:solidFill>
                  <a:srgbClr val="000000"/>
                </a:solidFill>
                <a:latin typeface="Nimbus Sans"/>
              </a:rPr>
              <a:t>tlin</a:t>
            </a:r>
            <a:r>
              <a:rPr lang="en-US" sz="1650" b="0" strike="noStrike" spc="-1">
                <a:solidFill>
                  <a:srgbClr val="000000"/>
                </a:solidFill>
                <a:latin typeface="Nimbus Sans"/>
              </a:rPr>
              <a:t>e </a:t>
            </a:r>
            <a:r>
              <a:rPr lang="en-US" sz="1650" b="0" strike="noStrike" spc="-1">
                <a:solidFill>
                  <a:srgbClr val="000000"/>
                </a:solidFill>
                <a:latin typeface="Nimbus Sans"/>
              </a:rPr>
              <a:t>Le</a:t>
            </a:r>
            <a:r>
              <a:rPr lang="en-US" sz="1650" b="0" strike="noStrike" spc="-1">
                <a:solidFill>
                  <a:srgbClr val="000000"/>
                </a:solidFill>
                <a:latin typeface="Nimbus Sans"/>
              </a:rPr>
              <a:t>vel</a:t>
            </a:r>
            <a:endParaRPr lang="en-US" sz="1650" b="0" strike="noStrike" spc="-1">
              <a:solidFill>
                <a:srgbClr val="000000"/>
              </a:solidFill>
              <a:latin typeface="Nimbus Sans"/>
            </a:endParaRPr>
          </a:p>
          <a:p>
            <a:pPr marL="3024000" lvl="6" indent="-216000">
              <a:spcBef>
                <a:spcPts val="230"/>
              </a:spcBef>
              <a:buClr>
                <a:srgbClr val="000000"/>
              </a:buClr>
              <a:buSzPct val="45000"/>
              <a:buFont typeface="Wingdings"/>
              <a:buChar char=""/>
              <a:defRPr/>
            </a:pPr>
            <a:r>
              <a:rPr lang="en-US" sz="1650" b="0" strike="noStrike" spc="-1">
                <a:solidFill>
                  <a:srgbClr val="000000"/>
                </a:solidFill>
                <a:latin typeface="Nimbus Sans"/>
              </a:rPr>
              <a:t>S</a:t>
            </a:r>
            <a:r>
              <a:rPr lang="en-US" sz="1650" b="0" strike="noStrike" spc="-1">
                <a:solidFill>
                  <a:srgbClr val="000000"/>
                </a:solidFill>
                <a:latin typeface="Nimbus Sans"/>
              </a:rPr>
              <a:t>e</a:t>
            </a:r>
            <a:r>
              <a:rPr lang="en-US" sz="1650" b="0" strike="noStrike" spc="-1">
                <a:solidFill>
                  <a:srgbClr val="000000"/>
                </a:solidFill>
                <a:latin typeface="Nimbus Sans"/>
              </a:rPr>
              <a:t>v</a:t>
            </a:r>
            <a:r>
              <a:rPr lang="en-US" sz="1650" b="0" strike="noStrike" spc="-1">
                <a:solidFill>
                  <a:srgbClr val="000000"/>
                </a:solidFill>
                <a:latin typeface="Nimbus Sans"/>
              </a:rPr>
              <a:t>e</a:t>
            </a:r>
            <a:r>
              <a:rPr lang="en-US" sz="1650" b="0" strike="noStrike" spc="-1">
                <a:solidFill>
                  <a:srgbClr val="000000"/>
                </a:solidFill>
                <a:latin typeface="Nimbus Sans"/>
              </a:rPr>
              <a:t>n</a:t>
            </a:r>
            <a:r>
              <a:rPr lang="en-US" sz="1650" b="0" strike="noStrike" spc="-1">
                <a:solidFill>
                  <a:srgbClr val="000000"/>
                </a:solidFill>
                <a:latin typeface="Nimbus Sans"/>
              </a:rPr>
              <a:t>t</a:t>
            </a:r>
            <a:r>
              <a:rPr lang="en-US" sz="1650" b="0" strike="noStrike" spc="-1">
                <a:solidFill>
                  <a:srgbClr val="000000"/>
                </a:solidFill>
                <a:latin typeface="Nimbus Sans"/>
              </a:rPr>
              <a:t>h</a:t>
            </a:r>
            <a:r>
              <a:rPr lang="en-US" sz="1650" b="0" strike="noStrike" spc="-1">
                <a:solidFill>
                  <a:srgbClr val="000000"/>
                </a:solidFill>
                <a:latin typeface="Nimbus Sans"/>
              </a:rPr>
              <a:t> </a:t>
            </a:r>
            <a:r>
              <a:rPr lang="en-US" sz="1650" b="0" strike="noStrike" spc="-1">
                <a:solidFill>
                  <a:srgbClr val="000000"/>
                </a:solidFill>
                <a:latin typeface="Nimbus Sans"/>
              </a:rPr>
              <a:t>O</a:t>
            </a:r>
            <a:r>
              <a:rPr lang="en-US" sz="1650" b="0" strike="noStrike" spc="-1">
                <a:solidFill>
                  <a:srgbClr val="000000"/>
                </a:solidFill>
                <a:latin typeface="Nimbus Sans"/>
              </a:rPr>
              <a:t>u</a:t>
            </a:r>
            <a:r>
              <a:rPr lang="en-US" sz="1650" b="0" strike="noStrike" spc="-1">
                <a:solidFill>
                  <a:srgbClr val="000000"/>
                </a:solidFill>
                <a:latin typeface="Nimbus Sans"/>
              </a:rPr>
              <a:t>t</a:t>
            </a:r>
            <a:r>
              <a:rPr lang="en-US" sz="1650" b="0" strike="noStrike" spc="-1">
                <a:solidFill>
                  <a:srgbClr val="000000"/>
                </a:solidFill>
                <a:latin typeface="Nimbus Sans"/>
              </a:rPr>
              <a:t>l</a:t>
            </a:r>
            <a:r>
              <a:rPr lang="en-US" sz="1650" b="0" strike="noStrike" spc="-1">
                <a:solidFill>
                  <a:srgbClr val="000000"/>
                </a:solidFill>
                <a:latin typeface="Nimbus Sans"/>
              </a:rPr>
              <a:t>i</a:t>
            </a:r>
            <a:r>
              <a:rPr lang="en-US" sz="1650" b="0" strike="noStrike" spc="-1">
                <a:solidFill>
                  <a:srgbClr val="000000"/>
                </a:solidFill>
                <a:latin typeface="Nimbus Sans"/>
              </a:rPr>
              <a:t>n</a:t>
            </a:r>
            <a:r>
              <a:rPr lang="en-US" sz="1650" b="0" strike="noStrike" spc="-1">
                <a:solidFill>
                  <a:srgbClr val="000000"/>
                </a:solidFill>
                <a:latin typeface="Nimbus Sans"/>
              </a:rPr>
              <a:t>e</a:t>
            </a:r>
            <a:r>
              <a:rPr lang="en-US" sz="1650" b="0" strike="noStrike" spc="-1">
                <a:solidFill>
                  <a:srgbClr val="000000"/>
                </a:solidFill>
                <a:latin typeface="Nimbus Sans"/>
              </a:rPr>
              <a:t> </a:t>
            </a:r>
            <a:r>
              <a:rPr lang="en-US" sz="1650" b="0" strike="noStrike" spc="-1">
                <a:solidFill>
                  <a:srgbClr val="000000"/>
                </a:solidFill>
                <a:latin typeface="Nimbus Sans"/>
              </a:rPr>
              <a:t>L</a:t>
            </a:r>
            <a:r>
              <a:rPr lang="en-US" sz="1650" b="0" strike="noStrike" spc="-1">
                <a:solidFill>
                  <a:srgbClr val="000000"/>
                </a:solidFill>
                <a:latin typeface="Nimbus Sans"/>
              </a:rPr>
              <a:t>e</a:t>
            </a:r>
            <a:r>
              <a:rPr lang="en-US" sz="1650" b="0" strike="noStrike" spc="-1">
                <a:solidFill>
                  <a:srgbClr val="000000"/>
                </a:solidFill>
                <a:latin typeface="Nimbus Sans"/>
              </a:rPr>
              <a:t>v</a:t>
            </a:r>
            <a:r>
              <a:rPr lang="en-US" sz="1650" b="0" strike="noStrike" spc="-1">
                <a:solidFill>
                  <a:srgbClr val="000000"/>
                </a:solidFill>
                <a:latin typeface="Nimbus Sans"/>
              </a:rPr>
              <a:t>e</a:t>
            </a:r>
            <a:r>
              <a:rPr lang="en-US" sz="1650" b="0" strike="noStrike" spc="-1">
                <a:solidFill>
                  <a:srgbClr val="000000"/>
                </a:solidFill>
                <a:latin typeface="Nimbus Sans"/>
              </a:rPr>
              <a:t>l</a:t>
            </a:r>
            <a:endParaRPr lang="en-US" sz="1650" b="0" strike="noStrike" spc="-1">
              <a:solidFill>
                <a:srgbClr val="000000"/>
              </a:solidFill>
              <a:latin typeface="Nimbus San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2" name="PlaceHolder 1"/>
          <p:cNvSpPr>
            <a:spLocks noGrp="1"/>
          </p:cNvSpPr>
          <p:nvPr>
            <p:ph type="title"/>
          </p:nvPr>
        </p:nvSpPr>
        <p:spPr bwMode="auto">
          <a:xfrm>
            <a:off x="816120" y="1118880"/>
            <a:ext cx="8444160" cy="1775160"/>
          </a:xfrm>
          <a:prstGeom prst="rect">
            <a:avLst/>
          </a:prstGeom>
          <a:noFill/>
          <a:ln w="0">
            <a:noFill/>
          </a:ln>
        </p:spPr>
        <p:txBody>
          <a:bodyPr lIns="0" tIns="0" rIns="0" bIns="0" anchor="ctr">
            <a:noAutofit/>
          </a:bodyPr>
          <a:p>
            <a:pPr indent="0" algn="ctr">
              <a:lnSpc>
                <a:spcPct val="100000"/>
              </a:lnSpc>
              <a:buNone/>
              <a:tabLst>
                <a:tab pos="0" algn="l"/>
              </a:tabLst>
              <a:defRPr/>
            </a:pPr>
            <a:r>
              <a:rPr lang="es-VE" sz="11500" b="1" strike="noStrike" spc="-1">
                <a:solidFill>
                  <a:srgbClr val="FFFFFF"/>
                </a:solidFill>
                <a:latin typeface="Selawik"/>
                <a:ea typeface="UD Digi Kyokasho NK-R"/>
              </a:rPr>
              <a:t>Apocalipsis</a:t>
            </a:r>
            <a:endParaRPr lang="en-US" sz="11500" b="0" strike="noStrike" spc="-1">
              <a:solidFill>
                <a:srgbClr val="FFFFFF"/>
              </a:solidFill>
              <a:latin typeface="Nimbus Sans"/>
            </a:endParaRPr>
          </a:p>
        </p:txBody>
      </p:sp>
      <p:sp>
        <p:nvSpPr>
          <p:cNvPr id="83" name="Título 1"/>
          <p:cNvSpPr/>
          <p:nvPr/>
        </p:nvSpPr>
        <p:spPr bwMode="auto">
          <a:xfrm flipH="0" flipV="0">
            <a:off x="814679" y="3522240"/>
            <a:ext cx="8444160" cy="1765776"/>
          </a:xfrm>
          <a:prstGeom prst="rect">
            <a:avLst/>
          </a:prstGeom>
          <a:noFill/>
          <a:ln w="0">
            <a:noFill/>
          </a:ln>
        </p:spPr>
        <p:style>
          <a:lnRef idx="0"/>
          <a:fillRef idx="0"/>
          <a:effectRef idx="0"/>
          <a:fontRef idx="minor"/>
        </p:style>
        <p:txBody>
          <a:bodyPr lIns="90000" tIns="45000" rIns="90000" bIns="45000" anchor="ctr">
            <a:noAutofit/>
          </a:bodyPr>
          <a:p>
            <a:pPr algn="ctr">
              <a:lnSpc>
                <a:spcPct val="100000"/>
              </a:lnSpc>
              <a:defRPr/>
            </a:pPr>
            <a:r>
              <a:rPr lang="es-ES" sz="4200" b="1" strike="noStrike" spc="-1">
                <a:solidFill>
                  <a:srgbClr val="FFFFFF"/>
                </a:solidFill>
                <a:latin typeface="Selawik"/>
                <a:ea typeface="UD Digi Kyokasho NK-R"/>
              </a:rPr>
              <a:t>El rollo y el Cordero</a:t>
            </a:r>
            <a:endParaRPr lang="es-ES" sz="4200" b="0" strike="noStrike" spc="-1">
              <a:solidFill>
                <a:srgbClr val="FFFFFF"/>
              </a:solidFill>
              <a:latin typeface="Nimbus Sans"/>
            </a:endParaRPr>
          </a:p>
          <a:p>
            <a:pPr algn="ctr">
              <a:lnSpc>
                <a:spcPct val="90000"/>
              </a:lnSpc>
              <a:spcBef>
                <a:spcPts val="1001"/>
              </a:spcBef>
              <a:tabLst>
                <a:tab pos="0" algn="l"/>
              </a:tabLst>
              <a:defRPr/>
            </a:pPr>
            <a:r>
              <a:rPr lang="es-ES" sz="2600" b="0" strike="noStrike" spc="-1">
                <a:solidFill>
                  <a:srgbClr val="BDBDBD"/>
                </a:solidFill>
                <a:latin typeface="Selawik"/>
                <a:ea typeface="UD Digi Kyokasho NK-R"/>
              </a:rPr>
              <a:t>Ministerio YHWH</a:t>
            </a:r>
            <a:endParaRPr lang="es-ES" sz="2600" b="0" strike="noStrike" spc="-1">
              <a:solidFill>
                <a:srgbClr val="FFFFFF"/>
              </a:solidFill>
              <a:latin typeface="Nimbus Sans"/>
            </a:endParaRPr>
          </a:p>
          <a:p>
            <a:pPr algn="ctr">
              <a:lnSpc>
                <a:spcPct val="100000"/>
              </a:lnSpc>
              <a:defRPr/>
            </a:pPr>
            <a:r>
              <a:rPr lang="es-ES" sz="2400" b="0" strike="noStrike" spc="-1">
                <a:solidFill>
                  <a:srgbClr val="BDBDBD"/>
                </a:solidFill>
                <a:latin typeface="Selawik"/>
                <a:ea typeface="UD Digi Kyokasho NK-R"/>
              </a:rPr>
              <a:t>Capitulo 5</a:t>
            </a:r>
            <a:endParaRPr lang="es-ES" sz="2400" b="0" strike="noStrike" spc="-1">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2083548353"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779452464"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5:5</a:t>
            </a:r>
            <a:br>
              <a:rPr sz="5400"/>
            </a:br>
            <a:r>
              <a:rPr lang="es-ES" sz="2800" b="1" i="1" u="none" strike="noStrike" cap="none" spc="0">
                <a:solidFill>
                  <a:srgbClr val="FFA85C"/>
                </a:solidFill>
                <a:latin typeface="Nimbus Sans"/>
                <a:ea typeface="Nimbus Sans"/>
                <a:cs typeface="Nimbus Sans"/>
              </a:rPr>
              <a:t>la raíz de David</a:t>
            </a:r>
            <a:endParaRPr lang="en-US" sz="2800" b="0" strike="noStrike" spc="0">
              <a:solidFill>
                <a:srgbClr val="FFFFFF"/>
              </a:solidFill>
              <a:latin typeface="Nimbus Sans"/>
            </a:endParaRPr>
          </a:p>
        </p:txBody>
      </p:sp>
      <p:sp>
        <p:nvSpPr>
          <p:cNvPr id="1595988039"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Título mesiánico </a:t>
            </a:r>
            <a:r>
              <a:rPr lang="es-ES" sz="2800" b="1" i="1" u="none" strike="noStrike" cap="none" spc="0">
                <a:solidFill>
                  <a:srgbClr val="FFA85C"/>
                </a:solidFill>
                <a:latin typeface="Nimbus Sans"/>
                <a:ea typeface="Nimbus Sans"/>
                <a:cs typeface="Nimbus Sans"/>
              </a:rPr>
              <a:t>[Isa 11:1-10]</a:t>
            </a:r>
            <a:r>
              <a:rPr lang="es-ES" sz="2800" b="0" i="1" u="none" strike="noStrike" cap="none" spc="0">
                <a:solidFill>
                  <a:srgbClr val="FFFFFF"/>
                </a:solidFill>
                <a:latin typeface="Nimbus Sans"/>
                <a:ea typeface="Nimbus Sans"/>
                <a:cs typeface="Nimbus Sans"/>
              </a:rPr>
              <a:t> que anticipa el hecho de que Él fue un descendiente de David, quien con fuerza demoledora forzará a los malvados de la tierra a sucumbir a su autoridad.</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685274648"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1517185892"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5:6</a:t>
            </a:r>
            <a:endParaRPr lang="es-ES" sz="5400" b="0" strike="noStrike" spc="0">
              <a:solidFill>
                <a:srgbClr val="FFFFFF"/>
              </a:solidFill>
              <a:latin typeface="Nimbus Sans"/>
            </a:endParaRPr>
          </a:p>
        </p:txBody>
      </p:sp>
      <p:sp>
        <p:nvSpPr>
          <p:cNvPr id="1224010403"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miré, y vi que en medio del trono y de los cuatro seres vivientes, y en medio de los ancianos, estaba en pie un </a:t>
            </a:r>
            <a:r>
              <a:rPr lang="es-ES" sz="3200" b="1" i="1" u="none" strike="noStrike" cap="none" spc="0">
                <a:solidFill>
                  <a:srgbClr val="FFA85C"/>
                </a:solidFill>
                <a:latin typeface="Nimbus Sans"/>
                <a:ea typeface="Nimbus Sans"/>
                <a:cs typeface="Nimbus Sans"/>
              </a:rPr>
              <a:t>Cordero</a:t>
            </a:r>
            <a:r>
              <a:rPr lang="es-ES" sz="3200" b="0" i="1" u="none" strike="noStrike" cap="none" spc="0">
                <a:solidFill>
                  <a:schemeClr val="bg1"/>
                </a:solidFill>
                <a:latin typeface="Nimbus Sans"/>
                <a:ea typeface="Nimbus Sans"/>
                <a:cs typeface="Nimbus Sans"/>
              </a:rPr>
              <a:t> </a:t>
            </a:r>
            <a:r>
              <a:rPr lang="es-ES" sz="3200" b="1" i="1" u="none" strike="noStrike" cap="none" spc="0">
                <a:solidFill>
                  <a:srgbClr val="FFA85C"/>
                </a:solidFill>
                <a:latin typeface="Nimbus Sans"/>
                <a:ea typeface="Nimbus Sans"/>
                <a:cs typeface="Nimbus Sans"/>
              </a:rPr>
              <a:t>como inmolado</a:t>
            </a:r>
            <a:r>
              <a:rPr lang="es-ES" sz="3200" b="0" i="1" u="none" strike="noStrike" cap="none" spc="0">
                <a:solidFill>
                  <a:schemeClr val="bg1"/>
                </a:solidFill>
                <a:latin typeface="Nimbus Sans"/>
                <a:ea typeface="Nimbus Sans"/>
                <a:cs typeface="Nimbus Sans"/>
              </a:rPr>
              <a:t>, que tenía </a:t>
            </a:r>
            <a:r>
              <a:rPr lang="es-ES" sz="3200" b="1" i="1" u="none" strike="noStrike" cap="none" spc="0">
                <a:solidFill>
                  <a:srgbClr val="FFA85C"/>
                </a:solidFill>
                <a:latin typeface="Nimbus Sans"/>
                <a:ea typeface="Nimbus Sans"/>
                <a:cs typeface="Nimbus Sans"/>
              </a:rPr>
              <a:t>siete cuernos</a:t>
            </a:r>
            <a:r>
              <a:rPr lang="es-ES" sz="3200" b="0" i="1" u="none" strike="noStrike" cap="none" spc="0">
                <a:solidFill>
                  <a:schemeClr val="bg1"/>
                </a:solidFill>
                <a:latin typeface="Nimbus Sans"/>
                <a:ea typeface="Nimbus Sans"/>
                <a:cs typeface="Nimbus Sans"/>
              </a:rPr>
              <a:t>, y </a:t>
            </a:r>
            <a:r>
              <a:rPr lang="es-ES" sz="3200" b="1" i="1" u="none" strike="noStrike" cap="none" spc="0">
                <a:solidFill>
                  <a:schemeClr val="bg1"/>
                </a:solidFill>
                <a:latin typeface="Nimbus Sans"/>
                <a:ea typeface="Nimbus Sans"/>
                <a:cs typeface="Nimbus Sans"/>
              </a:rPr>
              <a:t>siete ojos</a:t>
            </a:r>
            <a:r>
              <a:rPr lang="es-ES" sz="3200" b="0" i="1" u="none" strike="noStrike" cap="none" spc="0">
                <a:solidFill>
                  <a:schemeClr val="bg1"/>
                </a:solidFill>
                <a:latin typeface="Nimbus Sans"/>
                <a:ea typeface="Nimbus Sans"/>
                <a:cs typeface="Nimbus Sans"/>
              </a:rPr>
              <a:t>, los cuales son los siete espíritus de Dios enviados por toda la tierra.</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358222101"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568933842"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5:6</a:t>
            </a:r>
            <a:br>
              <a:rPr sz="5400"/>
            </a:br>
            <a:r>
              <a:rPr lang="es-ES" sz="2800" b="1" i="1" u="none" strike="noStrike" cap="none" spc="0">
                <a:solidFill>
                  <a:srgbClr val="FFA85C"/>
                </a:solidFill>
                <a:latin typeface="Nimbus Sans"/>
                <a:ea typeface="Nimbus Sans"/>
                <a:cs typeface="Nimbus Sans"/>
              </a:rPr>
              <a:t>Cordero</a:t>
            </a:r>
            <a:r>
              <a:rPr lang="es-ES" sz="2800" b="0" i="1" u="none" strike="noStrike" cap="none" spc="0">
                <a:solidFill>
                  <a:schemeClr val="bg1"/>
                </a:solidFill>
                <a:latin typeface="Nimbus Sans"/>
                <a:ea typeface="Nimbus Sans"/>
                <a:cs typeface="Nimbus Sans"/>
              </a:rPr>
              <a:t> </a:t>
            </a:r>
            <a:endParaRPr lang="en-US" sz="2800" b="0" strike="noStrike" spc="0">
              <a:solidFill>
                <a:srgbClr val="FFFFFF"/>
              </a:solidFill>
              <a:latin typeface="Nimbus Sans"/>
            </a:endParaRPr>
          </a:p>
        </p:txBody>
      </p:sp>
      <p:sp>
        <p:nvSpPr>
          <p:cNvPr id="1910235592"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literalmente “corderillo”. Dios requería que los judíos llevaran el </a:t>
            </a:r>
            <a:r>
              <a:rPr lang="es-ES" sz="2800" b="1" i="1" u="sng" strike="noStrike" cap="none" spc="0">
                <a:solidFill>
                  <a:srgbClr val="FFFFFF"/>
                </a:solidFill>
                <a:latin typeface="Nimbus Sans"/>
                <a:ea typeface="Nimbus Sans"/>
                <a:cs typeface="Nimbus Sans"/>
              </a:rPr>
              <a:t>cordero de Pascua</a:t>
            </a:r>
            <a:r>
              <a:rPr lang="es-ES" sz="2800" b="0" i="1" u="none" strike="noStrike" cap="none" spc="0">
                <a:solidFill>
                  <a:srgbClr val="FFFFFF"/>
                </a:solidFill>
                <a:latin typeface="Nimbus Sans"/>
                <a:ea typeface="Nimbus Sans"/>
                <a:cs typeface="Nimbus Sans"/>
              </a:rPr>
              <a:t> a sus hogares durante cuatro días, lo cual equivalía a convertirlo en una mascota doméstica, antes de que fuera sometido a una muerte violenta </a:t>
            </a:r>
            <a:r>
              <a:rPr lang="es-ES" sz="2800" b="1" i="1" u="none" strike="noStrike" cap="none" spc="0">
                <a:solidFill>
                  <a:srgbClr val="FFA85C"/>
                </a:solidFill>
                <a:latin typeface="Nimbus Sans"/>
                <a:ea typeface="Nimbus Sans"/>
                <a:cs typeface="Nimbus Sans"/>
              </a:rPr>
              <a:t>[Éxo 12:3; Éxo 12:6]</a:t>
            </a:r>
            <a:r>
              <a:rPr lang="es-ES" sz="2800" b="0" i="1" u="none" strike="noStrike" cap="none" spc="0">
                <a:solidFill>
                  <a:srgbClr val="FFFFFF"/>
                </a:solidFill>
                <a:latin typeface="Nimbus Sans"/>
                <a:ea typeface="Nimbus Sans"/>
                <a:cs typeface="Nimbus Sans"/>
              </a:rPr>
              <a:t>. Este es el verdadero Cordero de la Pascua, el Hijo de Dios </a:t>
            </a:r>
            <a:r>
              <a:rPr lang="es-ES" sz="2800" b="1" i="1" u="none" strike="noStrike" cap="none" spc="0">
                <a:solidFill>
                  <a:srgbClr val="FFA85C"/>
                </a:solidFill>
                <a:latin typeface="Nimbus Sans"/>
                <a:ea typeface="Nimbus Sans"/>
                <a:cs typeface="Nimbus Sans"/>
              </a:rPr>
              <a:t>[Isa 53:7; Jer 11:19; Jua 1:29]</a:t>
            </a:r>
            <a:r>
              <a:rPr lang="es-ES" sz="2800" b="0" i="1" u="none" strike="noStrike" cap="none" spc="0">
                <a:solidFill>
                  <a:srgbClr val="FFFFFF"/>
                </a:solidFill>
                <a:latin typeface="Nimbus Sans"/>
                <a:ea typeface="Nimbus Sans"/>
                <a:cs typeface="Nimbus Sans"/>
              </a:rPr>
              <a:t>.</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685454335"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247612650"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5:6</a:t>
            </a:r>
            <a:br>
              <a:rPr sz="5400"/>
            </a:br>
            <a:r>
              <a:rPr lang="es-ES" sz="2800" b="1" i="1" u="none" strike="noStrike" cap="none" spc="0">
                <a:solidFill>
                  <a:srgbClr val="FFA85C"/>
                </a:solidFill>
                <a:latin typeface="Nimbus Sans"/>
                <a:ea typeface="Nimbus Sans"/>
                <a:cs typeface="Nimbus Sans"/>
              </a:rPr>
              <a:t>como inmolado</a:t>
            </a:r>
            <a:endParaRPr lang="en-US" sz="2800" b="0" strike="noStrike" spc="0">
              <a:solidFill>
                <a:srgbClr val="FFFFFF"/>
              </a:solidFill>
              <a:latin typeface="Nimbus Sans"/>
            </a:endParaRPr>
          </a:p>
        </p:txBody>
      </p:sp>
      <p:sp>
        <p:nvSpPr>
          <p:cNvPr id="1154910798"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Las marcas de su inmolación todavía son visibles pero se mantiene erguido y con vida. </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987849228"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131451619"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5:6</a:t>
            </a:r>
            <a:br>
              <a:rPr sz="5400"/>
            </a:br>
            <a:r>
              <a:rPr lang="es-ES" sz="2800" b="1" i="1" u="none" strike="noStrike" cap="none" spc="0">
                <a:solidFill>
                  <a:srgbClr val="FFA85C"/>
                </a:solidFill>
                <a:latin typeface="Nimbus Sans"/>
                <a:ea typeface="Nimbus Sans"/>
                <a:cs typeface="Nimbus Sans"/>
              </a:rPr>
              <a:t>siete cuernos</a:t>
            </a:r>
            <a:endParaRPr lang="en-US" sz="2800" b="0" strike="noStrike" spc="0">
              <a:solidFill>
                <a:srgbClr val="FFFFFF"/>
              </a:solidFill>
              <a:latin typeface="Nimbus Sans"/>
            </a:endParaRPr>
          </a:p>
        </p:txBody>
      </p:sp>
      <p:sp>
        <p:nvSpPr>
          <p:cNvPr id="1936713533"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En la Biblia, los cuernos siempre son </a:t>
            </a:r>
            <a:r>
              <a:rPr lang="es-ES" sz="2800" b="1" i="1" u="sng" strike="noStrike" cap="none" spc="0">
                <a:solidFill>
                  <a:srgbClr val="FFFFFF"/>
                </a:solidFill>
                <a:latin typeface="Nimbus Sans"/>
                <a:ea typeface="Nimbus Sans"/>
                <a:cs typeface="Nimbus Sans"/>
              </a:rPr>
              <a:t>símbolos de poder</a:t>
            </a:r>
            <a:r>
              <a:rPr lang="es-ES" sz="2800" b="1" i="1" u="none" strike="noStrike" cap="none" spc="0">
                <a:solidFill>
                  <a:srgbClr val="FFFFFF"/>
                </a:solidFill>
                <a:latin typeface="Nimbus Sans"/>
                <a:ea typeface="Nimbus Sans"/>
                <a:cs typeface="Nimbus Sans"/>
              </a:rPr>
              <a:t> </a:t>
            </a:r>
            <a:r>
              <a:rPr lang="es-ES" sz="2800" b="0" i="1" u="none" strike="noStrike" cap="none" spc="0">
                <a:solidFill>
                  <a:srgbClr val="FFFFFF"/>
                </a:solidFill>
                <a:latin typeface="Nimbus Sans"/>
                <a:ea typeface="Nimbus Sans"/>
                <a:cs typeface="Nimbus Sans"/>
              </a:rPr>
              <a:t>porque en el reino animal son utilizados para ejercer dominio e infligir heridas en combate. </a:t>
            </a:r>
            <a:r>
              <a:rPr lang="es-ES" sz="2800" b="1" i="1" u="sng" strike="noStrike" cap="none" spc="0">
                <a:solidFill>
                  <a:srgbClr val="FFFFFF"/>
                </a:solidFill>
                <a:latin typeface="Nimbus Sans"/>
                <a:ea typeface="Nimbus Sans"/>
                <a:cs typeface="Nimbus Sans"/>
              </a:rPr>
              <a:t>Siete cuernos representan un poder completo, perfecto y absoluto</a:t>
            </a:r>
            <a:r>
              <a:rPr lang="es-ES" sz="2800" b="0" i="1" u="none" strike="noStrike" cap="none" spc="0">
                <a:solidFill>
                  <a:srgbClr val="FFFFFF"/>
                </a:solidFill>
                <a:latin typeface="Nimbus Sans"/>
                <a:ea typeface="Nimbus Sans"/>
                <a:cs typeface="Nimbus Sans"/>
              </a:rPr>
              <a:t>. A diferencia de otros corderos indefensos, este tiene poder total y soberano.</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343464093"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1079133838"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5:7</a:t>
            </a:r>
            <a:endParaRPr lang="es-ES" sz="5400" b="0" strike="noStrike" spc="0">
              <a:solidFill>
                <a:srgbClr val="FFFFFF"/>
              </a:solidFill>
              <a:latin typeface="Nimbus Sans"/>
            </a:endParaRPr>
          </a:p>
        </p:txBody>
      </p:sp>
      <p:sp>
        <p:nvSpPr>
          <p:cNvPr id="516049833"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vino, y tomó el libro de la mano derecha del que estaba sentado en el trono.</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215374799"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1670068306"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5:8</a:t>
            </a:r>
            <a:endParaRPr lang="es-ES" sz="5400" b="0" strike="noStrike" spc="0">
              <a:solidFill>
                <a:srgbClr val="FFFFFF"/>
              </a:solidFill>
              <a:latin typeface="Nimbus Sans"/>
            </a:endParaRPr>
          </a:p>
        </p:txBody>
      </p:sp>
      <p:sp>
        <p:nvSpPr>
          <p:cNvPr id="1949997289"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cuando hubo tomado el libro, los cuatro seres vivientes y los veinticuatro ancianos se postraron delante del Cordero; todos tenían </a:t>
            </a:r>
            <a:r>
              <a:rPr lang="es-ES" sz="3200" b="1" i="1" u="none" strike="noStrike" cap="none" spc="0">
                <a:solidFill>
                  <a:srgbClr val="FFA85C"/>
                </a:solidFill>
                <a:latin typeface="Nimbus Sans"/>
                <a:ea typeface="Nimbus Sans"/>
                <a:cs typeface="Nimbus Sans"/>
              </a:rPr>
              <a:t>arpas</a:t>
            </a:r>
            <a:r>
              <a:rPr lang="es-ES" sz="3200" b="0" i="1" u="none" strike="noStrike" cap="none" spc="0">
                <a:solidFill>
                  <a:schemeClr val="bg1"/>
                </a:solidFill>
                <a:latin typeface="Nimbus Sans"/>
                <a:ea typeface="Nimbus Sans"/>
                <a:cs typeface="Nimbus Sans"/>
              </a:rPr>
              <a:t>, y </a:t>
            </a:r>
            <a:r>
              <a:rPr lang="es-ES" sz="3200" b="1" i="1" u="none" strike="noStrike" cap="none" spc="0">
                <a:solidFill>
                  <a:srgbClr val="FFA85C"/>
                </a:solidFill>
                <a:latin typeface="Nimbus Sans"/>
                <a:ea typeface="Nimbus Sans"/>
                <a:cs typeface="Nimbus Sans"/>
              </a:rPr>
              <a:t>copas de oro llenas de incienso</a:t>
            </a:r>
            <a:r>
              <a:rPr lang="es-ES" sz="3200" b="0" i="1" u="none" strike="noStrike" cap="none" spc="0">
                <a:solidFill>
                  <a:schemeClr val="bg1"/>
                </a:solidFill>
                <a:latin typeface="Nimbus Sans"/>
                <a:ea typeface="Nimbus Sans"/>
                <a:cs typeface="Nimbus Sans"/>
              </a:rPr>
              <a:t>, que son </a:t>
            </a:r>
            <a:r>
              <a:rPr lang="es-ES" sz="3200" b="1" i="1" u="none" strike="noStrike" cap="none" spc="0">
                <a:solidFill>
                  <a:srgbClr val="FFA85C"/>
                </a:solidFill>
                <a:latin typeface="Nimbus Sans"/>
                <a:ea typeface="Nimbus Sans"/>
                <a:cs typeface="Nimbus Sans"/>
              </a:rPr>
              <a:t>las oraciones de los santos</a:t>
            </a:r>
            <a:r>
              <a:rPr lang="es-ES" sz="3200" b="0" i="1" u="none" strike="noStrike" cap="none" spc="0">
                <a:solidFill>
                  <a:schemeClr val="bg1"/>
                </a:solidFill>
                <a:latin typeface="Nimbus Sans"/>
                <a:ea typeface="Nimbus Sans"/>
                <a:cs typeface="Nimbus Sans"/>
              </a:rPr>
              <a:t>;</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357254287"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861244755"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5:8</a:t>
            </a:r>
            <a:br>
              <a:rPr sz="5400"/>
            </a:br>
            <a:r>
              <a:rPr lang="es-ES" sz="2800" b="1" i="1" u="none" strike="noStrike" cap="none" spc="0">
                <a:solidFill>
                  <a:srgbClr val="FFA85C"/>
                </a:solidFill>
                <a:latin typeface="Nimbus Sans"/>
                <a:ea typeface="Nimbus Sans"/>
                <a:cs typeface="Nimbus Sans"/>
              </a:rPr>
              <a:t>arpas</a:t>
            </a:r>
            <a:endParaRPr lang="en-US" sz="2800" b="0" strike="noStrike" spc="0">
              <a:solidFill>
                <a:srgbClr val="FFFFFF"/>
              </a:solidFill>
              <a:latin typeface="Nimbus Sans"/>
            </a:endParaRPr>
          </a:p>
        </p:txBody>
      </p:sp>
      <p:sp>
        <p:nvSpPr>
          <p:cNvPr id="1757348535"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Estos antiguos instrumentos de cuerda no solo acompañaron los cánticos del pueblo de Dios </a:t>
            </a:r>
            <a:r>
              <a:rPr lang="es-ES" sz="2800" b="1" i="1" u="none" strike="noStrike" cap="none" spc="0">
                <a:solidFill>
                  <a:srgbClr val="FFA85C"/>
                </a:solidFill>
                <a:latin typeface="Nimbus Sans"/>
                <a:ea typeface="Nimbus Sans"/>
                <a:cs typeface="Nimbus Sans"/>
              </a:rPr>
              <a:t>[1Cr 25:6; Sal 33:2]</a:t>
            </a:r>
            <a:r>
              <a:rPr lang="es-ES" sz="2800" b="0" i="1" u="none" strike="noStrike" cap="none" spc="0">
                <a:solidFill>
                  <a:srgbClr val="FFFFFF"/>
                </a:solidFill>
                <a:latin typeface="Nimbus Sans"/>
                <a:ea typeface="Nimbus Sans"/>
                <a:cs typeface="Nimbus Sans"/>
              </a:rPr>
              <a:t>, sino también el ejercicio del ministerio profético </a:t>
            </a:r>
            <a:r>
              <a:rPr lang="es-ES" sz="2800" b="1" i="1" u="none" strike="noStrike" cap="none" spc="0">
                <a:solidFill>
                  <a:srgbClr val="FFA85C"/>
                </a:solidFill>
                <a:latin typeface="Nimbus Sans"/>
                <a:ea typeface="Nimbus Sans"/>
                <a:cs typeface="Nimbus Sans"/>
              </a:rPr>
              <a:t>[1Sa 10:5]</a:t>
            </a:r>
            <a:r>
              <a:rPr lang="es-ES" sz="2800" b="0" i="1" u="none" strike="noStrike" cap="none" spc="0">
                <a:solidFill>
                  <a:srgbClr val="FFFFFF"/>
                </a:solidFill>
                <a:latin typeface="Nimbus Sans"/>
                <a:ea typeface="Nimbus Sans"/>
                <a:cs typeface="Nimbus Sans"/>
              </a:rPr>
              <a:t>. Los veinticuatro ancianos que representan a la iglesia redimida, tocaron sus arpas para alabar a Dios y también como una indicación simbólica de que todo lo dicho por los profetas estaba a punto de cumplirse.</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55202971"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91605775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5:8</a:t>
            </a:r>
            <a:br>
              <a:rPr sz="5400"/>
            </a:br>
            <a:r>
              <a:rPr lang="es-ES" sz="2800" b="1" i="1" u="none" strike="noStrike" cap="none" spc="0">
                <a:solidFill>
                  <a:srgbClr val="FFA85C"/>
                </a:solidFill>
                <a:latin typeface="Nimbus Sans"/>
                <a:ea typeface="Nimbus Sans"/>
                <a:cs typeface="Nimbus Sans"/>
              </a:rPr>
              <a:t>copas de oro llenas de incienso</a:t>
            </a:r>
            <a:endParaRPr lang="en-US" sz="2800" b="0" strike="noStrike" spc="0">
              <a:solidFill>
                <a:srgbClr val="FFFFFF"/>
              </a:solidFill>
              <a:latin typeface="Nimbus Sans"/>
            </a:endParaRPr>
          </a:p>
        </p:txBody>
      </p:sp>
      <p:sp>
        <p:nvSpPr>
          <p:cNvPr id="1477834857"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Estos recipientes anchos fueron comunes en el tabernáculo y en el templo. El incienso era una parte normal en los ritos del antiguo pacto. Los sacerdotes se colocaban dos veces al día frente al velo interior del templo y quemaban incienso para que el humo llegara hasta el Lugar santísimo y fuera olor fragante a Dios.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726544929"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52096213"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5:8</a:t>
            </a:r>
            <a:br>
              <a:rPr sz="5400"/>
            </a:br>
            <a:r>
              <a:rPr lang="es-ES" sz="2800" b="1" i="1" u="none" strike="noStrike" cap="none" spc="0">
                <a:solidFill>
                  <a:srgbClr val="FFA85C"/>
                </a:solidFill>
                <a:latin typeface="Nimbus Sans"/>
                <a:ea typeface="Nimbus Sans"/>
                <a:cs typeface="Nimbus Sans"/>
              </a:rPr>
              <a:t>las oraciones de los santos</a:t>
            </a:r>
            <a:endParaRPr lang="en-US" sz="2800" b="0" strike="noStrike" spc="0">
              <a:solidFill>
                <a:srgbClr val="FFFFFF"/>
              </a:solidFill>
              <a:latin typeface="Nimbus Sans"/>
            </a:endParaRPr>
          </a:p>
        </p:txBody>
      </p:sp>
      <p:sp>
        <p:nvSpPr>
          <p:cNvPr id="152782282"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De forma específica, estas oraciones representan todo lo que los redimidos han presentado en oración ante Dios con respecto a la redención definitiva y final.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5"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1">
                <a:solidFill>
                  <a:srgbClr val="FFFFFF"/>
                </a:solidFill>
                <a:latin typeface="Nimbus Sans"/>
              </a:rPr>
              <a:t>Apocalípsis </a:t>
            </a:r>
            <a:r>
              <a:rPr lang="es-ES" sz="5400" b="1" strike="noStrike" spc="0">
                <a:solidFill>
                  <a:srgbClr val="FFFFFF"/>
                </a:solidFill>
                <a:latin typeface="Nimbus Sans"/>
              </a:rPr>
              <a:t>5:1</a:t>
            </a:r>
            <a:endParaRPr lang="es-ES" sz="5400" b="0" strike="noStrike" spc="-1">
              <a:solidFill>
                <a:srgbClr val="FFFFFF"/>
              </a:solidFill>
              <a:latin typeface="Nimbus Sans"/>
            </a:endParaRPr>
          </a:p>
        </p:txBody>
      </p:sp>
      <p:sp>
        <p:nvSpPr>
          <p:cNvPr id="86"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vi en la mano derecha del que estaba sentado en el trono un </a:t>
            </a:r>
            <a:r>
              <a:rPr lang="es-ES" sz="3200" b="1" i="1" u="none" strike="noStrike" cap="none" spc="0">
                <a:solidFill>
                  <a:srgbClr val="FFA85C"/>
                </a:solidFill>
                <a:latin typeface="Nimbus Sans"/>
                <a:ea typeface="Nimbus Sans"/>
                <a:cs typeface="Nimbus Sans"/>
              </a:rPr>
              <a:t>libro escrito por dentro y por fuera</a:t>
            </a:r>
            <a:r>
              <a:rPr lang="es-ES" sz="3200" b="0" i="1" u="none" strike="noStrike" cap="none" spc="0">
                <a:solidFill>
                  <a:schemeClr val="bg1"/>
                </a:solidFill>
                <a:latin typeface="Nimbus Sans"/>
                <a:ea typeface="Nimbus Sans"/>
                <a:cs typeface="Nimbus Sans"/>
              </a:rPr>
              <a:t>, </a:t>
            </a:r>
            <a:r>
              <a:rPr lang="es-ES" sz="3200" b="1" i="1" u="none" strike="noStrike" cap="none" spc="0">
                <a:solidFill>
                  <a:srgbClr val="FFA85C"/>
                </a:solidFill>
                <a:latin typeface="Nimbus Sans"/>
                <a:ea typeface="Nimbus Sans"/>
                <a:cs typeface="Nimbus Sans"/>
              </a:rPr>
              <a:t>sellado con siete sellos</a:t>
            </a:r>
            <a:r>
              <a:rPr lang="es-ES" sz="3200" b="0" i="1" u="none" strike="noStrike" cap="none" spc="0">
                <a:solidFill>
                  <a:schemeClr val="bg1"/>
                </a:solidFill>
                <a:latin typeface="Nimbus Sans"/>
                <a:ea typeface="Nimbus Sans"/>
                <a:cs typeface="Nimbus Sans"/>
              </a:rPr>
              <a:t>.</a:t>
            </a:r>
            <a:endParaRPr sz="3200" b="0" strike="noStrike" spc="-1">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595403593"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64934932"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5:9</a:t>
            </a:r>
            <a:endParaRPr lang="es-ES" sz="5400" b="0" strike="noStrike" spc="0">
              <a:solidFill>
                <a:srgbClr val="FFFFFF"/>
              </a:solidFill>
              <a:latin typeface="Nimbus Sans"/>
            </a:endParaRPr>
          </a:p>
        </p:txBody>
      </p:sp>
      <p:sp>
        <p:nvSpPr>
          <p:cNvPr id="1993564878"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cantaban </a:t>
            </a:r>
            <a:r>
              <a:rPr lang="es-ES" sz="3200" b="1" i="1" u="none" strike="noStrike" cap="none" spc="0">
                <a:solidFill>
                  <a:srgbClr val="FFA85C"/>
                </a:solidFill>
                <a:latin typeface="Nimbus Sans"/>
                <a:ea typeface="Nimbus Sans"/>
                <a:cs typeface="Nimbus Sans"/>
              </a:rPr>
              <a:t>un nuevo cántico</a:t>
            </a:r>
            <a:r>
              <a:rPr lang="es-ES" sz="3200" b="0" i="1" u="none" strike="noStrike" cap="none" spc="0">
                <a:solidFill>
                  <a:schemeClr val="bg1"/>
                </a:solidFill>
                <a:latin typeface="Nimbus Sans"/>
                <a:ea typeface="Nimbus Sans"/>
                <a:cs typeface="Nimbus Sans"/>
              </a:rPr>
              <a:t>, diciendo: Digno eres de tomar el libro y de abrir sus sellos; porque tú fuiste inmolado, y </a:t>
            </a:r>
            <a:r>
              <a:rPr lang="es-ES" sz="3200" b="1" i="1" u="none" strike="noStrike" cap="none" spc="0">
                <a:solidFill>
                  <a:srgbClr val="FFA85C"/>
                </a:solidFill>
                <a:latin typeface="Nimbus Sans"/>
                <a:ea typeface="Nimbus Sans"/>
                <a:cs typeface="Nimbus Sans"/>
              </a:rPr>
              <a:t>con tu sangre nos has redimido para Dios</a:t>
            </a:r>
            <a:r>
              <a:rPr lang="es-ES" sz="3200" b="0" i="1" u="none" strike="noStrike" cap="none" spc="0">
                <a:solidFill>
                  <a:schemeClr val="bg1"/>
                </a:solidFill>
                <a:latin typeface="Nimbus Sans"/>
                <a:ea typeface="Nimbus Sans"/>
                <a:cs typeface="Nimbus Sans"/>
              </a:rPr>
              <a:t>, de todo linaje y lengua y pueblo y nación;</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540390191"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86205889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5:9</a:t>
            </a:r>
            <a:br>
              <a:rPr sz="5400"/>
            </a:br>
            <a:r>
              <a:rPr lang="es-ES" sz="2800" b="1" i="1" u="none" strike="noStrike" cap="none" spc="0">
                <a:solidFill>
                  <a:srgbClr val="FFA85C"/>
                </a:solidFill>
                <a:latin typeface="Nimbus Sans"/>
                <a:ea typeface="Nimbus Sans"/>
                <a:cs typeface="Nimbus Sans"/>
              </a:rPr>
              <a:t>las oraciones de los santos</a:t>
            </a:r>
            <a:endParaRPr lang="en-US" sz="2800" b="0" strike="noStrike" spc="0">
              <a:solidFill>
                <a:srgbClr val="FFFFFF"/>
              </a:solidFill>
              <a:latin typeface="Nimbus Sans"/>
            </a:endParaRPr>
          </a:p>
        </p:txBody>
      </p:sp>
      <p:sp>
        <p:nvSpPr>
          <p:cNvPr id="650067809"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1" i="1" u="none" strike="noStrike" cap="none" spc="0">
                <a:solidFill>
                  <a:srgbClr val="FFA85C"/>
                </a:solidFill>
                <a:latin typeface="Nimbus Sans"/>
                <a:ea typeface="Nimbus Sans"/>
                <a:cs typeface="Nimbus Sans"/>
              </a:rPr>
              <a:t>[Ap 15:3]</a:t>
            </a:r>
            <a:r>
              <a:rPr lang="es-ES" sz="2800" b="0" i="1" u="none" strike="noStrike" cap="none" spc="0">
                <a:solidFill>
                  <a:srgbClr val="FFFFFF"/>
                </a:solidFill>
                <a:latin typeface="Nimbus Sans"/>
                <a:ea typeface="Nimbus Sans"/>
                <a:cs typeface="Nimbus Sans"/>
              </a:rPr>
              <a:t>. El AT está lleno de referencias a un cántico nuevo que fluye de un corazón que ha experimentado la redención o la liberación de Dios </a:t>
            </a:r>
            <a:r>
              <a:rPr lang="es-ES" sz="2800" b="1" i="1" u="none" strike="noStrike" cap="none" spc="0">
                <a:solidFill>
                  <a:srgbClr val="FFA85C"/>
                </a:solidFill>
                <a:latin typeface="Nimbus Sans"/>
                <a:ea typeface="Nimbus Sans"/>
                <a:cs typeface="Nimbus Sans"/>
              </a:rPr>
              <a:t>[Apo 14:3; Sal 33:3; Sal 96:1; Sal 144:9]</a:t>
            </a:r>
            <a:r>
              <a:rPr lang="es-ES" sz="2800" b="0" i="1" u="none" strike="noStrike" cap="none" spc="0">
                <a:solidFill>
                  <a:srgbClr val="FFFFFF"/>
                </a:solidFill>
                <a:latin typeface="Nimbus Sans"/>
                <a:ea typeface="Nimbus Sans"/>
                <a:cs typeface="Nimbus Sans"/>
              </a:rPr>
              <a:t>. Este cántico nuevo anticipa la redención gloriosa y definitiva que Dios está a punto de comenzar.</a:t>
            </a:r>
            <a:endParaRPr lang="es-ES" sz="2800" b="0" i="1" u="none" strike="noStrike" cap="none" spc="0">
              <a:solidFill>
                <a:srgbClr val="FFFFFF"/>
              </a:solidFill>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224848692"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851207443"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5:9</a:t>
            </a:r>
            <a:br>
              <a:rPr sz="5400"/>
            </a:br>
            <a:r>
              <a:rPr lang="es-ES" sz="2800" b="1" i="1" u="none" strike="noStrike" cap="none" spc="0">
                <a:solidFill>
                  <a:srgbClr val="FFA85C"/>
                </a:solidFill>
                <a:latin typeface="Nimbus Sans"/>
                <a:ea typeface="Nimbus Sans"/>
                <a:cs typeface="Nimbus Sans"/>
              </a:rPr>
              <a:t>con tu sangre nos has redimido para Dios</a:t>
            </a:r>
            <a:endParaRPr lang="en-US" sz="2800" b="0" strike="noStrike" spc="0">
              <a:solidFill>
                <a:srgbClr val="FFFFFF"/>
              </a:solidFill>
              <a:latin typeface="Nimbus Sans"/>
            </a:endParaRPr>
          </a:p>
        </p:txBody>
      </p:sp>
      <p:sp>
        <p:nvSpPr>
          <p:cNvPr id="1325417361"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El sacrificio y la muerte de Cristo a favor y en lugar de los pecadores lo hizo digno de tomar el rollo </a:t>
            </a:r>
            <a:r>
              <a:rPr lang="es-ES" sz="2800" b="1" i="1" u="none" strike="noStrike" cap="none" spc="0">
                <a:solidFill>
                  <a:srgbClr val="FFA85C"/>
                </a:solidFill>
                <a:latin typeface="Nimbus Sans"/>
                <a:ea typeface="Nimbus Sans"/>
                <a:cs typeface="Nimbus Sans"/>
              </a:rPr>
              <a:t>[1Co 6:20; 1Co 7:23; 2Co 5:21; Gál 3:3; 1Pe 1:18-19; 2Pe 2:1]</a:t>
            </a:r>
            <a:r>
              <a:rPr lang="es-ES" sz="2800" b="0" i="1" u="none" strike="noStrike" cap="none" spc="0">
                <a:solidFill>
                  <a:srgbClr val="FFFFFF"/>
                </a:solidFill>
                <a:latin typeface="Nimbus Sans"/>
                <a:ea typeface="Nimbus Sans"/>
                <a:cs typeface="Nimbus Sans"/>
              </a:rPr>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956941905"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513351765"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5:10</a:t>
            </a:r>
            <a:br>
              <a:rPr sz="5400"/>
            </a:br>
            <a:r>
              <a:rPr lang="es-ES" sz="2800" b="1" i="1" u="none" strike="noStrike" cap="none" spc="0">
                <a:solidFill>
                  <a:srgbClr val="FFA85C"/>
                </a:solidFill>
                <a:latin typeface="Nimbus Sans"/>
                <a:ea typeface="Nimbus Sans"/>
                <a:cs typeface="Nimbus Sans"/>
              </a:rPr>
              <a:t>reyes y sacerdotes</a:t>
            </a:r>
            <a:r>
              <a:rPr lang="en-US" sz="2800" b="0" strike="noStrike" spc="0">
                <a:solidFill>
                  <a:srgbClr val="FFFFFF"/>
                </a:solidFill>
                <a:latin typeface="Nimbus Sans"/>
              </a:rPr>
              <a:t> </a:t>
            </a:r>
            <a:r>
              <a:rPr lang="es-ES" sz="2800" b="1" i="1" u="none" strike="noStrike" cap="none" spc="0">
                <a:solidFill>
                  <a:srgbClr val="FFA85C"/>
                </a:solidFill>
                <a:latin typeface="Nimbus Sans"/>
                <a:ea typeface="Nimbus Sans"/>
                <a:cs typeface="Nimbus Sans"/>
              </a:rPr>
              <a:t>... reinaremos sobre la tierra</a:t>
            </a:r>
            <a:endParaRPr lang="en-US" sz="2800" b="0" strike="noStrike" spc="0">
              <a:solidFill>
                <a:srgbClr val="FFFFFF"/>
              </a:solidFill>
              <a:latin typeface="Nimbus Sans"/>
            </a:endParaRPr>
          </a:p>
        </p:txBody>
      </p:sp>
      <p:sp>
        <p:nvSpPr>
          <p:cNvPr id="270109962"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La traducción más precisa es “un reino y sacerdotes”. Todos los que creen viven en la esfera del dominio de Dios, un reino al cual tienen acceso por fe en Jesucristo. </a:t>
            </a:r>
            <a:endParaRPr lang="es-ES" sz="2800" b="0" i="1" u="none" strike="noStrike" cap="none" spc="0">
              <a:solidFill>
                <a:srgbClr val="FFFFFF"/>
              </a:solidFill>
              <a:latin typeface="Nimbus Sans"/>
              <a:ea typeface="Nimbus Sans"/>
              <a:cs typeface="Nimbus Sans"/>
            </a:endParaRPr>
          </a:p>
          <a:p>
            <a:pPr>
              <a:defRPr/>
            </a:pPr>
            <a:endParaRPr lang="es-ES" sz="2800" b="0" i="1" u="none" strike="noStrike" cap="none" spc="0">
              <a:solidFill>
                <a:srgbClr val="FFFFFF"/>
              </a:solidFill>
              <a:latin typeface="Times New Roman"/>
              <a:cs typeface="Times New Roman"/>
            </a:endParaRPr>
          </a:p>
          <a:p>
            <a:pPr>
              <a:defRPr/>
            </a:pPr>
            <a:r>
              <a:rPr lang="es-ES" sz="2800" b="0" i="1" u="none" strike="noStrike" cap="none" spc="0">
                <a:solidFill>
                  <a:srgbClr val="FFFFFF"/>
                </a:solidFill>
                <a:latin typeface="Nimbus Sans"/>
                <a:ea typeface="Nimbus Sans"/>
                <a:cs typeface="Nimbus Sans"/>
              </a:rPr>
              <a:t>Como sacerdotes, los creyentes tienen el acceso para entrar en la presencia de Dios.</a:t>
            </a:r>
            <a:endParaRPr lang="es-ES" sz="2800" b="0" i="1"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524804358"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372539311"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5:10</a:t>
            </a:r>
            <a:endParaRPr lang="es-ES" sz="5400" b="0" strike="noStrike" spc="0">
              <a:solidFill>
                <a:srgbClr val="FFFFFF"/>
              </a:solidFill>
              <a:latin typeface="Nimbus Sans"/>
            </a:endParaRPr>
          </a:p>
        </p:txBody>
      </p:sp>
      <p:sp>
        <p:nvSpPr>
          <p:cNvPr id="1660624759"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nos has hecho para nuestro Dios </a:t>
            </a:r>
            <a:r>
              <a:rPr lang="es-ES" sz="3200" b="1" i="1" u="none" strike="noStrike" cap="none" spc="0">
                <a:solidFill>
                  <a:srgbClr val="FFA85C"/>
                </a:solidFill>
                <a:latin typeface="Nimbus Sans"/>
                <a:ea typeface="Nimbus Sans"/>
                <a:cs typeface="Nimbus Sans"/>
              </a:rPr>
              <a:t>reyes y sacerdotes</a:t>
            </a:r>
            <a:r>
              <a:rPr lang="es-ES" sz="3200" b="0" i="1" u="none" strike="noStrike" cap="none" spc="0">
                <a:solidFill>
                  <a:schemeClr val="bg1"/>
                </a:solidFill>
                <a:latin typeface="Nimbus Sans"/>
                <a:ea typeface="Nimbus Sans"/>
                <a:cs typeface="Nimbus Sans"/>
              </a:rPr>
              <a:t>, y </a:t>
            </a:r>
            <a:r>
              <a:rPr lang="es-ES" sz="3200" b="1" i="1" u="none" strike="noStrike" cap="none" spc="0">
                <a:solidFill>
                  <a:srgbClr val="FFA85C"/>
                </a:solidFill>
                <a:latin typeface="Nimbus Sans"/>
                <a:ea typeface="Nimbus Sans"/>
                <a:cs typeface="Nimbus Sans"/>
              </a:rPr>
              <a:t>reinaremos sobre la tierra</a:t>
            </a:r>
            <a:r>
              <a:rPr lang="es-ES" sz="3200" b="0" i="1" u="none" strike="noStrike" cap="none" spc="0">
                <a:solidFill>
                  <a:schemeClr val="bg1"/>
                </a:solidFill>
                <a:latin typeface="Nimbus Sans"/>
                <a:ea typeface="Nimbus Sans"/>
                <a:cs typeface="Nimbus Sans"/>
              </a:rPr>
              <a:t>.</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2010825299"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676584585"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5:11</a:t>
            </a:r>
            <a:endParaRPr lang="es-ES" sz="5400" b="0" strike="noStrike" spc="0">
              <a:solidFill>
                <a:srgbClr val="FFFFFF"/>
              </a:solidFill>
              <a:latin typeface="Nimbus Sans"/>
            </a:endParaRPr>
          </a:p>
        </p:txBody>
      </p:sp>
      <p:sp>
        <p:nvSpPr>
          <p:cNvPr id="1112974210"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miré, y oí la voz de muchos ángeles alrededor del trono, y de los seres vivientes, y de los ancianos; y su número era «</a:t>
            </a:r>
            <a:r>
              <a:rPr lang="es-ES" sz="3200" b="1" i="1" u="none" strike="noStrike" cap="none" spc="0">
                <a:solidFill>
                  <a:srgbClr val="FFA85C"/>
                </a:solidFill>
                <a:latin typeface="Nimbus Sans"/>
                <a:ea typeface="Nimbus Sans"/>
                <a:cs typeface="Nimbus Sans"/>
              </a:rPr>
              <a:t>millones de millones</a:t>
            </a:r>
            <a:r>
              <a:rPr lang="es-ES" sz="3200" b="0" i="1" u="none" strike="noStrike" cap="none" spc="0">
                <a:solidFill>
                  <a:schemeClr val="bg1"/>
                </a:solidFill>
                <a:latin typeface="Nimbus Sans"/>
                <a:ea typeface="Nimbus Sans"/>
                <a:cs typeface="Nimbus Sans"/>
              </a:rPr>
              <a:t>,</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949767947"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70343516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5:10</a:t>
            </a:r>
            <a:br>
              <a:rPr sz="5400"/>
            </a:br>
            <a:r>
              <a:rPr lang="es-ES" sz="2800" b="1" i="1" u="none" strike="noStrike" cap="none" spc="0">
                <a:solidFill>
                  <a:srgbClr val="FFA85C"/>
                </a:solidFill>
                <a:latin typeface="Nimbus Sans"/>
                <a:ea typeface="Nimbus Sans"/>
                <a:cs typeface="Nimbus Sans"/>
              </a:rPr>
              <a:t>millones de millones</a:t>
            </a:r>
            <a:endParaRPr lang="en-US" sz="2800" b="0" strike="noStrike" spc="0">
              <a:solidFill>
                <a:srgbClr val="FFFFFF"/>
              </a:solidFill>
              <a:latin typeface="Nimbus Sans"/>
            </a:endParaRPr>
          </a:p>
        </p:txBody>
      </p:sp>
      <p:sp>
        <p:nvSpPr>
          <p:cNvPr id="2032574783"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Literalmente “miríadas de miríadas”.</a:t>
            </a:r>
            <a:endParaRPr lang="es-ES" sz="2800" b="0" i="1" u="none" strike="noStrike" cap="none" spc="0">
              <a:solidFill>
                <a:srgbClr val="FFFFFF"/>
              </a:solidFill>
              <a:latin typeface="Nimbus Sans"/>
              <a:ea typeface="Nimbus Sans"/>
              <a:cs typeface="Nimbus Sans"/>
            </a:endParaRPr>
          </a:p>
          <a:p>
            <a:pPr>
              <a:defRPr/>
            </a:pPr>
            <a:endParaRPr lang="es-ES" sz="2800" b="0" i="1" u="none" strike="noStrike" cap="none" spc="0">
              <a:solidFill>
                <a:srgbClr val="FFFFFF"/>
              </a:solidFill>
              <a:latin typeface="Nimbus Sans"/>
              <a:ea typeface="Nimbus Sans"/>
              <a:cs typeface="Nimbus Sans"/>
            </a:endParaRPr>
          </a:p>
          <a:p>
            <a:pPr>
              <a:defRPr/>
            </a:pPr>
            <a:r>
              <a:rPr lang="es-ES" sz="2800" b="0" i="1" u="none" strike="noStrike" cap="none" spc="0">
                <a:solidFill>
                  <a:srgbClr val="FFFFFF"/>
                </a:solidFill>
                <a:latin typeface="Nimbus Sans"/>
                <a:ea typeface="Nimbus Sans"/>
                <a:cs typeface="Nimbus Sans"/>
              </a:rPr>
              <a:t>El número expresa una cantidad que no puede siquiera calcularse. La expresión griega también puede traducirse “innumerable” </a:t>
            </a:r>
            <a:r>
              <a:rPr lang="es-ES" sz="2800" b="1" i="1" u="none" strike="noStrike" cap="none" spc="0">
                <a:solidFill>
                  <a:srgbClr val="FFA85C"/>
                </a:solidFill>
                <a:latin typeface="Nimbus Sans"/>
                <a:ea typeface="Nimbus Sans"/>
                <a:cs typeface="Nimbus Sans"/>
              </a:rPr>
              <a:t>[Luc 12:1; Heb 12:22]</a:t>
            </a:r>
            <a:r>
              <a:rPr lang="es-ES" sz="2800" b="0" i="1" u="none" strike="noStrike" cap="none" spc="0">
                <a:solidFill>
                  <a:srgbClr val="FFFFFF"/>
                </a:solidFill>
                <a:latin typeface="Nimbus Sans"/>
                <a:ea typeface="Nimbus Sans"/>
                <a:cs typeface="Nimbus Sans"/>
              </a:rPr>
              <a:t>.</a:t>
            </a:r>
            <a:endParaRPr lang="es-ES" sz="2800" b="0" i="1"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340144936"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1867182994"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5:12</a:t>
            </a:r>
            <a:endParaRPr lang="es-ES" sz="5400" b="0" strike="noStrike" spc="0">
              <a:solidFill>
                <a:srgbClr val="FFFFFF"/>
              </a:solidFill>
              <a:latin typeface="Nimbus Sans"/>
            </a:endParaRPr>
          </a:p>
        </p:txBody>
      </p:sp>
      <p:sp>
        <p:nvSpPr>
          <p:cNvPr id="607321242"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que decían a gran voz: El Cordero que fue inmolado es digno de tomar el </a:t>
            </a:r>
            <a:r>
              <a:rPr lang="es-ES" sz="3200" b="1" i="1" u="none" strike="noStrike" cap="none" spc="0">
                <a:solidFill>
                  <a:srgbClr val="FFA85C"/>
                </a:solidFill>
                <a:latin typeface="Nimbus Sans"/>
                <a:ea typeface="Nimbus Sans"/>
                <a:cs typeface="Nimbus Sans"/>
              </a:rPr>
              <a:t>poder, las riquezas, la sabiduría, la fortaleza, la honra, la gloria y la alabanza</a:t>
            </a:r>
            <a:r>
              <a:rPr lang="es-ES" sz="3200" b="0" i="1" u="none" strike="noStrike" cap="none" spc="0">
                <a:solidFill>
                  <a:schemeClr val="bg1"/>
                </a:solidFill>
                <a:latin typeface="Nimbus Sans"/>
                <a:ea typeface="Nimbus Sans"/>
                <a:cs typeface="Nimbus Sans"/>
              </a:rPr>
              <a:t>.</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592883533"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668308213"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5:12</a:t>
            </a:r>
            <a:br>
              <a:rPr sz="5400"/>
            </a:br>
            <a:r>
              <a:rPr lang="es-ES" sz="2800" b="1" i="1" u="none" strike="noStrike" cap="none" spc="0">
                <a:solidFill>
                  <a:srgbClr val="FFA85C"/>
                </a:solidFill>
                <a:latin typeface="Nimbus Sans"/>
                <a:ea typeface="Nimbus Sans"/>
                <a:cs typeface="Nimbus Sans"/>
              </a:rPr>
              <a:t>poder, las riquezas, ... alabanza</a:t>
            </a:r>
            <a:endParaRPr lang="en-US" sz="2800" b="0" strike="noStrike" spc="0">
              <a:solidFill>
                <a:srgbClr val="FFFFFF"/>
              </a:solidFill>
              <a:latin typeface="Nimbus Sans"/>
            </a:endParaRPr>
          </a:p>
        </p:txBody>
      </p:sp>
      <p:sp>
        <p:nvSpPr>
          <p:cNvPr id="1887538457"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Esta doxología registra siete cualidades intrínsecas de Dios y del Cordero que demandan nuestra exaltación.</a:t>
            </a:r>
            <a:endParaRPr lang="es-ES" sz="2800" b="0" i="1"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71665878"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2080760540"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5:13</a:t>
            </a:r>
            <a:endParaRPr lang="es-ES" sz="5400" b="0" strike="noStrike" spc="0">
              <a:solidFill>
                <a:srgbClr val="FFFFFF"/>
              </a:solidFill>
              <a:latin typeface="Nimbus Sans"/>
            </a:endParaRPr>
          </a:p>
        </p:txBody>
      </p:sp>
      <p:sp>
        <p:nvSpPr>
          <p:cNvPr id="2145118129"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a todo lo creado que está en el cielo, y sobre la tierra, y debajo de la tierra, y en el mar, y a todas las cosas que en ellos hay, oí decir: Al que está sentado en el trono, y al Cordero, sea la alabanza, la honra, la gloria y el poder, por los siglos de los siglos.</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7"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1">
              <a:solidFill>
                <a:srgbClr val="000000"/>
              </a:solidFill>
              <a:latin typeface="Nimbus Sans"/>
              <a:ea typeface="DejaVu Sans"/>
            </a:endParaRPr>
          </a:p>
        </p:txBody>
      </p:sp>
      <p:sp>
        <p:nvSpPr>
          <p:cNvPr id="88"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a:t>
            </a:r>
            <a:r>
              <a:rPr lang="es-ES" sz="5400" b="1" i="0" u="none" strike="noStrike" cap="none" spc="0">
                <a:solidFill>
                  <a:srgbClr val="FFFFFF"/>
                </a:solidFill>
                <a:latin typeface="Nimbus Sans"/>
                <a:ea typeface="Nimbus Sans"/>
                <a:cs typeface="Nimbus Sans"/>
              </a:rPr>
              <a:t>Apocalípsis </a:t>
            </a:r>
            <a:r>
              <a:rPr lang="es-ES" sz="2800" b="1" i="1" u="none" strike="noStrike" cap="none" spc="0">
                <a:solidFill>
                  <a:srgbClr val="FFA85C"/>
                </a:solidFill>
                <a:latin typeface="Nimbus Sans"/>
                <a:ea typeface="Nimbus Sans"/>
                <a:cs typeface="Nimbus Sans"/>
              </a:rPr>
              <a:t>libro</a:t>
            </a:r>
            <a:r>
              <a:rPr lang="es-ES" sz="2800" b="0" i="1" u="none" strike="noStrike" cap="none" spc="0">
                <a:solidFill>
                  <a:srgbClr val="FF82AA"/>
                </a:solidFill>
                <a:latin typeface="Nimbus Sans"/>
                <a:ea typeface="Nimbus Sans"/>
                <a:cs typeface="Nimbus Sans"/>
              </a:rPr>
              <a:t> </a:t>
            </a:r>
            <a:r>
              <a:rPr lang="es-ES" sz="5400" b="1" i="0" u="none" strike="noStrike" cap="none" spc="0">
                <a:solidFill>
                  <a:srgbClr val="FFFFFF"/>
                </a:solidFill>
                <a:latin typeface="Nimbus Sans"/>
                <a:ea typeface="Nimbus Sans"/>
                <a:cs typeface="Nimbus Sans"/>
              </a:rPr>
              <a:t>5:1</a:t>
            </a:r>
            <a:br>
              <a:rPr sz="5400"/>
            </a:br>
            <a:r>
              <a:rPr lang="es-ES" sz="2800" b="1" i="1" u="none" strike="noStrike" cap="none" spc="0">
                <a:solidFill>
                  <a:srgbClr val="FFA85C"/>
                </a:solidFill>
                <a:latin typeface="Nimbus Sans"/>
                <a:ea typeface="Nimbus Sans"/>
                <a:cs typeface="Nimbus Sans"/>
              </a:rPr>
              <a:t>libro</a:t>
            </a:r>
            <a:r>
              <a:rPr lang="es-ES" sz="2800" b="0" i="1" u="none" strike="noStrike" cap="none" spc="0">
                <a:solidFill>
                  <a:srgbClr val="FFA85C"/>
                </a:solidFill>
                <a:latin typeface="Nimbus Sans"/>
                <a:ea typeface="Nimbus Sans"/>
                <a:cs typeface="Nimbus Sans"/>
              </a:rPr>
              <a:t> </a:t>
            </a:r>
            <a:endParaRPr lang="en-US" sz="2800" b="0" strike="noStrike" spc="-1">
              <a:solidFill>
                <a:srgbClr val="FFFFFF"/>
              </a:solidFill>
              <a:latin typeface="Nimbus Sans"/>
            </a:endParaRPr>
          </a:p>
        </p:txBody>
      </p:sp>
      <p:sp>
        <p:nvSpPr>
          <p:cNvPr id="89"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La palabra griega se refiere a un rollo hecho de pergamino o papiro, que se elaboraba a partir de juncos que crecían en abundancia a lo largo del río Nilo.</a:t>
            </a:r>
            <a:endParaRPr lang="es-ES" sz="2800" b="0" strike="noStrike" spc="-1">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472461674"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159564686"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5:14</a:t>
            </a:r>
            <a:endParaRPr lang="es-ES" sz="5400" b="0" strike="noStrike" spc="0">
              <a:solidFill>
                <a:srgbClr val="FFFFFF"/>
              </a:solidFill>
              <a:latin typeface="Nimbus Sans"/>
            </a:endParaRPr>
          </a:p>
        </p:txBody>
      </p:sp>
      <p:sp>
        <p:nvSpPr>
          <p:cNvPr id="2037486382"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Los cuatro seres vivientes decían: Amén; y los veinticuatro ancianos se postraron sobre sus rostros y adoraron al que vive por los siglos de los siglos.</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703088480"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792295644"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a:t>
            </a:r>
            <a:br>
              <a:rPr sz="5400"/>
            </a:br>
            <a:r>
              <a:rPr lang="es-ES" sz="2800" b="1" i="1" u="none" strike="noStrike" cap="none" spc="0">
                <a:solidFill>
                  <a:srgbClr val="FFA85C"/>
                </a:solidFill>
                <a:latin typeface="Nimbus Sans"/>
                <a:ea typeface="Nimbus Sans"/>
                <a:cs typeface="Nimbus Sans"/>
              </a:rPr>
              <a:t>escrito por dentro y por fuera</a:t>
            </a:r>
            <a:endParaRPr lang="en-US" sz="2800" b="0" strike="noStrike" spc="0">
              <a:solidFill>
                <a:srgbClr val="FFFFFF"/>
              </a:solidFill>
              <a:latin typeface="Nimbus Sans"/>
            </a:endParaRPr>
          </a:p>
        </p:txBody>
      </p:sp>
      <p:sp>
        <p:nvSpPr>
          <p:cNvPr id="471308361"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Esto es típico de diversos tipos de contratos en el mundo antiguo como títulos de propiedad, actas matrimoniales, acuerdos de arrendamiento, préstamos y testamentos. Por dentro, el rollo contenía todos los detalles del contrato y por fuera o en la parte de atrás, un resumen del documento en caracteres más grandes.</a:t>
            </a:r>
            <a:endParaRPr sz="2800" b="1" strike="noStrike" spc="0">
              <a:solidFill>
                <a:srgbClr val="FFA85C"/>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481294956"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369547180"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a:t>
            </a:r>
            <a:br>
              <a:rPr sz="5400"/>
            </a:br>
            <a:r>
              <a:rPr lang="es-ES" sz="2800" b="1" i="1" u="none" strike="noStrike" cap="none" spc="0">
                <a:solidFill>
                  <a:srgbClr val="FFA85C"/>
                </a:solidFill>
                <a:latin typeface="Nimbus Sans"/>
                <a:ea typeface="Nimbus Sans"/>
                <a:cs typeface="Nimbus Sans"/>
              </a:rPr>
              <a:t>sellado con siete sellos</a:t>
            </a:r>
            <a:endParaRPr lang="en-US" sz="2800" b="0" strike="noStrike" spc="0">
              <a:solidFill>
                <a:srgbClr val="FFFFFF"/>
              </a:solidFill>
              <a:latin typeface="Nimbus Sans"/>
            </a:endParaRPr>
          </a:p>
        </p:txBody>
      </p:sp>
      <p:sp>
        <p:nvSpPr>
          <p:cNvPr id="981315374"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Los romanos sellaban sus testamentos siete veces en los bordes de cada rollo, para impedir que fueran abiertos por una persona no autorizada. Los títulos hebreos de propiedad requerían un mínimo de tres testigos y tres sellos diferentes, y las transacciones más importantes requerían todavía más testigos y sellos.</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149186526"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2040152323"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5:2</a:t>
            </a:r>
            <a:endParaRPr lang="es-ES" sz="5400" b="0" strike="noStrike" spc="0">
              <a:solidFill>
                <a:srgbClr val="FFFFFF"/>
              </a:solidFill>
              <a:latin typeface="Nimbus Sans"/>
            </a:endParaRPr>
          </a:p>
        </p:txBody>
      </p:sp>
      <p:sp>
        <p:nvSpPr>
          <p:cNvPr id="876841421"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vi a un ángel fuerte que pregonaba a gran voz: ¿Quién es digno de abrir el libro y desatar sus sellos?</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946234158"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504492994"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5:3</a:t>
            </a:r>
            <a:endParaRPr lang="es-ES" sz="5400" b="0" strike="noStrike" spc="0">
              <a:solidFill>
                <a:srgbClr val="FFFFFF"/>
              </a:solidFill>
              <a:latin typeface="Nimbus Sans"/>
            </a:endParaRPr>
          </a:p>
        </p:txBody>
      </p:sp>
      <p:sp>
        <p:nvSpPr>
          <p:cNvPr id="301877475"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ninguno, ni en el cielo ni en la tierra ni debajo de la tierra, podía abrir el libro, ni aun mirarlo.</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721560388"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491073111"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5:3</a:t>
            </a:r>
            <a:endParaRPr lang="es-ES" sz="5400" b="0" strike="noStrike" spc="0">
              <a:solidFill>
                <a:srgbClr val="FFFFFF"/>
              </a:solidFill>
              <a:latin typeface="Nimbus Sans"/>
            </a:endParaRPr>
          </a:p>
        </p:txBody>
      </p:sp>
      <p:sp>
        <p:nvSpPr>
          <p:cNvPr id="121614837"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672348403"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211221684"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a:t>
            </a:r>
            <a:br>
              <a:rPr sz="5400"/>
            </a:br>
            <a:r>
              <a:rPr lang="es-ES" sz="2800" b="1" i="1" u="none" strike="noStrike" cap="none" spc="0">
                <a:solidFill>
                  <a:srgbClr val="FFA85C"/>
                </a:solidFill>
                <a:latin typeface="Nimbus Sans"/>
                <a:ea typeface="Nimbus Sans"/>
                <a:cs typeface="Nimbus Sans"/>
              </a:rPr>
              <a:t>escrito por dentro y por fuera</a:t>
            </a:r>
            <a:r>
              <a:rPr lang="es-ES" sz="2800" b="0" i="1" u="none" strike="noStrike" cap="none" spc="0">
                <a:solidFill>
                  <a:srgbClr val="FFA85C"/>
                </a:solidFill>
                <a:latin typeface="Nimbus Sans"/>
                <a:ea typeface="Nimbus Sans"/>
                <a:cs typeface="Nimbus Sans"/>
              </a:rPr>
              <a:t> </a:t>
            </a:r>
            <a:endParaRPr lang="en-US" sz="2800" b="0" strike="noStrike" spc="0">
              <a:solidFill>
                <a:srgbClr val="FFFFFF"/>
              </a:solidFill>
              <a:latin typeface="Nimbus Sans"/>
            </a:endParaRPr>
          </a:p>
        </p:txBody>
      </p:sp>
      <p:sp>
        <p:nvSpPr>
          <p:cNvPr id="623930978"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Esto es típico de diversos tipos de contratos en el mundo antiguo como títulos de propiedad, actas matrimoniales, acuerdos de arrendamiento, préstamos y testamentos. </a:t>
            </a:r>
            <a:endParaRPr lang="es-ES" sz="2800" b="0" i="1" u="none" strike="noStrike" cap="none" spc="0">
              <a:solidFill>
                <a:srgbClr val="FFFFFF"/>
              </a:solidFill>
              <a:latin typeface="Nimbus Sans"/>
              <a:ea typeface="Nimbus Sans"/>
              <a:cs typeface="Nimbus Sans"/>
            </a:endParaRPr>
          </a:p>
          <a:p>
            <a:pPr indent="0">
              <a:buNone/>
              <a:defRPr/>
            </a:pPr>
            <a:r>
              <a:rPr lang="es-ES" sz="2800" b="0" i="1" u="none" strike="noStrike" cap="none" spc="0">
                <a:solidFill>
                  <a:srgbClr val="FFFFFF"/>
                </a:solidFill>
                <a:latin typeface="Nimbus Sans"/>
                <a:ea typeface="Nimbus Sans"/>
                <a:cs typeface="Nimbus Sans"/>
              </a:rPr>
              <a:t>Por dentro, el rollo contenía todos los detalles del contrato y por fuera o en la parte de atrás, un resumen del documento en caracteres más grandes. En este caso se trataba de un título de propiedad, la propiedad de Dios sobre toda la tierra [Jer 32:7</a:t>
            </a:r>
            <a:endParaRPr lang="es-ES" sz="2800" b="0" i="1"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shade val="51000"/>
              </a:schemeClr>
            </a:gs>
            <a:gs pos="80000">
              <a:schemeClr val="phClr">
                <a:shade val="93000"/>
              </a:schemeClr>
            </a:gs>
            <a:gs pos="100000">
              <a:schemeClr val="phClr">
                <a:shade val="94000"/>
              </a:schemeClr>
            </a:gs>
          </a:gsLst>
          <a:lin ang="16200000" scaled="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shade val="51000"/>
              </a:schemeClr>
            </a:gs>
            <a:gs pos="80000">
              <a:schemeClr val="phClr">
                <a:shade val="93000"/>
              </a:schemeClr>
            </a:gs>
            <a:gs pos="100000">
              <a:schemeClr val="phClr">
                <a:shade val="94000"/>
              </a:schemeClr>
            </a:gs>
          </a:gsLst>
          <a:lin ang="16200000" scaled="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
      <a:majorFont>
        <a:latin typeface="Arial"/>
        <a:ea typeface="DejaVu Sans"/>
        <a:cs typeface="DejaVu Sans"/>
      </a:majorFont>
      <a:minorFont>
        <a:latin typeface="Arial"/>
        <a:ea typeface="DejaVu Sans"/>
        <a:cs typeface="DejaVu Sans"/>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shade val="51000"/>
              </a:schemeClr>
            </a:gs>
            <a:gs pos="80000">
              <a:schemeClr val="phClr">
                <a:shade val="93000"/>
              </a:schemeClr>
            </a:gs>
            <a:gs pos="100000">
              <a:schemeClr val="phClr">
                <a:shade val="94000"/>
              </a:schemeClr>
            </a:gs>
          </a:gsLst>
          <a:lin ang="16200000" scaled="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ONLYOFFICE/7.5.0.127</Application>
  <DocSecurity>0</DocSecurity>
  <PresentationFormat/>
  <Paragraphs>0</Paragraphs>
  <Slides>30</Slides>
  <Notes>30</Notes>
  <HiddenSlides>0</HiddenSlides>
  <MMClips>2</MMClips>
  <ScaleCrop>0</ScaleCrop>
  <HeadingPairs>
    <vt:vector size="4" baseType="variant">
      <vt:variant>
        <vt:lpstr>Theme</vt:lpstr>
      </vt:variant>
      <vt:variant>
        <vt:i4>2</vt:i4>
      </vt:variant>
      <vt:variant>
        <vt:lpstr>Slide Titles</vt:lpstr>
      </vt:variant>
      <vt:variant>
        <vt:i4>30</vt:i4>
      </vt:variant>
    </vt:vector>
  </HeadingPairs>
  <TitlesOfParts>
    <vt:vector size="32"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10: Acontecimientos finales</dc:title>
  <dc:subject/>
  <dc:creator>nhn</dc:creator>
  <cp:keywords/>
  <dc:description/>
  <dc:identifier/>
  <dc:language>en-US</dc:language>
  <cp:lastModifiedBy/>
  <cp:revision>97</cp:revision>
  <dcterms:created xsi:type="dcterms:W3CDTF">2023-07-29T13:05:45Z</dcterms:created>
  <dcterms:modified xsi:type="dcterms:W3CDTF">2023-11-11T03:50:07Z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14</vt:i4>
  </property>
</Properties>
</file>