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handoutMasterIdLst>
    <p:handoutMasterId r:id="rId24"/>
  </p:handoutMasterIdLst>
  <p:sldIdLst>
    <p:sldId id="395" r:id="rId2"/>
    <p:sldId id="374" r:id="rId3"/>
    <p:sldId id="415" r:id="rId4"/>
    <p:sldId id="416" r:id="rId5"/>
    <p:sldId id="418" r:id="rId6"/>
    <p:sldId id="419" r:id="rId7"/>
    <p:sldId id="420" r:id="rId8"/>
    <p:sldId id="422" r:id="rId9"/>
    <p:sldId id="424" r:id="rId10"/>
    <p:sldId id="425" r:id="rId11"/>
    <p:sldId id="426" r:id="rId12"/>
    <p:sldId id="427" r:id="rId13"/>
    <p:sldId id="428" r:id="rId14"/>
    <p:sldId id="429" r:id="rId15"/>
    <p:sldId id="430" r:id="rId16"/>
    <p:sldId id="431" r:id="rId17"/>
    <p:sldId id="432" r:id="rId18"/>
    <p:sldId id="437" r:id="rId19"/>
    <p:sldId id="435" r:id="rId20"/>
    <p:sldId id="434" r:id="rId21"/>
    <p:sldId id="396" r:id="rId22"/>
  </p:sldIdLst>
  <p:sldSz cx="9144000" cy="5724525"/>
  <p:notesSz cx="6858000" cy="9144000"/>
  <p:embeddedFontLst>
    <p:embeddedFont>
      <p:font typeface="Londrina Solid" pitchFamily="2" charset="0"/>
      <p:regular r:id="rId25"/>
    </p:embeddedFont>
    <p:embeddedFont>
      <p:font typeface="Calibri" pitchFamily="34" charset="0"/>
      <p:regular r:id="rId26"/>
      <p:bold r:id="rId27"/>
      <p:italic r:id="rId28"/>
      <p:boldItalic r:id="rId2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313E"/>
    <a:srgbClr val="D46900"/>
    <a:srgbClr val="174677"/>
    <a:srgbClr val="318C0E"/>
    <a:srgbClr val="544B49"/>
    <a:srgbClr val="342A32"/>
    <a:srgbClr val="1A252E"/>
    <a:srgbClr val="263643"/>
    <a:srgbClr val="2268AE"/>
    <a:srgbClr val="FBF6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49" autoAdjust="0"/>
    <p:restoredTop sz="94280" autoAdjust="0"/>
  </p:normalViewPr>
  <p:slideViewPr>
    <p:cSldViewPr snapToGrid="0" showGuides="1">
      <p:cViewPr>
        <p:scale>
          <a:sx n="66" d="100"/>
          <a:sy n="66" d="100"/>
        </p:scale>
        <p:origin x="-1272" y="-408"/>
      </p:cViewPr>
      <p:guideLst>
        <p:guide orient="horz" pos="1644"/>
        <p:guide pos="289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2020/9/25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‹Nº›</a:t>
            </a:fld>
            <a:endParaRPr lang="zh-CN" altLang="en-US"/>
          </a:p>
        </p:txBody>
      </p:sp>
    </p:spTree>
    <p:extLst>
      <p:ext uri="{BB962C8B-B14F-4D97-AF65-F5344CB8AC3E}">
        <p14:creationId xmlns:p14="http://schemas.microsoft.com/office/powerpoint/2010/main" val="3730965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fld id="{DFC710A8-29AE-4177-85A7-F3CCEF778327}" type="datetimeFigureOut">
              <a:rPr lang="zh-CN" altLang="en-US" smtClean="0"/>
              <a:t>2020/9/25</a:t>
            </a:fld>
            <a:endParaRPr lang="zh-CN" altLang="en-US"/>
          </a:p>
        </p:txBody>
      </p:sp>
      <p:sp>
        <p:nvSpPr>
          <p:cNvPr id="4" name="幻灯片图像占位符 3"/>
          <p:cNvSpPr>
            <a:spLocks noGrp="1" noRot="1" noChangeAspect="1"/>
          </p:cNvSpPr>
          <p:nvPr>
            <p:ph type="sldImg" idx="2"/>
          </p:nvPr>
        </p:nvSpPr>
        <p:spPr>
          <a:xfrm>
            <a:off x="964002" y="1143000"/>
            <a:ext cx="4929996"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panose="020B0604020202020204" pitchFamily="34" charset="0"/>
              </a:defRPr>
            </a:lvl1pPr>
          </a:lstStyle>
          <a:p>
            <a:fld id="{708D17B6-7261-47CB-9C8A-35ACAF11B930}" type="slidenum">
              <a:rPr lang="zh-CN" altLang="en-US" smtClean="0"/>
              <a:t>‹Nº›</a:t>
            </a:fld>
            <a:endParaRPr lang="zh-CN" altLang="en-US"/>
          </a:p>
        </p:txBody>
      </p:sp>
    </p:spTree>
    <p:extLst>
      <p:ext uri="{BB962C8B-B14F-4D97-AF65-F5344CB8AC3E}">
        <p14:creationId xmlns:p14="http://schemas.microsoft.com/office/powerpoint/2010/main" val="2387060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3613" y="1143000"/>
            <a:ext cx="493077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3613" y="1143000"/>
            <a:ext cx="493077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6793"/>
            <a:ext cx="6858000" cy="1992838"/>
          </a:xfrm>
        </p:spPr>
        <p:txBody>
          <a:bodyPr anchor="b"/>
          <a:lstStyle>
            <a:lvl1pPr algn="ctr">
              <a:defRPr sz="5010"/>
            </a:lvl1pPr>
          </a:lstStyle>
          <a:p>
            <a:r>
              <a:rPr lang="zh-CN" altLang="en-US"/>
              <a:t>单击此处编辑母版标题样式</a:t>
            </a:r>
          </a:p>
        </p:txBody>
      </p:sp>
      <p:sp>
        <p:nvSpPr>
          <p:cNvPr id="3" name="副标题 2"/>
          <p:cNvSpPr>
            <a:spLocks noGrp="1"/>
          </p:cNvSpPr>
          <p:nvPr>
            <p:ph type="subTitle" idx="1"/>
          </p:nvPr>
        </p:nvSpPr>
        <p:spPr>
          <a:xfrm>
            <a:off x="1143000" y="3006483"/>
            <a:ext cx="6858000" cy="1382001"/>
          </a:xfrm>
        </p:spPr>
        <p:txBody>
          <a:bodyPr/>
          <a:lstStyle>
            <a:lvl1pPr marL="0" indent="0" algn="ctr">
              <a:buNone/>
              <a:defRPr sz="2005"/>
            </a:lvl1pPr>
            <a:lvl2pPr marL="381635" indent="0" algn="ctr">
              <a:buNone/>
              <a:defRPr sz="1670"/>
            </a:lvl2pPr>
            <a:lvl3pPr marL="763270" indent="0" algn="ctr">
              <a:buNone/>
              <a:defRPr sz="1500"/>
            </a:lvl3pPr>
            <a:lvl4pPr marL="1144905" indent="0" algn="ctr">
              <a:buNone/>
              <a:defRPr sz="1335"/>
            </a:lvl4pPr>
            <a:lvl5pPr marL="1526540" indent="0" algn="ctr">
              <a:buNone/>
              <a:defRPr sz="1335"/>
            </a:lvl5pPr>
            <a:lvl6pPr marL="1908175" indent="0" algn="ctr">
              <a:buNone/>
              <a:defRPr sz="1335"/>
            </a:lvl6pPr>
            <a:lvl7pPr marL="2289810" indent="0" algn="ctr">
              <a:buNone/>
              <a:defRPr sz="1335"/>
            </a:lvl7pPr>
            <a:lvl8pPr marL="2671445" indent="0" algn="ctr">
              <a:buNone/>
              <a:defRPr sz="1335"/>
            </a:lvl8pPr>
            <a:lvl9pPr marL="3053080" indent="0" algn="ctr">
              <a:buNone/>
              <a:defRPr sz="1335"/>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EEEA921-BBF0-4121-BBA2-4F1EBF8FACAD}" type="datetimeFigureOut">
              <a:rPr lang="zh-CN" altLang="en-US" smtClean="0"/>
              <a:t>2020/9/25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565B86-C106-4A19-B55C-AA6DF234A1F9}" type="slidenum">
              <a:rPr lang="zh-CN" altLang="en-US" smtClean="0"/>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EEA921-BBF0-4121-BBA2-4F1EBF8FACAD}" type="datetimeFigureOut">
              <a:rPr lang="zh-CN" altLang="en-US" smtClean="0"/>
              <a:t>2020/9/25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565B86-C106-4A19-B55C-AA6DF234A1F9}" type="slidenum">
              <a:rPr lang="zh-CN" altLang="en-US" smtClean="0"/>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756"/>
            <a:ext cx="1971675" cy="485091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04756"/>
            <a:ext cx="5800725" cy="485091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EEA921-BBF0-4121-BBA2-4F1EBF8FACAD}" type="datetimeFigureOut">
              <a:rPr lang="zh-CN" altLang="en-US" smtClean="0"/>
              <a:t>2020/9/25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565B86-C106-4A19-B55C-AA6DF234A1F9}" type="slidenum">
              <a:rPr lang="zh-CN" altLang="en-US" smtClean="0"/>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EEA921-BBF0-4121-BBA2-4F1EBF8FACAD}" type="datetimeFigureOut">
              <a:rPr lang="zh-CN" altLang="en-US" smtClean="0"/>
              <a:t>2020/9/25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565B86-C106-4A19-B55C-AA6DF234A1F9}" type="slidenum">
              <a:rPr lang="zh-CN" altLang="en-US" smtClean="0"/>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7053"/>
            <a:ext cx="7886700" cy="2381070"/>
          </a:xfrm>
        </p:spPr>
        <p:txBody>
          <a:bodyPr anchor="b"/>
          <a:lstStyle>
            <a:lvl1pPr>
              <a:defRPr sz="5010"/>
            </a:lvl1pPr>
          </a:lstStyle>
          <a:p>
            <a:r>
              <a:rPr lang="zh-CN" altLang="en-US"/>
              <a:t>单击此处编辑母版标题样式</a:t>
            </a:r>
          </a:p>
        </p:txBody>
      </p:sp>
      <p:sp>
        <p:nvSpPr>
          <p:cNvPr id="3" name="文本占位符 2"/>
          <p:cNvSpPr>
            <a:spLocks noGrp="1"/>
          </p:cNvSpPr>
          <p:nvPr>
            <p:ph type="body" idx="1"/>
          </p:nvPr>
        </p:nvSpPr>
        <p:spPr>
          <a:xfrm>
            <a:off x="623888" y="3830649"/>
            <a:ext cx="7886700" cy="1252149"/>
          </a:xfrm>
        </p:spPr>
        <p:txBody>
          <a:bodyPr/>
          <a:lstStyle>
            <a:lvl1pPr marL="0" indent="0">
              <a:buNone/>
              <a:defRPr sz="2005">
                <a:solidFill>
                  <a:schemeClr val="tx1">
                    <a:tint val="75000"/>
                  </a:schemeClr>
                </a:solidFill>
              </a:defRPr>
            </a:lvl1pPr>
            <a:lvl2pPr marL="381635" indent="0">
              <a:buNone/>
              <a:defRPr sz="1670">
                <a:solidFill>
                  <a:schemeClr val="tx1">
                    <a:tint val="75000"/>
                  </a:schemeClr>
                </a:solidFill>
              </a:defRPr>
            </a:lvl2pPr>
            <a:lvl3pPr marL="763270" indent="0">
              <a:buNone/>
              <a:defRPr sz="1500">
                <a:solidFill>
                  <a:schemeClr val="tx1">
                    <a:tint val="75000"/>
                  </a:schemeClr>
                </a:solidFill>
              </a:defRPr>
            </a:lvl3pPr>
            <a:lvl4pPr marL="1144905" indent="0">
              <a:buNone/>
              <a:defRPr sz="1335">
                <a:solidFill>
                  <a:schemeClr val="tx1">
                    <a:tint val="75000"/>
                  </a:schemeClr>
                </a:solidFill>
              </a:defRPr>
            </a:lvl4pPr>
            <a:lvl5pPr marL="1526540" indent="0">
              <a:buNone/>
              <a:defRPr sz="1335">
                <a:solidFill>
                  <a:schemeClr val="tx1">
                    <a:tint val="75000"/>
                  </a:schemeClr>
                </a:solidFill>
              </a:defRPr>
            </a:lvl5pPr>
            <a:lvl6pPr marL="1908175" indent="0">
              <a:buNone/>
              <a:defRPr sz="1335">
                <a:solidFill>
                  <a:schemeClr val="tx1">
                    <a:tint val="75000"/>
                  </a:schemeClr>
                </a:solidFill>
              </a:defRPr>
            </a:lvl6pPr>
            <a:lvl7pPr marL="2289810" indent="0">
              <a:buNone/>
              <a:defRPr sz="1335">
                <a:solidFill>
                  <a:schemeClr val="tx1">
                    <a:tint val="75000"/>
                  </a:schemeClr>
                </a:solidFill>
              </a:defRPr>
            </a:lvl7pPr>
            <a:lvl8pPr marL="2671445" indent="0">
              <a:buNone/>
              <a:defRPr sz="1335">
                <a:solidFill>
                  <a:schemeClr val="tx1">
                    <a:tint val="75000"/>
                  </a:schemeClr>
                </a:solidFill>
              </a:defRPr>
            </a:lvl8pPr>
            <a:lvl9pPr marL="3053080" indent="0">
              <a:buNone/>
              <a:defRPr sz="133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EEEA921-BBF0-4121-BBA2-4F1EBF8FACAD}" type="datetimeFigureOut">
              <a:rPr lang="zh-CN" altLang="en-US" smtClean="0"/>
              <a:t>2020/9/25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565B86-C106-4A19-B55C-AA6DF234A1F9}" type="slidenum">
              <a:rPr lang="zh-CN" altLang="en-US" smtClean="0"/>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523779"/>
            <a:ext cx="3886200" cy="363189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523779"/>
            <a:ext cx="3886200" cy="363189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EEEA921-BBF0-4121-BBA2-4F1EBF8FACAD}" type="datetimeFigureOut">
              <a:rPr lang="zh-CN" altLang="en-US" smtClean="0"/>
              <a:t>2020/9/25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565B86-C106-4A19-B55C-AA6DF234A1F9}" type="slidenum">
              <a:rPr lang="zh-CN" altLang="en-US" smtClean="0"/>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756"/>
            <a:ext cx="7886700" cy="1106397"/>
          </a:xfrm>
        </p:spPr>
        <p:txBody>
          <a:bodyPr/>
          <a:lstStyle/>
          <a:p>
            <a:r>
              <a:rPr lang="zh-CN" altLang="en-US"/>
              <a:t>单击此处编辑母版标题样式</a:t>
            </a:r>
          </a:p>
        </p:txBody>
      </p:sp>
      <p:sp>
        <p:nvSpPr>
          <p:cNvPr id="3" name="文本占位符 2"/>
          <p:cNvSpPr>
            <a:spLocks noGrp="1"/>
          </p:cNvSpPr>
          <p:nvPr>
            <p:ph type="body" idx="1"/>
          </p:nvPr>
        </p:nvSpPr>
        <p:spPr>
          <a:xfrm>
            <a:off x="629841" y="1403202"/>
            <a:ext cx="3868340" cy="687688"/>
          </a:xfrm>
        </p:spPr>
        <p:txBody>
          <a:bodyPr anchor="b"/>
          <a:lstStyle>
            <a:lvl1pPr marL="0" indent="0">
              <a:buNone/>
              <a:defRPr sz="2005" b="1"/>
            </a:lvl1pPr>
            <a:lvl2pPr marL="381635" indent="0">
              <a:buNone/>
              <a:defRPr sz="1670" b="1"/>
            </a:lvl2pPr>
            <a:lvl3pPr marL="763270" indent="0">
              <a:buNone/>
              <a:defRPr sz="1500" b="1"/>
            </a:lvl3pPr>
            <a:lvl4pPr marL="1144905" indent="0">
              <a:buNone/>
              <a:defRPr sz="1335" b="1"/>
            </a:lvl4pPr>
            <a:lvl5pPr marL="1526540" indent="0">
              <a:buNone/>
              <a:defRPr sz="1335" b="1"/>
            </a:lvl5pPr>
            <a:lvl6pPr marL="1908175" indent="0">
              <a:buNone/>
              <a:defRPr sz="1335" b="1"/>
            </a:lvl6pPr>
            <a:lvl7pPr marL="2289810" indent="0">
              <a:buNone/>
              <a:defRPr sz="1335" b="1"/>
            </a:lvl7pPr>
            <a:lvl8pPr marL="2671445" indent="0">
              <a:buNone/>
              <a:defRPr sz="1335" b="1"/>
            </a:lvl8pPr>
            <a:lvl9pPr marL="3053080" indent="0">
              <a:buNone/>
              <a:defRPr sz="1335" b="1"/>
            </a:lvl9pPr>
          </a:lstStyle>
          <a:p>
            <a:pPr lvl="0"/>
            <a:r>
              <a:rPr lang="zh-CN" altLang="en-US"/>
              <a:t>单击此处编辑母版文本样式</a:t>
            </a:r>
          </a:p>
        </p:txBody>
      </p:sp>
      <p:sp>
        <p:nvSpPr>
          <p:cNvPr id="4" name="内容占位符 3"/>
          <p:cNvSpPr>
            <a:spLocks noGrp="1"/>
          </p:cNvSpPr>
          <p:nvPr>
            <p:ph sz="half" idx="2"/>
          </p:nvPr>
        </p:nvSpPr>
        <p:spPr>
          <a:xfrm>
            <a:off x="629841" y="2090890"/>
            <a:ext cx="3868340" cy="30753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403202"/>
            <a:ext cx="3887391" cy="687688"/>
          </a:xfrm>
        </p:spPr>
        <p:txBody>
          <a:bodyPr anchor="b"/>
          <a:lstStyle>
            <a:lvl1pPr marL="0" indent="0">
              <a:buNone/>
              <a:defRPr sz="2005" b="1"/>
            </a:lvl1pPr>
            <a:lvl2pPr marL="381635" indent="0">
              <a:buNone/>
              <a:defRPr sz="1670" b="1"/>
            </a:lvl2pPr>
            <a:lvl3pPr marL="763270" indent="0">
              <a:buNone/>
              <a:defRPr sz="1500" b="1"/>
            </a:lvl3pPr>
            <a:lvl4pPr marL="1144905" indent="0">
              <a:buNone/>
              <a:defRPr sz="1335" b="1"/>
            </a:lvl4pPr>
            <a:lvl5pPr marL="1526540" indent="0">
              <a:buNone/>
              <a:defRPr sz="1335" b="1"/>
            </a:lvl5pPr>
            <a:lvl6pPr marL="1908175" indent="0">
              <a:buNone/>
              <a:defRPr sz="1335" b="1"/>
            </a:lvl6pPr>
            <a:lvl7pPr marL="2289810" indent="0">
              <a:buNone/>
              <a:defRPr sz="1335" b="1"/>
            </a:lvl7pPr>
            <a:lvl8pPr marL="2671445" indent="0">
              <a:buNone/>
              <a:defRPr sz="1335" b="1"/>
            </a:lvl8pPr>
            <a:lvl9pPr marL="3053080" indent="0">
              <a:buNone/>
              <a:defRPr sz="1335" b="1"/>
            </a:lvl9pPr>
          </a:lstStyle>
          <a:p>
            <a:pPr lvl="0"/>
            <a:r>
              <a:rPr lang="zh-CN" altLang="en-US"/>
              <a:t>单击此处编辑母版文本样式</a:t>
            </a:r>
          </a:p>
        </p:txBody>
      </p:sp>
      <p:sp>
        <p:nvSpPr>
          <p:cNvPr id="6" name="内容占位符 5"/>
          <p:cNvSpPr>
            <a:spLocks noGrp="1"/>
          </p:cNvSpPr>
          <p:nvPr>
            <p:ph sz="quarter" idx="4"/>
          </p:nvPr>
        </p:nvSpPr>
        <p:spPr>
          <a:xfrm>
            <a:off x="4629150" y="2090890"/>
            <a:ext cx="3887391" cy="30753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EEEA921-BBF0-4121-BBA2-4F1EBF8FACAD}" type="datetimeFigureOut">
              <a:rPr lang="zh-CN" altLang="en-US" smtClean="0"/>
              <a:t>2020/9/25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2565B86-C106-4A19-B55C-AA6DF234A1F9}" type="slidenum">
              <a:rPr lang="zh-CN" altLang="en-US" smtClean="0"/>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EEEA921-BBF0-4121-BBA2-4F1EBF8FACAD}" type="datetimeFigureOut">
              <a:rPr lang="zh-CN" altLang="en-US" smtClean="0"/>
              <a:t>2020/9/25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2565B86-C106-4A19-B55C-AA6DF234A1F9}" type="slidenum">
              <a:rPr lang="zh-CN" altLang="en-US" smtClean="0"/>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EEA921-BBF0-4121-BBA2-4F1EBF8FACAD}" type="datetimeFigureOut">
              <a:rPr lang="zh-CN" altLang="en-US" smtClean="0"/>
              <a:t>2020/9/25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2565B86-C106-4A19-B55C-AA6DF234A1F9}" type="slidenum">
              <a:rPr lang="zh-CN" altLang="en-US" smtClean="0"/>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607"/>
            <a:ext cx="2949178" cy="1335626"/>
          </a:xfrm>
        </p:spPr>
        <p:txBody>
          <a:bodyPr anchor="b"/>
          <a:lstStyle>
            <a:lvl1pPr>
              <a:defRPr sz="2670"/>
            </a:lvl1pPr>
          </a:lstStyle>
          <a:p>
            <a:r>
              <a:rPr lang="zh-CN" altLang="en-US"/>
              <a:t>单击此处编辑母版标题样式</a:t>
            </a:r>
          </a:p>
        </p:txBody>
      </p:sp>
      <p:sp>
        <p:nvSpPr>
          <p:cNvPr id="3" name="内容占位符 2"/>
          <p:cNvSpPr>
            <a:spLocks noGrp="1"/>
          </p:cNvSpPr>
          <p:nvPr>
            <p:ph idx="1"/>
          </p:nvPr>
        </p:nvSpPr>
        <p:spPr>
          <a:xfrm>
            <a:off x="3887391" y="824166"/>
            <a:ext cx="4629150" cy="4067828"/>
          </a:xfrm>
        </p:spPr>
        <p:txBody>
          <a:bodyPr/>
          <a:lstStyle>
            <a:lvl1pPr>
              <a:defRPr sz="2670"/>
            </a:lvl1pPr>
            <a:lvl2pPr>
              <a:defRPr sz="2335"/>
            </a:lvl2pPr>
            <a:lvl3pPr>
              <a:defRPr sz="2005"/>
            </a:lvl3pPr>
            <a:lvl4pPr>
              <a:defRPr sz="1670"/>
            </a:lvl4pPr>
            <a:lvl5pPr>
              <a:defRPr sz="1670"/>
            </a:lvl5pPr>
            <a:lvl6pPr>
              <a:defRPr sz="1670"/>
            </a:lvl6pPr>
            <a:lvl7pPr>
              <a:defRPr sz="1670"/>
            </a:lvl7pPr>
            <a:lvl8pPr>
              <a:defRPr sz="1670"/>
            </a:lvl8pPr>
            <a:lvl9pPr>
              <a:defRPr sz="167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717233"/>
            <a:ext cx="2949178" cy="3181386"/>
          </a:xfrm>
        </p:spPr>
        <p:txBody>
          <a:bodyPr/>
          <a:lstStyle>
            <a:lvl1pPr marL="0" indent="0">
              <a:buNone/>
              <a:defRPr sz="1335"/>
            </a:lvl1pPr>
            <a:lvl2pPr marL="381635" indent="0">
              <a:buNone/>
              <a:defRPr sz="1170"/>
            </a:lvl2pPr>
            <a:lvl3pPr marL="763270" indent="0">
              <a:buNone/>
              <a:defRPr sz="1000"/>
            </a:lvl3pPr>
            <a:lvl4pPr marL="1144905" indent="0">
              <a:buNone/>
              <a:defRPr sz="835"/>
            </a:lvl4pPr>
            <a:lvl5pPr marL="1526540" indent="0">
              <a:buNone/>
              <a:defRPr sz="835"/>
            </a:lvl5pPr>
            <a:lvl6pPr marL="1908175" indent="0">
              <a:buNone/>
              <a:defRPr sz="835"/>
            </a:lvl6pPr>
            <a:lvl7pPr marL="2289810" indent="0">
              <a:buNone/>
              <a:defRPr sz="835"/>
            </a:lvl7pPr>
            <a:lvl8pPr marL="2671445" indent="0">
              <a:buNone/>
              <a:defRPr sz="835"/>
            </a:lvl8pPr>
            <a:lvl9pPr marL="3053080" indent="0">
              <a:buNone/>
              <a:defRPr sz="83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EEEA921-BBF0-4121-BBA2-4F1EBF8FACAD}" type="datetimeFigureOut">
              <a:rPr lang="zh-CN" altLang="en-US" smtClean="0"/>
              <a:t>2020/9/25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565B86-C106-4A19-B55C-AA6DF234A1F9}" type="slidenum">
              <a:rPr lang="zh-CN" altLang="en-US" smtClean="0"/>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607"/>
            <a:ext cx="2949178" cy="1335626"/>
          </a:xfrm>
        </p:spPr>
        <p:txBody>
          <a:bodyPr anchor="b"/>
          <a:lstStyle>
            <a:lvl1pPr>
              <a:defRPr sz="2670"/>
            </a:lvl1pPr>
          </a:lstStyle>
          <a:p>
            <a:r>
              <a:rPr lang="zh-CN" altLang="en-US"/>
              <a:t>单击此处编辑母版标题样式</a:t>
            </a:r>
          </a:p>
        </p:txBody>
      </p:sp>
      <p:sp>
        <p:nvSpPr>
          <p:cNvPr id="3" name="图片占位符 2"/>
          <p:cNvSpPr>
            <a:spLocks noGrp="1"/>
          </p:cNvSpPr>
          <p:nvPr>
            <p:ph type="pic" idx="1"/>
          </p:nvPr>
        </p:nvSpPr>
        <p:spPr>
          <a:xfrm>
            <a:off x="3887391" y="824166"/>
            <a:ext cx="4629150" cy="4067828"/>
          </a:xfrm>
        </p:spPr>
        <p:txBody>
          <a:bodyPr/>
          <a:lstStyle>
            <a:lvl1pPr marL="0" indent="0">
              <a:buNone/>
              <a:defRPr sz="2670"/>
            </a:lvl1pPr>
            <a:lvl2pPr marL="381635" indent="0">
              <a:buNone/>
              <a:defRPr sz="2335"/>
            </a:lvl2pPr>
            <a:lvl3pPr marL="763270" indent="0">
              <a:buNone/>
              <a:defRPr sz="2005"/>
            </a:lvl3pPr>
            <a:lvl4pPr marL="1144905" indent="0">
              <a:buNone/>
              <a:defRPr sz="1670"/>
            </a:lvl4pPr>
            <a:lvl5pPr marL="1526540" indent="0">
              <a:buNone/>
              <a:defRPr sz="1670"/>
            </a:lvl5pPr>
            <a:lvl6pPr marL="1908175" indent="0">
              <a:buNone/>
              <a:defRPr sz="1670"/>
            </a:lvl6pPr>
            <a:lvl7pPr marL="2289810" indent="0">
              <a:buNone/>
              <a:defRPr sz="1670"/>
            </a:lvl7pPr>
            <a:lvl8pPr marL="2671445" indent="0">
              <a:buNone/>
              <a:defRPr sz="1670"/>
            </a:lvl8pPr>
            <a:lvl9pPr marL="3053080" indent="0">
              <a:buNone/>
              <a:defRPr sz="1670"/>
            </a:lvl9pPr>
          </a:lstStyle>
          <a:p>
            <a:endParaRPr lang="zh-CN" altLang="en-US"/>
          </a:p>
        </p:txBody>
      </p:sp>
      <p:sp>
        <p:nvSpPr>
          <p:cNvPr id="4" name="文本占位符 3"/>
          <p:cNvSpPr>
            <a:spLocks noGrp="1"/>
          </p:cNvSpPr>
          <p:nvPr>
            <p:ph type="body" sz="half" idx="2"/>
          </p:nvPr>
        </p:nvSpPr>
        <p:spPr>
          <a:xfrm>
            <a:off x="629841" y="1717233"/>
            <a:ext cx="2949178" cy="3181386"/>
          </a:xfrm>
        </p:spPr>
        <p:txBody>
          <a:bodyPr/>
          <a:lstStyle>
            <a:lvl1pPr marL="0" indent="0">
              <a:buNone/>
              <a:defRPr sz="1335"/>
            </a:lvl1pPr>
            <a:lvl2pPr marL="381635" indent="0">
              <a:buNone/>
              <a:defRPr sz="1170"/>
            </a:lvl2pPr>
            <a:lvl3pPr marL="763270" indent="0">
              <a:buNone/>
              <a:defRPr sz="1000"/>
            </a:lvl3pPr>
            <a:lvl4pPr marL="1144905" indent="0">
              <a:buNone/>
              <a:defRPr sz="835"/>
            </a:lvl4pPr>
            <a:lvl5pPr marL="1526540" indent="0">
              <a:buNone/>
              <a:defRPr sz="835"/>
            </a:lvl5pPr>
            <a:lvl6pPr marL="1908175" indent="0">
              <a:buNone/>
              <a:defRPr sz="835"/>
            </a:lvl6pPr>
            <a:lvl7pPr marL="2289810" indent="0">
              <a:buNone/>
              <a:defRPr sz="835"/>
            </a:lvl7pPr>
            <a:lvl8pPr marL="2671445" indent="0">
              <a:buNone/>
              <a:defRPr sz="835"/>
            </a:lvl8pPr>
            <a:lvl9pPr marL="3053080" indent="0">
              <a:buNone/>
              <a:defRPr sz="83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EEEA921-BBF0-4121-BBA2-4F1EBF8FACAD}" type="datetimeFigureOut">
              <a:rPr lang="zh-CN" altLang="en-US" smtClean="0"/>
              <a:t>2020/9/25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565B86-C106-4A19-B55C-AA6DF234A1F9}" type="slidenum">
              <a:rPr lang="zh-CN" altLang="en-US" smtClean="0"/>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04756"/>
            <a:ext cx="7886700" cy="1106397"/>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523779"/>
            <a:ext cx="7886700" cy="363189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5305402"/>
            <a:ext cx="2057400" cy="304756"/>
          </a:xfrm>
          <a:prstGeom prst="rect">
            <a:avLst/>
          </a:prstGeom>
        </p:spPr>
        <p:txBody>
          <a:bodyPr vert="horz" lIns="91440" tIns="45720" rIns="91440" bIns="45720" rtlCol="0" anchor="ctr"/>
          <a:lstStyle>
            <a:lvl1pPr algn="l">
              <a:defRPr sz="1000">
                <a:solidFill>
                  <a:schemeClr val="tx1">
                    <a:tint val="75000"/>
                  </a:schemeClr>
                </a:solidFill>
                <a:latin typeface="Arial" panose="020B0604020202020204" pitchFamily="34" charset="0"/>
                <a:ea typeface="Arial" panose="020B0604020202020204" pitchFamily="34" charset="0"/>
              </a:defRPr>
            </a:lvl1pPr>
          </a:lstStyle>
          <a:p>
            <a:fld id="{AEEEA921-BBF0-4121-BBA2-4F1EBF8FACAD}" type="datetimeFigureOut">
              <a:rPr lang="zh-CN" altLang="en-US" smtClean="0"/>
              <a:t>2020/9/25</a:t>
            </a:fld>
            <a:endParaRPr lang="zh-CN" altLang="en-US"/>
          </a:p>
        </p:txBody>
      </p:sp>
      <p:sp>
        <p:nvSpPr>
          <p:cNvPr id="5" name="页脚占位符 4"/>
          <p:cNvSpPr>
            <a:spLocks noGrp="1"/>
          </p:cNvSpPr>
          <p:nvPr>
            <p:ph type="ftr" sz="quarter" idx="3"/>
          </p:nvPr>
        </p:nvSpPr>
        <p:spPr>
          <a:xfrm>
            <a:off x="3028950" y="5305402"/>
            <a:ext cx="3086100" cy="304756"/>
          </a:xfrm>
          <a:prstGeom prst="rect">
            <a:avLst/>
          </a:prstGeom>
        </p:spPr>
        <p:txBody>
          <a:bodyPr vert="horz" lIns="91440" tIns="45720" rIns="91440" bIns="45720" rtlCol="0" anchor="ctr"/>
          <a:lstStyle>
            <a:lvl1pPr algn="ctr">
              <a:defRPr sz="10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6457950" y="5305402"/>
            <a:ext cx="2057400" cy="30475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ea typeface="Arial" panose="020B0604020202020204" pitchFamily="34" charset="0"/>
              </a:defRPr>
            </a:lvl1pPr>
          </a:lstStyle>
          <a:p>
            <a:fld id="{B2565B86-C106-4A19-B55C-AA6DF234A1F9}" type="slidenum">
              <a:rPr lang="zh-CN" altLang="en-US" smtClean="0"/>
              <a:t>‹Nº›</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xStyles>
    <p:titleStyle>
      <a:lvl1pPr algn="l" defTabSz="763270" rtl="0" eaLnBrk="1" latinLnBrk="0" hangingPunct="1">
        <a:lnSpc>
          <a:spcPct val="90000"/>
        </a:lnSpc>
        <a:spcBef>
          <a:spcPct val="0"/>
        </a:spcBef>
        <a:buNone/>
        <a:defRPr sz="3670" kern="1200">
          <a:solidFill>
            <a:schemeClr val="tx1"/>
          </a:solidFill>
          <a:latin typeface="Arial" panose="020B0604020202020204" pitchFamily="34" charset="0"/>
          <a:ea typeface="Arial" panose="020B0604020202020204" pitchFamily="34" charset="0"/>
          <a:cs typeface="+mj-cs"/>
        </a:defRPr>
      </a:lvl1pPr>
    </p:titleStyle>
    <p:bodyStyle>
      <a:lvl1pPr marL="190500" indent="-190500" algn="l" defTabSz="763270" rtl="0" eaLnBrk="1" latinLnBrk="0" hangingPunct="1">
        <a:lnSpc>
          <a:spcPct val="90000"/>
        </a:lnSpc>
        <a:spcBef>
          <a:spcPct val="167000"/>
        </a:spcBef>
        <a:buFont typeface="Arial" panose="020B0604020202020204" pitchFamily="34" charset="0"/>
        <a:buChar char="•"/>
        <a:defRPr sz="2335" kern="1200">
          <a:solidFill>
            <a:schemeClr val="tx1"/>
          </a:solidFill>
          <a:latin typeface="Arial" panose="020B0604020202020204" pitchFamily="34" charset="0"/>
          <a:ea typeface="Arial" panose="020B0604020202020204" pitchFamily="34" charset="0"/>
          <a:cs typeface="+mn-cs"/>
        </a:defRPr>
      </a:lvl1pPr>
      <a:lvl2pPr marL="572135" indent="-190500" algn="l" defTabSz="763270" rtl="0" eaLnBrk="1" latinLnBrk="0" hangingPunct="1">
        <a:lnSpc>
          <a:spcPct val="90000"/>
        </a:lnSpc>
        <a:spcBef>
          <a:spcPct val="84000"/>
        </a:spcBef>
        <a:buFont typeface="Arial" panose="020B0604020202020204" pitchFamily="34" charset="0"/>
        <a:buChar char="•"/>
        <a:defRPr sz="2005" kern="1200">
          <a:solidFill>
            <a:schemeClr val="tx1"/>
          </a:solidFill>
          <a:latin typeface="Arial" panose="020B0604020202020204" pitchFamily="34" charset="0"/>
          <a:ea typeface="Arial" panose="020B0604020202020204" pitchFamily="34" charset="0"/>
          <a:cs typeface="+mn-cs"/>
        </a:defRPr>
      </a:lvl2pPr>
      <a:lvl3pPr marL="953770" indent="-190500" algn="l" defTabSz="763270" rtl="0" eaLnBrk="1" latinLnBrk="0" hangingPunct="1">
        <a:lnSpc>
          <a:spcPct val="90000"/>
        </a:lnSpc>
        <a:spcBef>
          <a:spcPct val="84000"/>
        </a:spcBef>
        <a:buFont typeface="Arial" panose="020B0604020202020204" pitchFamily="34" charset="0"/>
        <a:buChar char="•"/>
        <a:defRPr sz="1670" kern="1200">
          <a:solidFill>
            <a:schemeClr val="tx1"/>
          </a:solidFill>
          <a:latin typeface="Arial" panose="020B0604020202020204" pitchFamily="34" charset="0"/>
          <a:ea typeface="Arial" panose="020B0604020202020204" pitchFamily="34" charset="0"/>
          <a:cs typeface="+mn-cs"/>
        </a:defRPr>
      </a:lvl3pPr>
      <a:lvl4pPr marL="1335405" indent="-190500" algn="l" defTabSz="763270" rtl="0" eaLnBrk="1" latinLnBrk="0" hangingPunct="1">
        <a:lnSpc>
          <a:spcPct val="90000"/>
        </a:lnSpc>
        <a:spcBef>
          <a:spcPct val="84000"/>
        </a:spcBef>
        <a:buFont typeface="Arial" panose="020B0604020202020204" pitchFamily="34" charset="0"/>
        <a:buChar char="•"/>
        <a:defRPr sz="1500" kern="1200">
          <a:solidFill>
            <a:schemeClr val="tx1"/>
          </a:solidFill>
          <a:latin typeface="Arial" panose="020B0604020202020204" pitchFamily="34" charset="0"/>
          <a:ea typeface="Arial" panose="020B0604020202020204" pitchFamily="34" charset="0"/>
          <a:cs typeface="+mn-cs"/>
        </a:defRPr>
      </a:lvl4pPr>
      <a:lvl5pPr marL="1717040" indent="-190500" algn="l" defTabSz="763270" rtl="0" eaLnBrk="1" latinLnBrk="0" hangingPunct="1">
        <a:lnSpc>
          <a:spcPct val="90000"/>
        </a:lnSpc>
        <a:spcBef>
          <a:spcPct val="84000"/>
        </a:spcBef>
        <a:buFont typeface="Arial" panose="020B0604020202020204" pitchFamily="34" charset="0"/>
        <a:buChar char="•"/>
        <a:defRPr sz="1500" kern="1200">
          <a:solidFill>
            <a:schemeClr val="tx1"/>
          </a:solidFill>
          <a:latin typeface="Arial" panose="020B0604020202020204" pitchFamily="34" charset="0"/>
          <a:ea typeface="Arial" panose="020B0604020202020204" pitchFamily="34" charset="0"/>
          <a:cs typeface="+mn-cs"/>
        </a:defRPr>
      </a:lvl5pPr>
      <a:lvl6pPr marL="2098675" indent="-190500" algn="l" defTabSz="763270"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6pPr>
      <a:lvl7pPr marL="2480310" indent="-190500" algn="l" defTabSz="763270"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7pPr>
      <a:lvl8pPr marL="2861945" indent="-190500" algn="l" defTabSz="763270"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8pPr>
      <a:lvl9pPr marL="3243580" indent="-190500" algn="l" defTabSz="763270"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763270" rtl="0" eaLnBrk="1" latinLnBrk="0" hangingPunct="1">
        <a:defRPr sz="1500" kern="1200">
          <a:solidFill>
            <a:schemeClr val="tx1"/>
          </a:solidFill>
          <a:latin typeface="+mn-lt"/>
          <a:ea typeface="+mn-ea"/>
          <a:cs typeface="+mn-cs"/>
        </a:defRPr>
      </a:lvl1pPr>
      <a:lvl2pPr marL="381635" algn="l" defTabSz="763270" rtl="0" eaLnBrk="1" latinLnBrk="0" hangingPunct="1">
        <a:defRPr sz="1500" kern="1200">
          <a:solidFill>
            <a:schemeClr val="tx1"/>
          </a:solidFill>
          <a:latin typeface="+mn-lt"/>
          <a:ea typeface="+mn-ea"/>
          <a:cs typeface="+mn-cs"/>
        </a:defRPr>
      </a:lvl2pPr>
      <a:lvl3pPr marL="763270" algn="l" defTabSz="763270" rtl="0" eaLnBrk="1" latinLnBrk="0" hangingPunct="1">
        <a:defRPr sz="1500" kern="1200">
          <a:solidFill>
            <a:schemeClr val="tx1"/>
          </a:solidFill>
          <a:latin typeface="+mn-lt"/>
          <a:ea typeface="+mn-ea"/>
          <a:cs typeface="+mn-cs"/>
        </a:defRPr>
      </a:lvl3pPr>
      <a:lvl4pPr marL="1144905" algn="l" defTabSz="763270" rtl="0" eaLnBrk="1" latinLnBrk="0" hangingPunct="1">
        <a:defRPr sz="1500" kern="1200">
          <a:solidFill>
            <a:schemeClr val="tx1"/>
          </a:solidFill>
          <a:latin typeface="+mn-lt"/>
          <a:ea typeface="+mn-ea"/>
          <a:cs typeface="+mn-cs"/>
        </a:defRPr>
      </a:lvl4pPr>
      <a:lvl5pPr marL="1526540" algn="l" defTabSz="763270" rtl="0" eaLnBrk="1" latinLnBrk="0" hangingPunct="1">
        <a:defRPr sz="1500" kern="1200">
          <a:solidFill>
            <a:schemeClr val="tx1"/>
          </a:solidFill>
          <a:latin typeface="+mn-lt"/>
          <a:ea typeface="+mn-ea"/>
          <a:cs typeface="+mn-cs"/>
        </a:defRPr>
      </a:lvl5pPr>
      <a:lvl6pPr marL="1908175" algn="l" defTabSz="763270" rtl="0" eaLnBrk="1" latinLnBrk="0" hangingPunct="1">
        <a:defRPr sz="1500" kern="1200">
          <a:solidFill>
            <a:schemeClr val="tx1"/>
          </a:solidFill>
          <a:latin typeface="+mn-lt"/>
          <a:ea typeface="+mn-ea"/>
          <a:cs typeface="+mn-cs"/>
        </a:defRPr>
      </a:lvl6pPr>
      <a:lvl7pPr marL="2289810" algn="l" defTabSz="763270" rtl="0" eaLnBrk="1" latinLnBrk="0" hangingPunct="1">
        <a:defRPr sz="1500" kern="1200">
          <a:solidFill>
            <a:schemeClr val="tx1"/>
          </a:solidFill>
          <a:latin typeface="+mn-lt"/>
          <a:ea typeface="+mn-ea"/>
          <a:cs typeface="+mn-cs"/>
        </a:defRPr>
      </a:lvl7pPr>
      <a:lvl8pPr marL="2671445" algn="l" defTabSz="763270" rtl="0" eaLnBrk="1" latinLnBrk="0" hangingPunct="1">
        <a:defRPr sz="1500" kern="1200">
          <a:solidFill>
            <a:schemeClr val="tx1"/>
          </a:solidFill>
          <a:latin typeface="+mn-lt"/>
          <a:ea typeface="+mn-ea"/>
          <a:cs typeface="+mn-cs"/>
        </a:defRPr>
      </a:lvl8pPr>
      <a:lvl9pPr marL="3053080" algn="l" defTabSz="7632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258992" y="1841555"/>
            <a:ext cx="4626016" cy="398780"/>
          </a:xfrm>
          <a:prstGeom prst="rect">
            <a:avLst/>
          </a:prstGeom>
          <a:noFill/>
        </p:spPr>
        <p:txBody>
          <a:bodyPr wrap="square" rtlCol="0">
            <a:spAutoFit/>
          </a:bodyPr>
          <a:lstStyle/>
          <a:p>
            <a:pPr algn="ctr"/>
            <a:r>
              <a:rPr lang="en-US" sz="2000" b="1" dirty="0" err="1">
                <a:solidFill>
                  <a:schemeClr val="bg1"/>
                </a:solidFill>
                <a:effectLst>
                  <a:outerShdw blurRad="38100" dist="38100" dir="2700000" algn="tl">
                    <a:srgbClr val="000000">
                      <a:alpha val="43137"/>
                    </a:srgbClr>
                  </a:outerShdw>
                </a:effectLst>
                <a:cs typeface="+mn-ea"/>
                <a:sym typeface="+mn-lt"/>
              </a:rPr>
              <a:t>Ministerio</a:t>
            </a:r>
            <a:r>
              <a:rPr lang="en-US" sz="2000" b="1">
                <a:solidFill>
                  <a:schemeClr val="bg1"/>
                </a:solidFill>
                <a:effectLst>
                  <a:outerShdw blurRad="38100" dist="38100" dir="2700000" algn="tl">
                    <a:srgbClr val="000000">
                      <a:alpha val="43137"/>
                    </a:srgbClr>
                  </a:outerShdw>
                </a:effectLst>
                <a:cs typeface="+mn-ea"/>
                <a:sym typeface="+mn-lt"/>
              </a:rPr>
              <a:t> YHWH</a:t>
            </a:r>
            <a:endParaRPr lang="en-US" sz="2000" b="1" dirty="0">
              <a:solidFill>
                <a:schemeClr val="bg1"/>
              </a:solidFill>
              <a:effectLst>
                <a:outerShdw blurRad="38100" dist="38100" dir="2700000" algn="tl">
                  <a:srgbClr val="000000">
                    <a:alpha val="43137"/>
                  </a:srgbClr>
                </a:outerShdw>
              </a:effectLst>
              <a:cs typeface="+mn-ea"/>
              <a:sym typeface="+mn-lt"/>
            </a:endParaRPr>
          </a:p>
        </p:txBody>
      </p:sp>
      <p:sp>
        <p:nvSpPr>
          <p:cNvPr id="8" name="文本框 7"/>
          <p:cNvSpPr txBox="1"/>
          <p:nvPr/>
        </p:nvSpPr>
        <p:spPr>
          <a:xfrm>
            <a:off x="3252989" y="4965755"/>
            <a:ext cx="2638022" cy="583565"/>
          </a:xfrm>
          <a:prstGeom prst="rect">
            <a:avLst/>
          </a:prstGeom>
          <a:noFill/>
        </p:spPr>
        <p:txBody>
          <a:bodyPr wrap="square" rtlCol="0">
            <a:spAutoFit/>
          </a:bodyPr>
          <a:lstStyle/>
          <a:p>
            <a:pPr algn="ctr"/>
            <a:r>
              <a:rPr lang="en-US" altLang="zh-CN" sz="1600">
                <a:solidFill>
                  <a:schemeClr val="bg1">
                    <a:alpha val="75000"/>
                  </a:schemeClr>
                </a:solidFill>
                <a:effectLst>
                  <a:outerShdw blurRad="38100" dist="38100" dir="2700000" algn="tl">
                    <a:srgbClr val="000000">
                      <a:alpha val="43137"/>
                    </a:srgbClr>
                  </a:outerShdw>
                </a:effectLst>
                <a:cs typeface="+mn-ea"/>
                <a:sym typeface="+mn-lt"/>
              </a:rPr>
              <a:t>Para cosas grandes en grandes cosas.</a:t>
            </a:r>
            <a:endParaRPr lang="zh-CN" altLang="en-US" sz="1600" dirty="0">
              <a:solidFill>
                <a:schemeClr val="bg1">
                  <a:alpha val="75000"/>
                </a:schemeClr>
              </a:solidFill>
              <a:effectLst>
                <a:outerShdw blurRad="38100" dist="38100" dir="2700000" algn="tl">
                  <a:srgbClr val="000000">
                    <a:alpha val="43137"/>
                  </a:srgbClr>
                </a:outerShdw>
              </a:effectLst>
              <a:cs typeface="+mn-ea"/>
              <a:sym typeface="+mn-lt"/>
            </a:endParaRPr>
          </a:p>
        </p:txBody>
      </p:sp>
      <p:sp>
        <p:nvSpPr>
          <p:cNvPr id="13" name="矩形 12"/>
          <p:cNvSpPr/>
          <p:nvPr/>
        </p:nvSpPr>
        <p:spPr>
          <a:xfrm>
            <a:off x="1215073" y="629975"/>
            <a:ext cx="6713855" cy="1153160"/>
          </a:xfrm>
          <a:prstGeom prst="rect">
            <a:avLst/>
          </a:prstGeom>
        </p:spPr>
        <p:txBody>
          <a:bodyPr wrap="none">
            <a:spAutoFit/>
          </a:bodyPr>
          <a:lstStyle/>
          <a:p>
            <a:pPr algn="ctr"/>
            <a:r>
              <a:rPr lang="en-US" altLang="zh-CN" sz="690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La Biblia (</a:t>
            </a:r>
            <a:r>
              <a:rPr lang="en-US" altLang="zh-CN" sz="69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sym typeface="+mn-ea"/>
              </a:rPr>
              <a:t>βιβλία)</a:t>
            </a:r>
            <a:endParaRPr lang="zh-CN" altLang="en-US" sz="69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2530475"/>
            <a:ext cx="8761730" cy="2672715"/>
          </a:xfrm>
          <a:prstGeom prst="rect">
            <a:avLst/>
          </a:prstGeom>
          <a:solidFill>
            <a:srgbClr val="318C0E"/>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44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La Biblia está formada por un total de 31.102 versículos entre el Antiguo y Nuevo Testamento.</a:t>
            </a:r>
          </a:p>
        </p:txBody>
      </p:sp>
      <p:sp>
        <p:nvSpPr>
          <p:cNvPr id="12" name="文本框 11"/>
          <p:cNvSpPr txBox="1"/>
          <p:nvPr/>
        </p:nvSpPr>
        <p:spPr>
          <a:xfrm>
            <a:off x="1355725" y="1882140"/>
            <a:ext cx="64604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cs typeface="+mn-ea"/>
                <a:sym typeface="+mn-lt"/>
              </a:rPr>
              <a:t>¿Cuántos versículos tiene la Biblia?</a:t>
            </a:r>
          </a:p>
        </p:txBody>
      </p:sp>
      <p:sp>
        <p:nvSpPr>
          <p:cNvPr id="13" name="文本框 12"/>
          <p:cNvSpPr txBox="1"/>
          <p:nvPr/>
        </p:nvSpPr>
        <p:spPr>
          <a:xfrm>
            <a:off x="2827021" y="584314"/>
            <a:ext cx="3535680"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OCHO</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2530475"/>
            <a:ext cx="8761730" cy="2672715"/>
          </a:xfrm>
          <a:prstGeom prst="rect">
            <a:avLst/>
          </a:prstGeom>
          <a:solidFill>
            <a:srgbClr val="2268AE"/>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44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El libro más largo de la Biblia es Salmos con 150 capítulos.</a:t>
            </a:r>
          </a:p>
        </p:txBody>
      </p:sp>
      <p:sp>
        <p:nvSpPr>
          <p:cNvPr id="12" name="文本框 11"/>
          <p:cNvSpPr txBox="1"/>
          <p:nvPr/>
        </p:nvSpPr>
        <p:spPr>
          <a:xfrm>
            <a:off x="1355725" y="1882140"/>
            <a:ext cx="64604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cs typeface="+mn-ea"/>
                <a:sym typeface="+mn-lt"/>
              </a:rPr>
              <a:t>¿Cuál es el Libro más largo de la Biblia?</a:t>
            </a:r>
          </a:p>
        </p:txBody>
      </p:sp>
      <p:sp>
        <p:nvSpPr>
          <p:cNvPr id="13" name="文本框 12"/>
          <p:cNvSpPr txBox="1"/>
          <p:nvPr/>
        </p:nvSpPr>
        <p:spPr>
          <a:xfrm>
            <a:off x="2578101" y="584314"/>
            <a:ext cx="4033520"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NUEVE</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2530475"/>
            <a:ext cx="8761730" cy="2672715"/>
          </a:xfrm>
          <a:prstGeom prst="rect">
            <a:avLst/>
          </a:prstGeom>
          <a:solidFill>
            <a:srgbClr val="BB313E"/>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44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El libro más corto de la Biblia es la Segunda Carta de Juan con 13 versículos en un único capitulo.</a:t>
            </a:r>
          </a:p>
        </p:txBody>
      </p:sp>
      <p:sp>
        <p:nvSpPr>
          <p:cNvPr id="12" name="文本框 11"/>
          <p:cNvSpPr txBox="1"/>
          <p:nvPr/>
        </p:nvSpPr>
        <p:spPr>
          <a:xfrm>
            <a:off x="1355725" y="1882140"/>
            <a:ext cx="64604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cs typeface="+mn-ea"/>
                <a:sym typeface="+mn-lt"/>
              </a:rPr>
              <a:t>¿Cuál es el Libro más corto de la Biblia?</a:t>
            </a:r>
          </a:p>
        </p:txBody>
      </p:sp>
      <p:sp>
        <p:nvSpPr>
          <p:cNvPr id="13" name="文本框 12"/>
          <p:cNvSpPr txBox="1"/>
          <p:nvPr/>
        </p:nvSpPr>
        <p:spPr>
          <a:xfrm>
            <a:off x="3230563" y="584314"/>
            <a:ext cx="2728595"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DIEZ</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2987675"/>
            <a:ext cx="8761730" cy="1758950"/>
          </a:xfrm>
          <a:prstGeom prst="rect">
            <a:avLst/>
          </a:prstGeom>
          <a:solidFill>
            <a:srgbClr val="7030A0"/>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44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El Salmo 119 es el capitulo más largo de la Biblia con 176 versículos.</a:t>
            </a:r>
          </a:p>
        </p:txBody>
      </p:sp>
      <p:sp>
        <p:nvSpPr>
          <p:cNvPr id="12" name="文本框 11"/>
          <p:cNvSpPr txBox="1"/>
          <p:nvPr/>
        </p:nvSpPr>
        <p:spPr>
          <a:xfrm>
            <a:off x="454025" y="1882140"/>
            <a:ext cx="82638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cs typeface="+mn-ea"/>
                <a:sym typeface="+mn-lt"/>
              </a:rPr>
              <a:t>¿Cuál es el Capitulo más largo de la Biblia?</a:t>
            </a:r>
          </a:p>
        </p:txBody>
      </p:sp>
      <p:sp>
        <p:nvSpPr>
          <p:cNvPr id="13" name="文本框 12"/>
          <p:cNvSpPr txBox="1"/>
          <p:nvPr/>
        </p:nvSpPr>
        <p:spPr>
          <a:xfrm>
            <a:off x="2888933" y="584314"/>
            <a:ext cx="3411855"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ONCE</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2543810"/>
            <a:ext cx="8761730" cy="2646680"/>
          </a:xfrm>
          <a:prstGeom prst="rect">
            <a:avLst/>
          </a:prstGeom>
          <a:solidFill>
            <a:srgbClr val="00B050"/>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44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El Salmo 117 es el capitulo más corto de la Biblia con únicamente 2 versículos.</a:t>
            </a:r>
          </a:p>
        </p:txBody>
      </p:sp>
      <p:sp>
        <p:nvSpPr>
          <p:cNvPr id="12" name="文本框 11"/>
          <p:cNvSpPr txBox="1"/>
          <p:nvPr/>
        </p:nvSpPr>
        <p:spPr>
          <a:xfrm>
            <a:off x="454025" y="1882140"/>
            <a:ext cx="82638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cs typeface="+mn-ea"/>
                <a:sym typeface="+mn-lt"/>
              </a:rPr>
              <a:t>¿Cuál es el Capitulo mas corto de la Biblia?</a:t>
            </a:r>
          </a:p>
        </p:txBody>
      </p:sp>
      <p:sp>
        <p:nvSpPr>
          <p:cNvPr id="13" name="文本框 12"/>
          <p:cNvSpPr txBox="1"/>
          <p:nvPr/>
        </p:nvSpPr>
        <p:spPr>
          <a:xfrm>
            <a:off x="2888933" y="584314"/>
            <a:ext cx="3411855"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DOCE</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2417445"/>
            <a:ext cx="8761730" cy="2899410"/>
          </a:xfrm>
          <a:prstGeom prst="rect">
            <a:avLst/>
          </a:prstGeom>
          <a:solidFill>
            <a:srgbClr val="0070C0"/>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44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El Versículo 9 del capitulo 8 del Libro de Ester es el más largo de la Biblia con 80 palabras en la Versión RVA 1960 (Est 8:9).</a:t>
            </a:r>
          </a:p>
        </p:txBody>
      </p:sp>
      <p:sp>
        <p:nvSpPr>
          <p:cNvPr id="12" name="文本框 11"/>
          <p:cNvSpPr txBox="1"/>
          <p:nvPr/>
        </p:nvSpPr>
        <p:spPr>
          <a:xfrm>
            <a:off x="454025" y="1640840"/>
            <a:ext cx="82638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cs typeface="+mn-ea"/>
                <a:sym typeface="+mn-lt"/>
              </a:rPr>
              <a:t>¿Cual es el Versículo más largo de la Biblia?</a:t>
            </a:r>
          </a:p>
        </p:txBody>
      </p:sp>
      <p:sp>
        <p:nvSpPr>
          <p:cNvPr id="13" name="文本框 12"/>
          <p:cNvSpPr txBox="1"/>
          <p:nvPr/>
        </p:nvSpPr>
        <p:spPr>
          <a:xfrm>
            <a:off x="2609533" y="343014"/>
            <a:ext cx="3970655"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TRECE</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2417445"/>
            <a:ext cx="8761730" cy="2899410"/>
          </a:xfrm>
          <a:prstGeom prst="rect">
            <a:avLst/>
          </a:prstGeom>
          <a:solidFill>
            <a:srgbClr val="D46900"/>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44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El Versículo 13 del capitulo 20 del Libro de Exodo es el mas corto de la la Biblia con 9 letras en la Versión RVA 1960</a:t>
            </a:r>
          </a:p>
          <a:p>
            <a:pPr algn="ctr"/>
            <a:r>
              <a:rPr sz="44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(Ex 20:13).</a:t>
            </a:r>
          </a:p>
        </p:txBody>
      </p:sp>
      <p:sp>
        <p:nvSpPr>
          <p:cNvPr id="12" name="文本框 11"/>
          <p:cNvSpPr txBox="1"/>
          <p:nvPr/>
        </p:nvSpPr>
        <p:spPr>
          <a:xfrm>
            <a:off x="454025" y="1640840"/>
            <a:ext cx="82638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cs typeface="+mn-ea"/>
                <a:sym typeface="+mn-lt"/>
              </a:rPr>
              <a:t>¿Cual es el Versículo más corto de la Biblia?</a:t>
            </a:r>
          </a:p>
        </p:txBody>
      </p:sp>
      <p:sp>
        <p:nvSpPr>
          <p:cNvPr id="13" name="文本框 12"/>
          <p:cNvSpPr txBox="1"/>
          <p:nvPr/>
        </p:nvSpPr>
        <p:spPr>
          <a:xfrm>
            <a:off x="1823085" y="343014"/>
            <a:ext cx="5543550"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CATORCE</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1819910"/>
            <a:ext cx="8761730" cy="3801745"/>
          </a:xfrm>
          <a:prstGeom prst="rect">
            <a:avLst/>
          </a:prstGeom>
          <a:solidFill>
            <a:srgbClr val="2268AE"/>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28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La Biblia fue escrita en tres idiomas, hebreo, arameo y griego. Por lo tanto, los Primeros 39 libros del Antiguo Testamento fueron escritos principalmente para los Judíos en hebreo y algunos pasajes en arameo. También fue traducido al griego 100 años antes de Jesucristo. Mientras que los 27 libros del Nuevo Testamento fueron escritos principalmente para los Gentiles en griego, el idioma comúnmente hablado por los gentiles a través del Imperio Romano.</a:t>
            </a:r>
          </a:p>
        </p:txBody>
      </p:sp>
      <p:sp>
        <p:nvSpPr>
          <p:cNvPr id="12" name="文本框 11"/>
          <p:cNvSpPr txBox="1"/>
          <p:nvPr/>
        </p:nvSpPr>
        <p:spPr>
          <a:xfrm>
            <a:off x="1355725" y="1170940"/>
            <a:ext cx="64604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sym typeface="+mn-lt"/>
              </a:rPr>
              <a:t>¿En qué idioma se escribió la Biblia?</a:t>
            </a:r>
          </a:p>
        </p:txBody>
      </p:sp>
      <p:sp>
        <p:nvSpPr>
          <p:cNvPr id="13" name="文本框 12"/>
          <p:cNvSpPr txBox="1"/>
          <p:nvPr/>
        </p:nvSpPr>
        <p:spPr>
          <a:xfrm>
            <a:off x="2330133" y="114"/>
            <a:ext cx="4529455"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QUINCE</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2378710"/>
            <a:ext cx="8761730" cy="2633980"/>
          </a:xfrm>
          <a:prstGeom prst="rect">
            <a:avLst/>
          </a:prstGeom>
          <a:solidFill>
            <a:srgbClr val="BB313E"/>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28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La Biblia además de ser una Biblioteca compuesta por diferentes libros, también son las instrucciones de Dios para el Camino de la Salvación del hombre.</a:t>
            </a:r>
          </a:p>
        </p:txBody>
      </p:sp>
      <p:sp>
        <p:nvSpPr>
          <p:cNvPr id="13" name="文本框 12"/>
          <p:cNvSpPr txBox="1"/>
          <p:nvPr/>
        </p:nvSpPr>
        <p:spPr>
          <a:xfrm>
            <a:off x="213995" y="892732"/>
            <a:ext cx="8761730" cy="1200329"/>
          </a:xfrm>
          <a:prstGeom prst="rect">
            <a:avLst/>
          </a:prstGeom>
        </p:spPr>
        <p:txBody>
          <a:bodyPr wrap="squar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7200" dirty="0">
                <a:solidFill>
                  <a:schemeClr val="tx1"/>
                </a:solidFill>
                <a:effectLst>
                  <a:outerShdw blurRad="38100" dist="19050" dir="2700000" algn="tl" rotWithShape="0">
                    <a:schemeClr val="dk1">
                      <a:alpha val="40000"/>
                    </a:schemeClr>
                  </a:outerShdw>
                </a:effectLst>
                <a:cs typeface="+mn-ea"/>
                <a:sym typeface="+mn-lt"/>
              </a:rPr>
              <a:t>¿</a:t>
            </a:r>
            <a:r>
              <a:rPr lang="en-US" altLang="zh-CN" sz="7200" dirty="0" err="1">
                <a:solidFill>
                  <a:schemeClr val="tx1"/>
                </a:solidFill>
                <a:effectLst>
                  <a:outerShdw blurRad="38100" dist="19050" dir="2700000" algn="tl" rotWithShape="0">
                    <a:schemeClr val="dk1">
                      <a:alpha val="40000"/>
                    </a:schemeClr>
                  </a:outerShdw>
                </a:effectLst>
                <a:cs typeface="+mn-ea"/>
                <a:sym typeface="+mn-lt"/>
              </a:rPr>
              <a:t>Por</a:t>
            </a:r>
            <a:r>
              <a:rPr lang="en-US" altLang="zh-CN" sz="7200" dirty="0">
                <a:solidFill>
                  <a:schemeClr val="tx1"/>
                </a:solidFill>
                <a:effectLst>
                  <a:outerShdw blurRad="38100" dist="19050" dir="2700000" algn="tl" rotWithShape="0">
                    <a:schemeClr val="dk1">
                      <a:alpha val="40000"/>
                    </a:schemeClr>
                  </a:outerShdw>
                </a:effectLst>
                <a:cs typeface="+mn-ea"/>
                <a:sym typeface="+mn-lt"/>
              </a:rPr>
              <a:t> </a:t>
            </a:r>
            <a:r>
              <a:rPr lang="en-US" altLang="zh-CN" sz="7200" dirty="0" err="1">
                <a:solidFill>
                  <a:schemeClr val="tx1"/>
                </a:solidFill>
                <a:effectLst>
                  <a:outerShdw blurRad="38100" dist="19050" dir="2700000" algn="tl" rotWithShape="0">
                    <a:schemeClr val="dk1">
                      <a:alpha val="40000"/>
                    </a:schemeClr>
                  </a:outerShdw>
                </a:effectLst>
                <a:cs typeface="+mn-ea"/>
                <a:sym typeface="+mn-lt"/>
              </a:rPr>
              <a:t>qué</a:t>
            </a:r>
            <a:r>
              <a:rPr lang="en-US" altLang="zh-CN" sz="7200" dirty="0">
                <a:solidFill>
                  <a:schemeClr val="tx1"/>
                </a:solidFill>
                <a:effectLst>
                  <a:outerShdw blurRad="38100" dist="19050" dir="2700000" algn="tl" rotWithShape="0">
                    <a:schemeClr val="dk1">
                      <a:alpha val="40000"/>
                    </a:schemeClr>
                  </a:outerShdw>
                </a:effectLst>
                <a:cs typeface="+mn-ea"/>
                <a:sym typeface="+mn-lt"/>
              </a:rPr>
              <a:t> leer la </a:t>
            </a:r>
            <a:r>
              <a:rPr lang="en-US" altLang="zh-CN" sz="7200" dirty="0" err="1">
                <a:solidFill>
                  <a:schemeClr val="tx1"/>
                </a:solidFill>
                <a:effectLst>
                  <a:outerShdw blurRad="38100" dist="19050" dir="2700000" algn="tl" rotWithShape="0">
                    <a:schemeClr val="dk1">
                      <a:alpha val="40000"/>
                    </a:schemeClr>
                  </a:outerShdw>
                </a:effectLst>
                <a:cs typeface="+mn-ea"/>
                <a:sym typeface="+mn-lt"/>
              </a:rPr>
              <a:t>Biblia</a:t>
            </a:r>
            <a:r>
              <a:rPr lang="en-US" altLang="zh-CN" sz="7200" dirty="0" smtClean="0">
                <a:solidFill>
                  <a:schemeClr val="tx1"/>
                </a:solidFill>
                <a:effectLst>
                  <a:outerShdw blurRad="38100" dist="19050" dir="2700000" algn="tl" rotWithShape="0">
                    <a:schemeClr val="dk1">
                      <a:alpha val="40000"/>
                    </a:schemeClr>
                  </a:outerShdw>
                </a:effectLst>
                <a:cs typeface="+mn-ea"/>
                <a:sym typeface="+mn-lt"/>
              </a:rPr>
              <a:t>?</a:t>
            </a:r>
            <a:endParaRPr lang="en-US" altLang="zh-CN" sz="7200" dirty="0">
              <a:solidFill>
                <a:schemeClr val="tx1"/>
              </a:solidFill>
              <a:effectLst>
                <a:outerShdw blurRad="38100" dist="19050" dir="2700000" algn="tl" rotWithShape="0">
                  <a:schemeClr val="dk1">
                    <a:alpha val="40000"/>
                  </a:schemeClr>
                </a:outerShdw>
              </a:effectLst>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750"/>
                            </p:stCondLst>
                            <p:childTnLst>
                              <p:par>
                                <p:cTn id="11" presetID="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2378710"/>
            <a:ext cx="8761730" cy="2633980"/>
          </a:xfrm>
          <a:prstGeom prst="rect">
            <a:avLst/>
          </a:prstGeom>
          <a:solidFill>
            <a:srgbClr val="318C0E"/>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lang="en-US" sz="28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S</a:t>
            </a:r>
            <a:r>
              <a:rPr sz="28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 recomienda es comenzar por el Nuevo Testamento en los Evangelios</a:t>
            </a:r>
            <a:r>
              <a:rPr lang="en-US" sz="28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La Palabra Evangelio significa “Buenas Nuevas” y habla acerca de la Manifestación de la Salvación escrita por los profetas del Antiguo Testamento y cumplida en Jesucristo.</a:t>
            </a:r>
          </a:p>
        </p:txBody>
      </p:sp>
      <p:sp>
        <p:nvSpPr>
          <p:cNvPr id="5" name="文本框 12"/>
          <p:cNvSpPr txBox="1"/>
          <p:nvPr/>
        </p:nvSpPr>
        <p:spPr>
          <a:xfrm>
            <a:off x="213995" y="905060"/>
            <a:ext cx="8761730" cy="923330"/>
          </a:xfrm>
          <a:prstGeom prst="rect">
            <a:avLst/>
          </a:prstGeom>
        </p:spPr>
        <p:txBody>
          <a:bodyPr wrap="squar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pPr>
              <a:defRPr/>
            </a:pPr>
            <a:r>
              <a:rPr lang="en-US" altLang="zh-CN" sz="5400" dirty="0">
                <a:solidFill>
                  <a:schemeClr val="tx1"/>
                </a:solidFill>
                <a:effectLst>
                  <a:outerShdw blurRad="38100" dist="19050" dir="2700000" algn="tl" rotWithShape="0">
                    <a:schemeClr val="dk1">
                      <a:alpha val="40000"/>
                    </a:schemeClr>
                  </a:outerShdw>
                </a:effectLst>
                <a:cs typeface="+mn-ea"/>
                <a:sym typeface="+mn-lt"/>
              </a:rPr>
              <a:t>¿</a:t>
            </a:r>
            <a:r>
              <a:rPr lang="en-US" altLang="zh-CN" sz="5400" dirty="0" err="1">
                <a:solidFill>
                  <a:schemeClr val="tx1"/>
                </a:solidFill>
                <a:effectLst>
                  <a:outerShdw blurRad="38100" dist="19050" dir="2700000" algn="tl" rotWithShape="0">
                    <a:schemeClr val="dk1">
                      <a:alpha val="40000"/>
                    </a:schemeClr>
                  </a:outerShdw>
                </a:effectLst>
                <a:cs typeface="+mn-ea"/>
                <a:sym typeface="+mn-lt"/>
              </a:rPr>
              <a:t>Cómo</a:t>
            </a:r>
            <a:r>
              <a:rPr lang="en-US" altLang="zh-CN" sz="5400" dirty="0">
                <a:solidFill>
                  <a:schemeClr val="tx1"/>
                </a:solidFill>
                <a:effectLst>
                  <a:outerShdw blurRad="38100" dist="19050" dir="2700000" algn="tl" rotWithShape="0">
                    <a:schemeClr val="dk1">
                      <a:alpha val="40000"/>
                    </a:schemeClr>
                  </a:outerShdw>
                </a:effectLst>
                <a:cs typeface="+mn-ea"/>
                <a:sym typeface="+mn-lt"/>
              </a:rPr>
              <a:t> </a:t>
            </a:r>
            <a:r>
              <a:rPr lang="en-US" altLang="zh-CN" sz="5400" dirty="0" err="1">
                <a:solidFill>
                  <a:schemeClr val="tx1"/>
                </a:solidFill>
                <a:effectLst>
                  <a:outerShdw blurRad="38100" dist="19050" dir="2700000" algn="tl" rotWithShape="0">
                    <a:schemeClr val="dk1">
                      <a:alpha val="40000"/>
                    </a:schemeClr>
                  </a:outerShdw>
                </a:effectLst>
                <a:cs typeface="+mn-ea"/>
                <a:sym typeface="+mn-lt"/>
              </a:rPr>
              <a:t>empezar</a:t>
            </a:r>
            <a:r>
              <a:rPr lang="en-US" altLang="zh-CN" sz="5400" dirty="0">
                <a:solidFill>
                  <a:schemeClr val="tx1"/>
                </a:solidFill>
                <a:effectLst>
                  <a:outerShdw blurRad="38100" dist="19050" dir="2700000" algn="tl" rotWithShape="0">
                    <a:schemeClr val="dk1">
                      <a:alpha val="40000"/>
                    </a:schemeClr>
                  </a:outerShdw>
                </a:effectLst>
                <a:cs typeface="+mn-ea"/>
                <a:sym typeface="+mn-lt"/>
              </a:rPr>
              <a:t> a leer la </a:t>
            </a:r>
            <a:r>
              <a:rPr lang="en-US" altLang="zh-CN" sz="5400" dirty="0" err="1">
                <a:solidFill>
                  <a:schemeClr val="tx1"/>
                </a:solidFill>
                <a:effectLst>
                  <a:outerShdw blurRad="38100" dist="19050" dir="2700000" algn="tl" rotWithShape="0">
                    <a:schemeClr val="dk1">
                      <a:alpha val="40000"/>
                    </a:schemeClr>
                  </a:outerShdw>
                </a:effectLst>
                <a:cs typeface="+mn-ea"/>
                <a:sym typeface="+mn-lt"/>
              </a:rPr>
              <a:t>Biblia</a:t>
            </a:r>
            <a:r>
              <a:rPr lang="en-US" altLang="zh-CN" sz="5400" dirty="0">
                <a:solidFill>
                  <a:schemeClr val="tx1"/>
                </a:solidFill>
                <a:effectLst>
                  <a:outerShdw blurRad="38100" dist="19050" dir="2700000" algn="tl" rotWithShape="0">
                    <a:schemeClr val="dk1">
                      <a:alpha val="40000"/>
                    </a:schemeClr>
                  </a:outerShdw>
                </a:effectLst>
                <a:cs typeface="+mn-ea"/>
                <a:sym typeface="+mn-lt"/>
              </a:rPr>
              <a:t>?</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5"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750" fill="hold"/>
                                        <p:tgtEl>
                                          <p:spTgt spid="5"/>
                                        </p:tgtEl>
                                        <p:attrNameLst>
                                          <p:attrName>ppt_w</p:attrName>
                                        </p:attrNameLst>
                                      </p:cBhvr>
                                      <p:tavLst>
                                        <p:tav tm="0">
                                          <p:val>
                                            <p:strVal val="#ppt_w*0.70"/>
                                          </p:val>
                                        </p:tav>
                                        <p:tav tm="100000">
                                          <p:val>
                                            <p:strVal val="#ppt_w"/>
                                          </p:val>
                                        </p:tav>
                                      </p:tavLst>
                                    </p:anim>
                                    <p:anim calcmode="lin" valueType="num">
                                      <p:cBhvr>
                                        <p:cTn id="13" dur="750" fill="hold"/>
                                        <p:tgtEl>
                                          <p:spTgt spid="5"/>
                                        </p:tgtEl>
                                        <p:attrNameLst>
                                          <p:attrName>ppt_h</p:attrName>
                                        </p:attrNameLst>
                                      </p:cBhvr>
                                      <p:tavLst>
                                        <p:tav tm="0">
                                          <p:val>
                                            <p:strVal val="#ppt_h"/>
                                          </p:val>
                                        </p:tav>
                                        <p:tav tm="100000">
                                          <p:val>
                                            <p:strVal val="#ppt_h"/>
                                          </p:val>
                                        </p:tav>
                                      </p:tavLst>
                                    </p:anim>
                                    <p:animEffect transition="in" filter="fade">
                                      <p:cBhvr>
                                        <p:cTn id="14"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2530475"/>
            <a:ext cx="8761730" cy="2672715"/>
          </a:xfrm>
          <a:prstGeom prst="rect">
            <a:avLst/>
          </a:prstGeom>
          <a:solidFill>
            <a:srgbClr val="FFC000">
              <a:alpha val="20000"/>
            </a:srgbClr>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4400">
                <a:solidFill>
                  <a:schemeClr val="accent2"/>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La palabra Biblia proviene del griego “Biblíon” y su significado traducido es “Libros o Rollos”.</a:t>
            </a:r>
          </a:p>
        </p:txBody>
      </p:sp>
      <p:sp>
        <p:nvSpPr>
          <p:cNvPr id="12" name="文本框 11"/>
          <p:cNvSpPr txBox="1"/>
          <p:nvPr/>
        </p:nvSpPr>
        <p:spPr>
          <a:xfrm>
            <a:off x="1355725" y="1882140"/>
            <a:ext cx="64604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cs typeface="+mn-ea"/>
                <a:sym typeface="+mn-lt"/>
              </a:rPr>
              <a:t>¿Qué significa la Palabra Biblia? </a:t>
            </a:r>
            <a:endParaRPr kumimoji="0" lang="en-US" altLang="zh-CN"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cs typeface="+mn-ea"/>
              <a:sym typeface="+mn-lt"/>
            </a:endParaRPr>
          </a:p>
        </p:txBody>
      </p:sp>
      <p:sp>
        <p:nvSpPr>
          <p:cNvPr id="13" name="文本框 12"/>
          <p:cNvSpPr txBox="1"/>
          <p:nvPr/>
        </p:nvSpPr>
        <p:spPr>
          <a:xfrm>
            <a:off x="3261678" y="584314"/>
            <a:ext cx="2666365"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UNO</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40335" y="931545"/>
            <a:ext cx="8859520" cy="4625975"/>
          </a:xfrm>
          <a:prstGeom prst="rect">
            <a:avLst/>
          </a:prstGeom>
          <a:solidFill>
            <a:srgbClr val="D46900"/>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lang="es-VE" sz="2700" dirty="0" smtClean="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Orando</a:t>
            </a:r>
            <a:r>
              <a:rPr sz="2700" dirty="0" smtClean="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para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que</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Dios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revele</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su</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palabra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nosotros</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Jr</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33:3). </a:t>
            </a:r>
            <a:r>
              <a:rPr lang="en-US"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n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ella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están</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escritos</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misterios</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que</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solo Dios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revela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por</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medio</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de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su</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Espíritu</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(1 Co 2:14). Dios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es</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Espíritu</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por</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lo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tanto</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es</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el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único</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que</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conoce</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y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puede</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hablar</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al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espíritu</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del hombre (1 Co 2:10-11;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Jn</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4:24).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Otro</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consejo</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para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entender</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la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Biblia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es</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apartarnos</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del mal y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tener</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un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corazón</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humilde</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para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aceptar</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su</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palabra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(1 Co 2:9),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como</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está</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escrito</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en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Proverbios</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1:7 “El principio de la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sabiduría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es</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el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temor</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de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Jehová</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Los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insensatos</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desprecian</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la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sabiduría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y la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enseñanza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En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conclusión</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con un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corazón</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lleno</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de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resentimiento</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egoísmo</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maldad</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y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paradigmas</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nunca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le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será</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revelado</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la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Palabra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de Dios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Stg</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4:6; Sal 138:6;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Pr</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3:34).</a:t>
            </a:r>
          </a:p>
        </p:txBody>
      </p:sp>
      <p:sp>
        <p:nvSpPr>
          <p:cNvPr id="5" name="文本框 12"/>
          <p:cNvSpPr txBox="1"/>
          <p:nvPr/>
        </p:nvSpPr>
        <p:spPr>
          <a:xfrm>
            <a:off x="140335" y="8215"/>
            <a:ext cx="8859520" cy="923330"/>
          </a:xfrm>
          <a:prstGeom prst="rect">
            <a:avLst/>
          </a:prstGeom>
        </p:spPr>
        <p:txBody>
          <a:bodyPr wrap="squar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pPr>
              <a:defRPr/>
            </a:pPr>
            <a:r>
              <a:rPr lang="en-US" altLang="zh-CN" sz="5400" dirty="0" smtClean="0">
                <a:solidFill>
                  <a:schemeClr val="tx1"/>
                </a:solidFill>
                <a:effectLst>
                  <a:outerShdw blurRad="38100" dist="19050" dir="2700000" algn="tl" rotWithShape="0">
                    <a:schemeClr val="dk1">
                      <a:alpha val="40000"/>
                    </a:schemeClr>
                  </a:outerShdw>
                </a:effectLst>
                <a:cs typeface="+mn-ea"/>
                <a:sym typeface="+mn-lt"/>
              </a:rPr>
              <a:t>¿</a:t>
            </a:r>
            <a:r>
              <a:rPr lang="en-US" altLang="zh-CN" sz="5400" dirty="0" err="1" smtClean="0">
                <a:solidFill>
                  <a:schemeClr val="tx1"/>
                </a:solidFill>
                <a:effectLst>
                  <a:outerShdw blurRad="38100" dist="19050" dir="2700000" algn="tl" rotWithShape="0">
                    <a:schemeClr val="dk1">
                      <a:alpha val="40000"/>
                    </a:schemeClr>
                  </a:outerShdw>
                </a:effectLst>
                <a:cs typeface="+mn-ea"/>
                <a:sym typeface="+mn-lt"/>
              </a:rPr>
              <a:t>Cómo</a:t>
            </a:r>
            <a:r>
              <a:rPr lang="en-US" altLang="zh-CN" sz="5400" dirty="0" smtClean="0">
                <a:solidFill>
                  <a:schemeClr val="tx1"/>
                </a:solidFill>
                <a:effectLst>
                  <a:outerShdw blurRad="38100" dist="19050" dir="2700000" algn="tl" rotWithShape="0">
                    <a:schemeClr val="dk1">
                      <a:alpha val="40000"/>
                    </a:schemeClr>
                  </a:outerShdw>
                </a:effectLst>
                <a:cs typeface="+mn-ea"/>
                <a:sym typeface="+mn-lt"/>
              </a:rPr>
              <a:t> </a:t>
            </a:r>
            <a:r>
              <a:rPr lang="en-US" altLang="zh-CN" sz="5400" dirty="0" err="1">
                <a:solidFill>
                  <a:schemeClr val="tx1"/>
                </a:solidFill>
                <a:effectLst>
                  <a:outerShdw blurRad="38100" dist="19050" dir="2700000" algn="tl" rotWithShape="0">
                    <a:schemeClr val="dk1">
                      <a:alpha val="40000"/>
                    </a:schemeClr>
                  </a:outerShdw>
                </a:effectLst>
                <a:cs typeface="+mn-ea"/>
                <a:sym typeface="+mn-lt"/>
              </a:rPr>
              <a:t>entender</a:t>
            </a:r>
            <a:r>
              <a:rPr lang="en-US" altLang="zh-CN" sz="5400" dirty="0">
                <a:solidFill>
                  <a:schemeClr val="tx1"/>
                </a:solidFill>
                <a:effectLst>
                  <a:outerShdw blurRad="38100" dist="19050" dir="2700000" algn="tl" rotWithShape="0">
                    <a:schemeClr val="dk1">
                      <a:alpha val="40000"/>
                    </a:schemeClr>
                  </a:outerShdw>
                </a:effectLst>
                <a:cs typeface="+mn-ea"/>
                <a:sym typeface="+mn-lt"/>
              </a:rPr>
              <a:t> la </a:t>
            </a:r>
            <a:r>
              <a:rPr lang="en-US" altLang="zh-CN" sz="5400" dirty="0" err="1" smtClean="0">
                <a:solidFill>
                  <a:schemeClr val="tx1"/>
                </a:solidFill>
                <a:effectLst>
                  <a:outerShdw blurRad="38100" dist="19050" dir="2700000" algn="tl" rotWithShape="0">
                    <a:schemeClr val="dk1">
                      <a:alpha val="40000"/>
                    </a:schemeClr>
                  </a:outerShdw>
                </a:effectLst>
                <a:cs typeface="+mn-ea"/>
                <a:sym typeface="+mn-lt"/>
              </a:rPr>
              <a:t>Biblia</a:t>
            </a:r>
            <a:r>
              <a:rPr lang="en-US" altLang="zh-CN" sz="5400" dirty="0" smtClean="0">
                <a:solidFill>
                  <a:schemeClr val="tx1"/>
                </a:solidFill>
                <a:effectLst>
                  <a:outerShdw blurRad="38100" dist="19050" dir="2700000" algn="tl" rotWithShape="0">
                    <a:schemeClr val="dk1">
                      <a:alpha val="40000"/>
                    </a:schemeClr>
                  </a:outerShdw>
                </a:effectLst>
                <a:cs typeface="+mn-ea"/>
                <a:sym typeface="+mn-lt"/>
              </a:rPr>
              <a:t>?</a:t>
            </a:r>
            <a:endParaRPr lang="en-US" altLang="zh-CN" sz="5400" dirty="0">
              <a:solidFill>
                <a:schemeClr val="tx1"/>
              </a:solidFill>
              <a:effectLst>
                <a:outerShdw blurRad="38100" dist="19050" dir="2700000" algn="tl" rotWithShape="0">
                  <a:schemeClr val="dk1">
                    <a:alpha val="40000"/>
                  </a:schemeClr>
                </a:outerShdw>
              </a:effectLst>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5"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750" fill="hold"/>
                                        <p:tgtEl>
                                          <p:spTgt spid="5"/>
                                        </p:tgtEl>
                                        <p:attrNameLst>
                                          <p:attrName>ppt_w</p:attrName>
                                        </p:attrNameLst>
                                      </p:cBhvr>
                                      <p:tavLst>
                                        <p:tav tm="0">
                                          <p:val>
                                            <p:strVal val="#ppt_w*0.70"/>
                                          </p:val>
                                        </p:tav>
                                        <p:tav tm="100000">
                                          <p:val>
                                            <p:strVal val="#ppt_w"/>
                                          </p:val>
                                        </p:tav>
                                      </p:tavLst>
                                    </p:anim>
                                    <p:anim calcmode="lin" valueType="num">
                                      <p:cBhvr>
                                        <p:cTn id="13" dur="750" fill="hold"/>
                                        <p:tgtEl>
                                          <p:spTgt spid="5"/>
                                        </p:tgtEl>
                                        <p:attrNameLst>
                                          <p:attrName>ppt_h</p:attrName>
                                        </p:attrNameLst>
                                      </p:cBhvr>
                                      <p:tavLst>
                                        <p:tav tm="0">
                                          <p:val>
                                            <p:strVal val="#ppt_h"/>
                                          </p:val>
                                        </p:tav>
                                        <p:tav tm="100000">
                                          <p:val>
                                            <p:strVal val="#ppt_h"/>
                                          </p:val>
                                        </p:tav>
                                      </p:tavLst>
                                    </p:anim>
                                    <p:animEffect transition="in" filter="fade">
                                      <p:cBhvr>
                                        <p:cTn id="14"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264460" y="1242580"/>
            <a:ext cx="4626016" cy="1014730"/>
          </a:xfrm>
          <a:prstGeom prst="rect">
            <a:avLst/>
          </a:prstGeom>
          <a:noFill/>
        </p:spPr>
        <p:txBody>
          <a:bodyPr wrap="square" rtlCol="0">
            <a:spAutoFit/>
          </a:bodyPr>
          <a:lstStyle/>
          <a:p>
            <a:pPr algn="ctr"/>
            <a:r>
              <a:rPr lang="en-US" altLang="zh-CN" sz="2000">
                <a:solidFill>
                  <a:schemeClr val="bg1"/>
                </a:solidFill>
                <a:effectLst>
                  <a:outerShdw blurRad="38100" dist="38100" dir="2700000" algn="tl">
                    <a:srgbClr val="000000">
                      <a:alpha val="43137"/>
                    </a:srgbClr>
                  </a:outerShdw>
                </a:effectLst>
                <a:cs typeface="+mn-ea"/>
                <a:sym typeface="+mn-lt"/>
              </a:rPr>
              <a:t>Jesús le dijo: Yo soy el camino, y la verdad, y la vida; nadie viene al Padre, sino por mí.</a:t>
            </a:r>
          </a:p>
        </p:txBody>
      </p:sp>
      <p:sp>
        <p:nvSpPr>
          <p:cNvPr id="14" name="矩形 13"/>
          <p:cNvSpPr/>
          <p:nvPr/>
        </p:nvSpPr>
        <p:spPr>
          <a:xfrm>
            <a:off x="2644358" y="228028"/>
            <a:ext cx="3866515" cy="1014730"/>
          </a:xfrm>
          <a:prstGeom prst="rect">
            <a:avLst/>
          </a:prstGeom>
        </p:spPr>
        <p:txBody>
          <a:bodyPr wrap="none">
            <a:spAutoFit/>
          </a:bodyPr>
          <a:lstStyle/>
          <a:p>
            <a:pPr algn="ctr"/>
            <a:r>
              <a:rPr lang="en-US" sz="60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JUAN 14:6</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1909445"/>
            <a:ext cx="8761730" cy="3737610"/>
          </a:xfrm>
          <a:prstGeom prst="rect">
            <a:avLst/>
          </a:prstGeom>
          <a:solidFill>
            <a:srgbClr val="2268AE"/>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32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La Biblia es la Palabra de Dios revelada a la humanidad (Ex 31:18, 32:16), su autor es Dios mismo y su interprete El Espíritu Santo (2 Sa 23:2; 2 Pe 1:21). Su tema principal es la redención del hombre por medio de Jesucristo (Jn 3:16). Pero también es útil para enseñar, exhortar, corregir e instruir en justicia  </a:t>
            </a:r>
            <a:r>
              <a:rPr lang="en-US" sz="32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y verdad </a:t>
            </a:r>
            <a:r>
              <a:rPr sz="32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al hombre (2 Ti 3:16).</a:t>
            </a:r>
          </a:p>
        </p:txBody>
      </p:sp>
      <p:sp>
        <p:nvSpPr>
          <p:cNvPr id="12" name="文本框 11"/>
          <p:cNvSpPr txBox="1"/>
          <p:nvPr/>
        </p:nvSpPr>
        <p:spPr>
          <a:xfrm>
            <a:off x="1355725" y="1272540"/>
            <a:ext cx="64604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sym typeface="+mn-lt"/>
              </a:rPr>
              <a:t>¿Qué es la Biblia?</a:t>
            </a:r>
            <a:endParaRPr kumimoji="0" lang="en-US" altLang="zh-CN"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cs typeface="+mn-ea"/>
              <a:sym typeface="+mn-lt"/>
            </a:endParaRPr>
          </a:p>
        </p:txBody>
      </p:sp>
      <p:sp>
        <p:nvSpPr>
          <p:cNvPr id="13" name="文本框 12"/>
          <p:cNvSpPr txBox="1"/>
          <p:nvPr/>
        </p:nvSpPr>
        <p:spPr>
          <a:xfrm>
            <a:off x="3292476" y="76314"/>
            <a:ext cx="2604770"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DOS</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1819910"/>
            <a:ext cx="8761730" cy="3801745"/>
          </a:xfrm>
          <a:prstGeom prst="rect">
            <a:avLst/>
          </a:prstGeom>
          <a:solidFill>
            <a:schemeClr val="accent2">
              <a:lumMod val="75000"/>
            </a:schemeClr>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26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La Biblia fue escrita por 40 personas escogidas y preparadas por Dios en diferentes épocas y lugares. Sus autores fueron reyes, príncipes, poetas, profetas, pastores, sacerdotes, doctores y otros simplemente fueron pescadores. Fue completada en un periodo aproximadamente de 1600 años y escrita en 3 idiomas diferentes. Pero a pesar de sus distintos escritores, ocupaciones e idiomas, de vivir en lugares y tiempos diferentes, todos los libros de la Biblia muestran una unidad y fue la inspiración divina dada por El Espíritu Santo a cada uno de sus autores (2 Sa 23:2).</a:t>
            </a:r>
          </a:p>
        </p:txBody>
      </p:sp>
      <p:sp>
        <p:nvSpPr>
          <p:cNvPr id="12" name="文本框 11"/>
          <p:cNvSpPr txBox="1"/>
          <p:nvPr/>
        </p:nvSpPr>
        <p:spPr>
          <a:xfrm>
            <a:off x="1355725" y="1170940"/>
            <a:ext cx="64604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cs typeface="+mn-ea"/>
                <a:sym typeface="+mn-lt"/>
              </a:rPr>
              <a:t>¿Quién escribió la Biblia?</a:t>
            </a:r>
          </a:p>
        </p:txBody>
      </p:sp>
      <p:sp>
        <p:nvSpPr>
          <p:cNvPr id="13" name="文本框 12"/>
          <p:cNvSpPr txBox="1"/>
          <p:nvPr/>
        </p:nvSpPr>
        <p:spPr>
          <a:xfrm>
            <a:off x="3013076" y="114"/>
            <a:ext cx="3163570"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TRES</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1819910"/>
            <a:ext cx="8761730" cy="3801745"/>
          </a:xfrm>
          <a:prstGeom prst="rect">
            <a:avLst/>
          </a:prstGeom>
          <a:solidFill>
            <a:srgbClr val="2268AE"/>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26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La Biblia está dividida en Antiguo Testamento y Nuevo Testamento. La palabra “Testamento” tiene como significado “Pacto” o “Alianza“, haciendo referencia a los pactos de Dios con su Pueblo escogido (Ex 19:5-6) y con Su Hijo Jesucristo (Mt 26:26-28). El Antiguo Testamento narra la preparación de la Salvación (Jr 31:31-34). Mientras que el Nuevo Testamento muestra la manifestación de la Salvación por medio de Jesucristo (He 13:20). Por otra parte estos dos pactos dividieron los tiempos de la humanidad en “antes de Cristo” (a.C.) y “después de Cristo” (d.C.).</a:t>
            </a:r>
          </a:p>
        </p:txBody>
      </p:sp>
      <p:sp>
        <p:nvSpPr>
          <p:cNvPr id="12" name="文本框 11"/>
          <p:cNvSpPr txBox="1"/>
          <p:nvPr/>
        </p:nvSpPr>
        <p:spPr>
          <a:xfrm>
            <a:off x="1355725" y="1170940"/>
            <a:ext cx="64604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sym typeface="+mn-lt"/>
              </a:rPr>
              <a:t>¿Como está dividida la Biblia?</a:t>
            </a:r>
            <a:endParaRPr lang="en-US" altLang="zh-CN" sz="2800">
              <a:effectLst>
                <a:outerShdw blurRad="38100" dist="19050" dir="2700000" algn="tl" rotWithShape="0">
                  <a:schemeClr val="dk1">
                    <a:alpha val="40000"/>
                  </a:schemeClr>
                </a:outerShdw>
              </a:effectLst>
              <a:cs typeface="+mn-ea"/>
              <a:sym typeface="+mn-lt"/>
            </a:endParaRPr>
          </a:p>
        </p:txBody>
      </p:sp>
      <p:sp>
        <p:nvSpPr>
          <p:cNvPr id="13" name="文本框 12"/>
          <p:cNvSpPr txBox="1"/>
          <p:nvPr/>
        </p:nvSpPr>
        <p:spPr>
          <a:xfrm>
            <a:off x="2185671" y="114"/>
            <a:ext cx="4818380"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CUATRO</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2125980"/>
            <a:ext cx="8761730" cy="3190240"/>
          </a:xfrm>
          <a:prstGeom prst="rect">
            <a:avLst/>
          </a:prstGeom>
          <a:solidFill>
            <a:srgbClr val="318C0E"/>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26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La Biblia tiene en total 66 libros, 39 del Antiguo Testamento y 27 del Nuevo Testamento. Los 39 libros del Antiguo Testamento están compuestos por 5 libros del Pentateuco, 12 libros históricos, 5 poéticos, 5 de profetas mayores y 12 de profetas menores. Mientras que los 27 libros del Nuevo Testamento están formados por 4 evangelios, 1 libro histórico, 13 cartas paulinas, 8 cartas generales y 1 libro profético.</a:t>
            </a:r>
          </a:p>
        </p:txBody>
      </p:sp>
      <p:sp>
        <p:nvSpPr>
          <p:cNvPr id="12" name="文本框 11"/>
          <p:cNvSpPr txBox="1"/>
          <p:nvPr/>
        </p:nvSpPr>
        <p:spPr>
          <a:xfrm>
            <a:off x="1355725" y="1297940"/>
            <a:ext cx="64604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cs typeface="+mn-ea"/>
                <a:sym typeface="+mn-lt"/>
              </a:rPr>
              <a:t>¿Cuántos libros tiene la Biblia?</a:t>
            </a:r>
          </a:p>
        </p:txBody>
      </p:sp>
      <p:sp>
        <p:nvSpPr>
          <p:cNvPr id="13" name="文本框 12"/>
          <p:cNvSpPr txBox="1"/>
          <p:nvPr/>
        </p:nvSpPr>
        <p:spPr>
          <a:xfrm>
            <a:off x="2702878" y="114"/>
            <a:ext cx="3783965"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CINCO</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0"/>
          </a:blip>
          <a:stretch>
            <a:fillRect/>
          </a:stretch>
        </a:blipFill>
        <a:effectLst/>
      </p:bgPr>
    </p:bg>
    <p:spTree>
      <p:nvGrpSpPr>
        <p:cNvPr id="1" name=""/>
        <p:cNvGrpSpPr/>
        <p:nvPr/>
      </p:nvGrpSpPr>
      <p:grpSpPr>
        <a:xfrm>
          <a:off x="0" y="0"/>
          <a:ext cx="0" cy="0"/>
          <a:chOff x="0" y="0"/>
          <a:chExt cx="0" cy="0"/>
        </a:xfrm>
      </p:grpSpPr>
      <p:grpSp>
        <p:nvGrpSpPr>
          <p:cNvPr id="4" name="Grupo 3"/>
          <p:cNvGrpSpPr/>
          <p:nvPr/>
        </p:nvGrpSpPr>
        <p:grpSpPr>
          <a:xfrm>
            <a:off x="1133793" y="50914"/>
            <a:ext cx="7567612" cy="1014730"/>
            <a:chOff x="1786" y="80"/>
            <a:chExt cx="11917" cy="1598"/>
          </a:xfrm>
        </p:grpSpPr>
        <p:sp>
          <p:nvSpPr>
            <p:cNvPr id="12" name="文本框 11"/>
            <p:cNvSpPr txBox="1"/>
            <p:nvPr/>
          </p:nvSpPr>
          <p:spPr>
            <a:xfrm>
              <a:off x="4807" y="274"/>
              <a:ext cx="8896" cy="1316"/>
            </a:xfrm>
            <a:prstGeom prst="rect">
              <a:avLst/>
            </a:prstGeom>
            <a:noFill/>
          </p:spPr>
          <p:txBody>
            <a:bodyPr wrap="square" rtlCol="0">
              <a:spAutoFit/>
              <a:scene3d>
                <a:camera prst="orthographicFront"/>
                <a:lightRig rig="threePt" dir="t"/>
              </a:scene3d>
            </a:bodyPr>
            <a:lstStyle/>
            <a:p>
              <a:pPr algn="l">
                <a:lnSpc>
                  <a:spcPct val="110000"/>
                </a:lnSpc>
                <a:defRPr/>
              </a:pPr>
              <a:r>
                <a:rPr lang="en-US" altLang="zh-CN" sz="2400">
                  <a:effectLst>
                    <a:outerShdw blurRad="38100" dist="19050" dir="2700000" algn="tl" rotWithShape="0">
                      <a:schemeClr val="dk1">
                        <a:alpha val="40000"/>
                      </a:schemeClr>
                    </a:outerShdw>
                  </a:effectLst>
                  <a:cs typeface="+mn-ea"/>
                  <a:sym typeface="+mn-lt"/>
                </a:rPr>
                <a:t>¿Cuáles son los libros de la Biblia?</a:t>
              </a:r>
              <a:endParaRPr lang="en-US" altLang="zh-CN" sz="2800">
                <a:effectLst>
                  <a:outerShdw blurRad="38100" dist="19050" dir="2700000" algn="tl" rotWithShape="0">
                    <a:schemeClr val="dk1">
                      <a:alpha val="40000"/>
                    </a:schemeClr>
                  </a:outerShdw>
                </a:effectLst>
                <a:cs typeface="+mn-ea"/>
                <a:sym typeface="+mn-lt"/>
              </a:endParaRPr>
            </a:p>
            <a:p>
              <a:pPr algn="l">
                <a:lnSpc>
                  <a:spcPct val="110000"/>
                </a:lnSpc>
                <a:defRPr/>
              </a:pPr>
              <a:r>
                <a:rPr lang="en-US" altLang="zh-CN" sz="2000" i="1">
                  <a:effectLst>
                    <a:outerShdw blurRad="38100" dist="19050" dir="2700000" algn="tl" rotWithShape="0">
                      <a:schemeClr val="dk1">
                        <a:alpha val="40000"/>
                      </a:schemeClr>
                    </a:outerShdw>
                  </a:effectLst>
                  <a:cs typeface="+mn-ea"/>
                  <a:sym typeface="+mn-lt"/>
                </a:rPr>
                <a:t>Antiguo Testamento (39 Libros)</a:t>
              </a:r>
            </a:p>
          </p:txBody>
        </p:sp>
        <p:sp>
          <p:nvSpPr>
            <p:cNvPr id="13" name="文本框 12"/>
            <p:cNvSpPr txBox="1"/>
            <p:nvPr/>
          </p:nvSpPr>
          <p:spPr>
            <a:xfrm>
              <a:off x="1786" y="80"/>
              <a:ext cx="3021" cy="1598"/>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60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SEIS</a:t>
              </a:r>
            </a:p>
          </p:txBody>
        </p:sp>
      </p:grpSp>
      <p:pic>
        <p:nvPicPr>
          <p:cNvPr id="3" name="Imagen 2"/>
          <p:cNvPicPr>
            <a:picLocks noChangeAspect="1"/>
          </p:cNvPicPr>
          <p:nvPr/>
        </p:nvPicPr>
        <p:blipFill>
          <a:blip r:embed="rId3"/>
          <a:srcRect l="5014" t="13921" r="5470" b="6814"/>
          <a:stretch>
            <a:fillRect/>
          </a:stretch>
        </p:blipFill>
        <p:spPr>
          <a:xfrm>
            <a:off x="1133475" y="1086485"/>
            <a:ext cx="6877050" cy="44869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mt="0"/>
          </a:blip>
          <a:stretch>
            <a:fillRect/>
          </a:stretch>
        </a:blipFill>
        <a:effectLst/>
      </p:bgPr>
    </p:bg>
    <p:spTree>
      <p:nvGrpSpPr>
        <p:cNvPr id="1" name=""/>
        <p:cNvGrpSpPr/>
        <p:nvPr/>
      </p:nvGrpSpPr>
      <p:grpSpPr>
        <a:xfrm>
          <a:off x="0" y="0"/>
          <a:ext cx="0" cy="0"/>
          <a:chOff x="0" y="0"/>
          <a:chExt cx="0" cy="0"/>
        </a:xfrm>
      </p:grpSpPr>
      <p:grpSp>
        <p:nvGrpSpPr>
          <p:cNvPr id="4" name="Grupo 3"/>
          <p:cNvGrpSpPr/>
          <p:nvPr/>
        </p:nvGrpSpPr>
        <p:grpSpPr>
          <a:xfrm>
            <a:off x="1133793" y="50914"/>
            <a:ext cx="7567612" cy="1014730"/>
            <a:chOff x="1786" y="80"/>
            <a:chExt cx="11917" cy="1598"/>
          </a:xfrm>
        </p:grpSpPr>
        <p:sp>
          <p:nvSpPr>
            <p:cNvPr id="12" name="文本框 11"/>
            <p:cNvSpPr txBox="1"/>
            <p:nvPr/>
          </p:nvSpPr>
          <p:spPr>
            <a:xfrm>
              <a:off x="4807" y="274"/>
              <a:ext cx="8896" cy="1316"/>
            </a:xfrm>
            <a:prstGeom prst="rect">
              <a:avLst/>
            </a:prstGeom>
            <a:noFill/>
          </p:spPr>
          <p:txBody>
            <a:bodyPr wrap="square" rtlCol="0">
              <a:spAutoFit/>
              <a:scene3d>
                <a:camera prst="orthographicFront"/>
                <a:lightRig rig="threePt" dir="t"/>
              </a:scene3d>
            </a:bodyPr>
            <a:lstStyle/>
            <a:p>
              <a:pPr algn="l">
                <a:lnSpc>
                  <a:spcPct val="110000"/>
                </a:lnSpc>
                <a:defRPr/>
              </a:pPr>
              <a:r>
                <a:rPr lang="en-US" altLang="zh-CN" sz="2400">
                  <a:effectLst>
                    <a:outerShdw blurRad="38100" dist="19050" dir="2700000" algn="tl" rotWithShape="0">
                      <a:schemeClr val="dk1">
                        <a:alpha val="40000"/>
                      </a:schemeClr>
                    </a:outerShdw>
                  </a:effectLst>
                  <a:cs typeface="+mn-ea"/>
                  <a:sym typeface="+mn-lt"/>
                </a:rPr>
                <a:t>¿Cuáles son los libros de la Biblia?</a:t>
              </a:r>
              <a:endParaRPr lang="en-US" altLang="zh-CN" sz="2800">
                <a:effectLst>
                  <a:outerShdw blurRad="38100" dist="19050" dir="2700000" algn="tl" rotWithShape="0">
                    <a:schemeClr val="dk1">
                      <a:alpha val="40000"/>
                    </a:schemeClr>
                  </a:outerShdw>
                </a:effectLst>
                <a:cs typeface="+mn-ea"/>
                <a:sym typeface="+mn-lt"/>
              </a:endParaRPr>
            </a:p>
            <a:p>
              <a:pPr algn="l">
                <a:lnSpc>
                  <a:spcPct val="110000"/>
                </a:lnSpc>
                <a:defRPr/>
              </a:pPr>
              <a:r>
                <a:rPr lang="en-US" altLang="zh-CN" sz="2000" i="1">
                  <a:effectLst>
                    <a:outerShdw blurRad="38100" dist="19050" dir="2700000" algn="tl" rotWithShape="0">
                      <a:schemeClr val="dk1">
                        <a:alpha val="40000"/>
                      </a:schemeClr>
                    </a:outerShdw>
                  </a:effectLst>
                  <a:cs typeface="+mn-ea"/>
                  <a:sym typeface="+mn-lt"/>
                </a:rPr>
                <a:t>Nuevo Testamento (27 Libros)</a:t>
              </a:r>
            </a:p>
          </p:txBody>
        </p:sp>
        <p:sp>
          <p:nvSpPr>
            <p:cNvPr id="13" name="文本框 12"/>
            <p:cNvSpPr txBox="1"/>
            <p:nvPr/>
          </p:nvSpPr>
          <p:spPr>
            <a:xfrm>
              <a:off x="1786" y="80"/>
              <a:ext cx="3021" cy="1598"/>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60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SEIS</a:t>
              </a:r>
            </a:p>
          </p:txBody>
        </p:sp>
      </p:grpSp>
      <p:pic>
        <p:nvPicPr>
          <p:cNvPr id="2" name="Imagen 1"/>
          <p:cNvPicPr>
            <a:picLocks noChangeAspect="1"/>
          </p:cNvPicPr>
          <p:nvPr/>
        </p:nvPicPr>
        <p:blipFill>
          <a:blip r:embed="rId3"/>
          <a:srcRect t="17782" b="6538"/>
          <a:stretch>
            <a:fillRect/>
          </a:stretch>
        </p:blipFill>
        <p:spPr>
          <a:xfrm>
            <a:off x="219075" y="1339850"/>
            <a:ext cx="8707120" cy="4183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2722245"/>
            <a:ext cx="8761730" cy="2112010"/>
          </a:xfrm>
          <a:prstGeom prst="rect">
            <a:avLst/>
          </a:prstGeom>
          <a:solidFill>
            <a:srgbClr val="2268AE"/>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32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La Biblia contiene un total de 1.189 capítulos. Formada por 929 capítulos en el Antiguo Testamento y 260 en el Nuevo Testamento.</a:t>
            </a:r>
          </a:p>
        </p:txBody>
      </p:sp>
      <p:sp>
        <p:nvSpPr>
          <p:cNvPr id="12" name="文本框 11"/>
          <p:cNvSpPr txBox="1"/>
          <p:nvPr/>
        </p:nvSpPr>
        <p:spPr>
          <a:xfrm>
            <a:off x="1364615" y="1882140"/>
            <a:ext cx="64604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sym typeface="+mn-lt"/>
              </a:rPr>
              <a:t>¿Cuántos capítulos tiene la Biblia?</a:t>
            </a:r>
          </a:p>
        </p:txBody>
      </p:sp>
      <p:sp>
        <p:nvSpPr>
          <p:cNvPr id="13" name="文本框 12"/>
          <p:cNvSpPr txBox="1"/>
          <p:nvPr/>
        </p:nvSpPr>
        <p:spPr>
          <a:xfrm>
            <a:off x="2888616" y="436994"/>
            <a:ext cx="3412490"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SIETE</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sr0wjqc">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Newsprint</Template>
  <TotalTime>66</TotalTime>
  <Words>1083</Words>
  <Application>Microsoft Office PowerPoint</Application>
  <PresentationFormat>Personalizado</PresentationFormat>
  <Paragraphs>62</Paragraphs>
  <Slides>21</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汉仪尚巍手书W</vt:lpstr>
      <vt:lpstr>Londrina Solid</vt:lpstr>
      <vt:lpstr>Aqua Grotesque</vt:lpstr>
      <vt:lpstr>Calibri</vt:lpstr>
      <vt:lpstr>Office 主题</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Luis</cp:lastModifiedBy>
  <cp:revision>279</cp:revision>
  <dcterms:created xsi:type="dcterms:W3CDTF">2018-12-01T07:21:00Z</dcterms:created>
  <dcterms:modified xsi:type="dcterms:W3CDTF">2020-09-25T18:35:46Z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2058-11.2.0.9144</vt:lpwstr>
  </property>
</Properties>
</file>