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3" r:id="rId3"/>
    <p:sldId id="264" r:id="rId4"/>
    <p:sldId id="257" r:id="rId5"/>
    <p:sldId id="258" r:id="rId6"/>
    <p:sldId id="259" r:id="rId7"/>
    <p:sldId id="260" r:id="rId8"/>
    <p:sldId id="261" r:id="rId9"/>
    <p:sldId id="262" r:id="rId10"/>
    <p:sldId id="265" r:id="rId11"/>
    <p:sldId id="266" r:id="rId12"/>
    <p:sldId id="267" r:id="rId13"/>
    <p:sldId id="268" r:id="rId14"/>
    <p:sldId id="270" r:id="rId15"/>
    <p:sldId id="271" r:id="rId16"/>
    <p:sldId id="269" r:id="rId17"/>
  </p:sldIdLst>
  <p:sldSz cx="9144000" cy="5715000" type="screen16x10"/>
  <p:notesSz cx="6858000" cy="9144000"/>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030"/>
    <a:srgbClr val="E68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979" y="-77"/>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DA2931-A2C9-45A3-A2E4-8DEE631E1D54}"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s-VE"/>
        </a:p>
      </dgm:t>
    </dgm:pt>
    <dgm:pt modelId="{B5C6B36F-6CC1-44BD-B40E-2083007B2470}">
      <dgm:prSet phldrT="[Texto]" custT="1"/>
      <dgm:spPr/>
      <dgm:t>
        <a:bodyPr/>
        <a:lstStyle/>
        <a:p>
          <a:r>
            <a:rPr lang="es-VE" sz="2800" b="1" dirty="0" smtClean="0">
              <a:latin typeface="Arial Rounded MT Bold" pitchFamily="34" charset="0"/>
            </a:rPr>
            <a:t>Taré</a:t>
          </a:r>
          <a:endParaRPr lang="es-VE" sz="1400" b="1" dirty="0">
            <a:latin typeface="Arial Rounded MT Bold" pitchFamily="34" charset="0"/>
          </a:endParaRPr>
        </a:p>
      </dgm:t>
    </dgm:pt>
    <dgm:pt modelId="{15B95331-9527-41C3-A160-4C91002B565B}" type="parTrans" cxnId="{4DE33C1B-4FB5-4D73-A0FB-16CAD4BD914B}">
      <dgm:prSet/>
      <dgm:spPr/>
      <dgm:t>
        <a:bodyPr/>
        <a:lstStyle/>
        <a:p>
          <a:endParaRPr lang="es-VE"/>
        </a:p>
      </dgm:t>
    </dgm:pt>
    <dgm:pt modelId="{1EA889F8-7D2B-4808-BAE3-4A1883E2F450}" type="sibTrans" cxnId="{4DE33C1B-4FB5-4D73-A0FB-16CAD4BD914B}">
      <dgm:prSet/>
      <dgm:spPr/>
      <dgm:t>
        <a:bodyPr/>
        <a:lstStyle/>
        <a:p>
          <a:endParaRPr lang="es-VE"/>
        </a:p>
      </dgm:t>
    </dgm:pt>
    <dgm:pt modelId="{C59D9E08-F970-447B-9B61-FAE7182935F8}" type="asst">
      <dgm:prSet phldrT="[Texto]" custT="1"/>
      <dgm:spPr/>
      <dgm:t>
        <a:bodyPr/>
        <a:lstStyle/>
        <a:p>
          <a:r>
            <a:rPr lang="es-VE" sz="1600" b="1" dirty="0" smtClean="0">
              <a:latin typeface="Arial Rounded MT Bold" pitchFamily="34" charset="0"/>
            </a:rPr>
            <a:t>Abram</a:t>
          </a:r>
          <a:endParaRPr lang="es-VE" sz="1400" b="1" dirty="0" smtClean="0">
            <a:latin typeface="Arial Rounded MT Bold" pitchFamily="34" charset="0"/>
          </a:endParaRPr>
        </a:p>
        <a:p>
          <a:r>
            <a:rPr lang="es-VE" sz="1400" dirty="0" smtClean="0">
              <a:latin typeface="Arial Rounded MT Bold" pitchFamily="34" charset="0"/>
            </a:rPr>
            <a:t>(con </a:t>
          </a:r>
          <a:r>
            <a:rPr lang="es-VE" sz="1400" dirty="0" err="1" smtClean="0">
              <a:latin typeface="Arial Rounded MT Bold" pitchFamily="34" charset="0"/>
            </a:rPr>
            <a:t>Sarai</a:t>
          </a:r>
          <a:r>
            <a:rPr lang="es-VE" sz="1400" dirty="0" smtClean="0">
              <a:latin typeface="Arial Rounded MT Bold" pitchFamily="34" charset="0"/>
            </a:rPr>
            <a:t>)</a:t>
          </a:r>
          <a:endParaRPr lang="es-VE" sz="1400" dirty="0">
            <a:latin typeface="Arial Rounded MT Bold" pitchFamily="34" charset="0"/>
          </a:endParaRPr>
        </a:p>
      </dgm:t>
    </dgm:pt>
    <dgm:pt modelId="{1E6A4C8A-2316-44E7-B708-3012F2C195AF}" type="parTrans" cxnId="{FADEDA55-24B2-4617-8C39-52CADFA606B7}">
      <dgm:prSet/>
      <dgm:spPr/>
      <dgm:t>
        <a:bodyPr/>
        <a:lstStyle/>
        <a:p>
          <a:endParaRPr lang="es-VE" sz="1600">
            <a:latin typeface="Arial Rounded MT Bold" pitchFamily="34" charset="0"/>
          </a:endParaRPr>
        </a:p>
      </dgm:t>
    </dgm:pt>
    <dgm:pt modelId="{BD871D27-C7A3-435D-901E-8A6309499A72}" type="sibTrans" cxnId="{FADEDA55-24B2-4617-8C39-52CADFA606B7}">
      <dgm:prSet/>
      <dgm:spPr/>
      <dgm:t>
        <a:bodyPr/>
        <a:lstStyle/>
        <a:p>
          <a:endParaRPr lang="es-VE"/>
        </a:p>
      </dgm:t>
    </dgm:pt>
    <dgm:pt modelId="{AA5CFF6F-2D4D-4B7B-8CA6-42078060FDEA}" type="asst">
      <dgm:prSet phldrT="[Texto]" custT="1"/>
      <dgm:spPr/>
      <dgm:t>
        <a:bodyPr/>
        <a:lstStyle/>
        <a:p>
          <a:r>
            <a:rPr lang="es-VE" sz="1600" b="1" dirty="0" err="1" smtClean="0">
              <a:latin typeface="Arial Rounded MT Bold" pitchFamily="34" charset="0"/>
            </a:rPr>
            <a:t>Nacor</a:t>
          </a:r>
          <a:endParaRPr lang="es-VE" sz="1400" b="1" dirty="0" smtClean="0">
            <a:latin typeface="Arial Rounded MT Bold" pitchFamily="34" charset="0"/>
          </a:endParaRPr>
        </a:p>
        <a:p>
          <a:r>
            <a:rPr lang="es-VE" sz="1400" dirty="0" smtClean="0">
              <a:latin typeface="Arial Rounded MT Bold" pitchFamily="34" charset="0"/>
            </a:rPr>
            <a:t>(con </a:t>
          </a:r>
          <a:r>
            <a:rPr lang="es-VE" sz="1400" dirty="0" err="1" smtClean="0">
              <a:latin typeface="Arial Rounded MT Bold" pitchFamily="34" charset="0"/>
            </a:rPr>
            <a:t>Milca</a:t>
          </a:r>
          <a:r>
            <a:rPr lang="es-VE" sz="1400" dirty="0" smtClean="0">
              <a:latin typeface="Arial Rounded MT Bold" pitchFamily="34" charset="0"/>
            </a:rPr>
            <a:t>)</a:t>
          </a:r>
          <a:endParaRPr lang="es-VE" sz="1400" dirty="0">
            <a:latin typeface="Arial Rounded MT Bold" pitchFamily="34" charset="0"/>
          </a:endParaRPr>
        </a:p>
      </dgm:t>
    </dgm:pt>
    <dgm:pt modelId="{CAC094C6-AD25-42C4-90EA-3E2BE332C2F3}" type="parTrans" cxnId="{C9ADE565-F781-4E5E-AA45-AA950DC92C4F}">
      <dgm:prSet/>
      <dgm:spPr/>
      <dgm:t>
        <a:bodyPr/>
        <a:lstStyle/>
        <a:p>
          <a:endParaRPr lang="es-VE" sz="1600">
            <a:latin typeface="Arial Rounded MT Bold" pitchFamily="34" charset="0"/>
          </a:endParaRPr>
        </a:p>
      </dgm:t>
    </dgm:pt>
    <dgm:pt modelId="{15F227E5-4218-479F-BF58-6386DD457FD5}" type="sibTrans" cxnId="{C9ADE565-F781-4E5E-AA45-AA950DC92C4F}">
      <dgm:prSet/>
      <dgm:spPr/>
      <dgm:t>
        <a:bodyPr/>
        <a:lstStyle/>
        <a:p>
          <a:endParaRPr lang="es-VE"/>
        </a:p>
      </dgm:t>
    </dgm:pt>
    <dgm:pt modelId="{BC8A26CB-CBA9-406B-BB3C-CC0086BBE078}" type="asst">
      <dgm:prSet phldrT="[Texto]" custT="1"/>
      <dgm:spPr/>
      <dgm:t>
        <a:bodyPr/>
        <a:lstStyle/>
        <a:p>
          <a:r>
            <a:rPr lang="es-VE" sz="2400" b="1" dirty="0" err="1" smtClean="0">
              <a:latin typeface="Arial Rounded MT Bold" pitchFamily="34" charset="0"/>
            </a:rPr>
            <a:t>Haran</a:t>
          </a:r>
          <a:endParaRPr lang="es-VE" sz="2800" b="1" dirty="0">
            <a:latin typeface="Arial Rounded MT Bold" pitchFamily="34" charset="0"/>
          </a:endParaRPr>
        </a:p>
      </dgm:t>
    </dgm:pt>
    <dgm:pt modelId="{57C8D416-0EAC-45D1-ABFA-4FB8EBDC81DA}" type="parTrans" cxnId="{EAD7EA27-E795-4A82-A3E9-8D1184544C2E}">
      <dgm:prSet/>
      <dgm:spPr/>
      <dgm:t>
        <a:bodyPr/>
        <a:lstStyle/>
        <a:p>
          <a:endParaRPr lang="es-VE" sz="1600">
            <a:latin typeface="Arial Rounded MT Bold" pitchFamily="34" charset="0"/>
          </a:endParaRPr>
        </a:p>
      </dgm:t>
    </dgm:pt>
    <dgm:pt modelId="{CFE4278F-CB3A-4757-BFCB-FEEDB0440769}" type="sibTrans" cxnId="{EAD7EA27-E795-4A82-A3E9-8D1184544C2E}">
      <dgm:prSet/>
      <dgm:spPr/>
      <dgm:t>
        <a:bodyPr/>
        <a:lstStyle/>
        <a:p>
          <a:endParaRPr lang="es-VE"/>
        </a:p>
      </dgm:t>
    </dgm:pt>
    <dgm:pt modelId="{01E00F86-BD37-4A3F-B6D5-C48C259771C6}" type="asst">
      <dgm:prSet phldrT="[Texto]" custT="1"/>
      <dgm:spPr/>
      <dgm:t>
        <a:bodyPr/>
        <a:lstStyle/>
        <a:p>
          <a:r>
            <a:rPr lang="es-VE" sz="2800" dirty="0" smtClean="0">
              <a:latin typeface="Arial Rounded MT Bold" pitchFamily="34" charset="0"/>
            </a:rPr>
            <a:t>Lot</a:t>
          </a:r>
          <a:endParaRPr lang="es-VE" sz="2800" dirty="0">
            <a:latin typeface="Arial Rounded MT Bold" pitchFamily="34" charset="0"/>
          </a:endParaRPr>
        </a:p>
      </dgm:t>
    </dgm:pt>
    <dgm:pt modelId="{B88E7CC9-4BEA-41A9-AC3A-FC564A455EEE}" type="parTrans" cxnId="{6755E4A8-D0F7-4A3B-B4B8-49A3114FE914}">
      <dgm:prSet/>
      <dgm:spPr/>
      <dgm:t>
        <a:bodyPr/>
        <a:lstStyle/>
        <a:p>
          <a:endParaRPr lang="es-VE" sz="1600">
            <a:latin typeface="Arial Rounded MT Bold" pitchFamily="34" charset="0"/>
          </a:endParaRPr>
        </a:p>
      </dgm:t>
    </dgm:pt>
    <dgm:pt modelId="{D7A37A19-EF3B-45BB-98F0-4D353822A0C0}" type="sibTrans" cxnId="{6755E4A8-D0F7-4A3B-B4B8-49A3114FE914}">
      <dgm:prSet/>
      <dgm:spPr/>
      <dgm:t>
        <a:bodyPr/>
        <a:lstStyle/>
        <a:p>
          <a:endParaRPr lang="es-VE"/>
        </a:p>
      </dgm:t>
    </dgm:pt>
    <dgm:pt modelId="{3189D1D3-48DA-42FF-A16F-C9E6067628B0}" type="asst">
      <dgm:prSet phldrT="[Texto]" custT="1"/>
      <dgm:spPr/>
      <dgm:t>
        <a:bodyPr/>
        <a:lstStyle/>
        <a:p>
          <a:r>
            <a:rPr lang="es-VE" sz="2800" dirty="0" err="1" smtClean="0">
              <a:latin typeface="Arial Rounded MT Bold" pitchFamily="34" charset="0"/>
            </a:rPr>
            <a:t>Milca</a:t>
          </a:r>
          <a:endParaRPr lang="es-VE" sz="2800" dirty="0">
            <a:latin typeface="Arial Rounded MT Bold" pitchFamily="34" charset="0"/>
          </a:endParaRPr>
        </a:p>
      </dgm:t>
    </dgm:pt>
    <dgm:pt modelId="{2FD1EFE1-9043-4569-866A-0706E06C55E8}" type="parTrans" cxnId="{C2C19654-D787-48EF-AD67-33EC68CDA4A6}">
      <dgm:prSet/>
      <dgm:spPr/>
      <dgm:t>
        <a:bodyPr/>
        <a:lstStyle/>
        <a:p>
          <a:endParaRPr lang="es-VE" sz="1600">
            <a:latin typeface="Arial Rounded MT Bold" pitchFamily="34" charset="0"/>
          </a:endParaRPr>
        </a:p>
      </dgm:t>
    </dgm:pt>
    <dgm:pt modelId="{3D39C3C6-EEF9-40B8-937C-00895461A062}" type="sibTrans" cxnId="{C2C19654-D787-48EF-AD67-33EC68CDA4A6}">
      <dgm:prSet/>
      <dgm:spPr/>
      <dgm:t>
        <a:bodyPr/>
        <a:lstStyle/>
        <a:p>
          <a:endParaRPr lang="es-VE"/>
        </a:p>
      </dgm:t>
    </dgm:pt>
    <dgm:pt modelId="{0B4C002B-AE27-4C51-8846-F709E2B64906}" type="asst">
      <dgm:prSet phldrT="[Texto]" custT="1"/>
      <dgm:spPr/>
      <dgm:t>
        <a:bodyPr/>
        <a:lstStyle/>
        <a:p>
          <a:r>
            <a:rPr lang="es-VE" sz="2800" dirty="0" err="1" smtClean="0">
              <a:latin typeface="Arial Rounded MT Bold" pitchFamily="34" charset="0"/>
            </a:rPr>
            <a:t>Isca</a:t>
          </a:r>
          <a:endParaRPr lang="es-VE" sz="2800" dirty="0">
            <a:latin typeface="Arial Rounded MT Bold" pitchFamily="34" charset="0"/>
          </a:endParaRPr>
        </a:p>
      </dgm:t>
    </dgm:pt>
    <dgm:pt modelId="{59C40B48-B704-46AA-A7D7-2A2379A1EF9C}" type="parTrans" cxnId="{BD96713E-1478-4EF8-8E41-4C5A2F648133}">
      <dgm:prSet/>
      <dgm:spPr/>
      <dgm:t>
        <a:bodyPr/>
        <a:lstStyle/>
        <a:p>
          <a:endParaRPr lang="es-VE" sz="1600">
            <a:latin typeface="Arial Rounded MT Bold" pitchFamily="34" charset="0"/>
          </a:endParaRPr>
        </a:p>
      </dgm:t>
    </dgm:pt>
    <dgm:pt modelId="{7A6CC0B3-B3B0-4DBF-8D57-C11496DCFE89}" type="sibTrans" cxnId="{BD96713E-1478-4EF8-8E41-4C5A2F648133}">
      <dgm:prSet/>
      <dgm:spPr/>
      <dgm:t>
        <a:bodyPr/>
        <a:lstStyle/>
        <a:p>
          <a:endParaRPr lang="es-VE"/>
        </a:p>
      </dgm:t>
    </dgm:pt>
    <dgm:pt modelId="{8B1CEE3B-DFB4-4DDE-BADF-D603CE682BB8}" type="pres">
      <dgm:prSet presAssocID="{CADA2931-A2C9-45A3-A2E4-8DEE631E1D54}" presName="hierChild1" presStyleCnt="0">
        <dgm:presLayoutVars>
          <dgm:chPref val="1"/>
          <dgm:dir/>
          <dgm:animOne val="branch"/>
          <dgm:animLvl val="lvl"/>
          <dgm:resizeHandles/>
        </dgm:presLayoutVars>
      </dgm:prSet>
      <dgm:spPr/>
      <dgm:t>
        <a:bodyPr/>
        <a:lstStyle/>
        <a:p>
          <a:endParaRPr lang="es-VE"/>
        </a:p>
      </dgm:t>
    </dgm:pt>
    <dgm:pt modelId="{B2664E90-26EA-4176-937C-9C3AB7B76A2C}" type="pres">
      <dgm:prSet presAssocID="{B5C6B36F-6CC1-44BD-B40E-2083007B2470}" presName="hierRoot1" presStyleCnt="0"/>
      <dgm:spPr/>
    </dgm:pt>
    <dgm:pt modelId="{ABA793E8-7C47-4A94-AD4C-1779CA6A1A33}" type="pres">
      <dgm:prSet presAssocID="{B5C6B36F-6CC1-44BD-B40E-2083007B2470}" presName="composite" presStyleCnt="0"/>
      <dgm:spPr/>
    </dgm:pt>
    <dgm:pt modelId="{629D513D-FF20-401A-AFA9-4CAAE8BD8537}" type="pres">
      <dgm:prSet presAssocID="{B5C6B36F-6CC1-44BD-B40E-2083007B2470}" presName="background" presStyleLbl="node0" presStyleIdx="0" presStyleCnt="1"/>
      <dgm:spPr/>
    </dgm:pt>
    <dgm:pt modelId="{F16F0CFC-1932-4B27-A9DA-FB70C3F7E592}" type="pres">
      <dgm:prSet presAssocID="{B5C6B36F-6CC1-44BD-B40E-2083007B2470}" presName="text" presStyleLbl="fgAcc0" presStyleIdx="0" presStyleCnt="1">
        <dgm:presLayoutVars>
          <dgm:chPref val="3"/>
        </dgm:presLayoutVars>
      </dgm:prSet>
      <dgm:spPr/>
      <dgm:t>
        <a:bodyPr/>
        <a:lstStyle/>
        <a:p>
          <a:endParaRPr lang="es-VE"/>
        </a:p>
      </dgm:t>
    </dgm:pt>
    <dgm:pt modelId="{8AAA267F-7F20-412F-A505-E43885415E24}" type="pres">
      <dgm:prSet presAssocID="{B5C6B36F-6CC1-44BD-B40E-2083007B2470}" presName="hierChild2" presStyleCnt="0"/>
      <dgm:spPr/>
    </dgm:pt>
    <dgm:pt modelId="{E06D884B-14E6-48E8-A622-D9368115F5D5}" type="pres">
      <dgm:prSet presAssocID="{1E6A4C8A-2316-44E7-B708-3012F2C195AF}" presName="Name10" presStyleLbl="parChTrans1D2" presStyleIdx="0" presStyleCnt="3"/>
      <dgm:spPr/>
      <dgm:t>
        <a:bodyPr/>
        <a:lstStyle/>
        <a:p>
          <a:endParaRPr lang="es-VE"/>
        </a:p>
      </dgm:t>
    </dgm:pt>
    <dgm:pt modelId="{C2B0B37E-9524-4FCC-B717-20DC6274164B}" type="pres">
      <dgm:prSet presAssocID="{C59D9E08-F970-447B-9B61-FAE7182935F8}" presName="hierRoot2" presStyleCnt="0"/>
      <dgm:spPr/>
    </dgm:pt>
    <dgm:pt modelId="{9B743FBD-6F9D-4D8A-A8D9-7B05A0F66688}" type="pres">
      <dgm:prSet presAssocID="{C59D9E08-F970-447B-9B61-FAE7182935F8}" presName="composite2" presStyleCnt="0"/>
      <dgm:spPr/>
    </dgm:pt>
    <dgm:pt modelId="{D5D936CA-7F12-45E0-877E-B430483E40D8}" type="pres">
      <dgm:prSet presAssocID="{C59D9E08-F970-447B-9B61-FAE7182935F8}" presName="background2" presStyleLbl="asst1" presStyleIdx="0" presStyleCnt="6"/>
      <dgm:spPr/>
    </dgm:pt>
    <dgm:pt modelId="{3BF26D4C-2F1D-49BE-B556-D521F450682F}" type="pres">
      <dgm:prSet presAssocID="{C59D9E08-F970-447B-9B61-FAE7182935F8}" presName="text2" presStyleLbl="fgAcc2" presStyleIdx="0" presStyleCnt="3">
        <dgm:presLayoutVars>
          <dgm:chPref val="3"/>
        </dgm:presLayoutVars>
      </dgm:prSet>
      <dgm:spPr/>
      <dgm:t>
        <a:bodyPr/>
        <a:lstStyle/>
        <a:p>
          <a:endParaRPr lang="es-VE"/>
        </a:p>
      </dgm:t>
    </dgm:pt>
    <dgm:pt modelId="{6EE11641-11FE-4B87-BBB5-25A87BDE40E3}" type="pres">
      <dgm:prSet presAssocID="{C59D9E08-F970-447B-9B61-FAE7182935F8}" presName="hierChild3" presStyleCnt="0"/>
      <dgm:spPr/>
    </dgm:pt>
    <dgm:pt modelId="{75D193E6-C8E7-4829-8FD1-DE191DD7288F}" type="pres">
      <dgm:prSet presAssocID="{CAC094C6-AD25-42C4-90EA-3E2BE332C2F3}" presName="Name10" presStyleLbl="parChTrans1D2" presStyleIdx="1" presStyleCnt="3"/>
      <dgm:spPr/>
      <dgm:t>
        <a:bodyPr/>
        <a:lstStyle/>
        <a:p>
          <a:endParaRPr lang="es-VE"/>
        </a:p>
      </dgm:t>
    </dgm:pt>
    <dgm:pt modelId="{93075292-F7B0-415D-8775-D0428EE4FC70}" type="pres">
      <dgm:prSet presAssocID="{AA5CFF6F-2D4D-4B7B-8CA6-42078060FDEA}" presName="hierRoot2" presStyleCnt="0"/>
      <dgm:spPr/>
    </dgm:pt>
    <dgm:pt modelId="{8C148E5B-507C-4E04-BFB1-FE6CC227403D}" type="pres">
      <dgm:prSet presAssocID="{AA5CFF6F-2D4D-4B7B-8CA6-42078060FDEA}" presName="composite2" presStyleCnt="0"/>
      <dgm:spPr/>
    </dgm:pt>
    <dgm:pt modelId="{DC70C0C5-25F2-4610-A8FE-85A45BD010DF}" type="pres">
      <dgm:prSet presAssocID="{AA5CFF6F-2D4D-4B7B-8CA6-42078060FDEA}" presName="background2" presStyleLbl="asst1" presStyleIdx="1" presStyleCnt="6"/>
      <dgm:spPr/>
    </dgm:pt>
    <dgm:pt modelId="{76A087EB-6EB2-4572-9F9A-C6F88C2848A2}" type="pres">
      <dgm:prSet presAssocID="{AA5CFF6F-2D4D-4B7B-8CA6-42078060FDEA}" presName="text2" presStyleLbl="fgAcc2" presStyleIdx="1" presStyleCnt="3">
        <dgm:presLayoutVars>
          <dgm:chPref val="3"/>
        </dgm:presLayoutVars>
      </dgm:prSet>
      <dgm:spPr/>
      <dgm:t>
        <a:bodyPr/>
        <a:lstStyle/>
        <a:p>
          <a:endParaRPr lang="es-VE"/>
        </a:p>
      </dgm:t>
    </dgm:pt>
    <dgm:pt modelId="{5EBA46D4-BC2F-47F9-B9B4-62A6B923E33B}" type="pres">
      <dgm:prSet presAssocID="{AA5CFF6F-2D4D-4B7B-8CA6-42078060FDEA}" presName="hierChild3" presStyleCnt="0"/>
      <dgm:spPr/>
    </dgm:pt>
    <dgm:pt modelId="{CC7207E7-D2FB-4471-93B9-C2BFE407A230}" type="pres">
      <dgm:prSet presAssocID="{57C8D416-0EAC-45D1-ABFA-4FB8EBDC81DA}" presName="Name10" presStyleLbl="parChTrans1D2" presStyleIdx="2" presStyleCnt="3"/>
      <dgm:spPr/>
      <dgm:t>
        <a:bodyPr/>
        <a:lstStyle/>
        <a:p>
          <a:endParaRPr lang="es-VE"/>
        </a:p>
      </dgm:t>
    </dgm:pt>
    <dgm:pt modelId="{1E8ED89A-FE5A-42B4-BA1C-F54EF93E284F}" type="pres">
      <dgm:prSet presAssocID="{BC8A26CB-CBA9-406B-BB3C-CC0086BBE078}" presName="hierRoot2" presStyleCnt="0"/>
      <dgm:spPr/>
    </dgm:pt>
    <dgm:pt modelId="{4A578240-673B-4D1B-9092-8EC15C0078EC}" type="pres">
      <dgm:prSet presAssocID="{BC8A26CB-CBA9-406B-BB3C-CC0086BBE078}" presName="composite2" presStyleCnt="0"/>
      <dgm:spPr/>
    </dgm:pt>
    <dgm:pt modelId="{9ECFC2B6-E1E2-4353-B1CF-A3E261A1FFA1}" type="pres">
      <dgm:prSet presAssocID="{BC8A26CB-CBA9-406B-BB3C-CC0086BBE078}" presName="background2" presStyleLbl="asst1" presStyleIdx="2" presStyleCnt="6"/>
      <dgm:spPr/>
    </dgm:pt>
    <dgm:pt modelId="{E132A7DB-6FFD-409B-9AF9-A837F6DBCA2F}" type="pres">
      <dgm:prSet presAssocID="{BC8A26CB-CBA9-406B-BB3C-CC0086BBE078}" presName="text2" presStyleLbl="fgAcc2" presStyleIdx="2" presStyleCnt="3">
        <dgm:presLayoutVars>
          <dgm:chPref val="3"/>
        </dgm:presLayoutVars>
      </dgm:prSet>
      <dgm:spPr/>
      <dgm:t>
        <a:bodyPr/>
        <a:lstStyle/>
        <a:p>
          <a:endParaRPr lang="es-VE"/>
        </a:p>
      </dgm:t>
    </dgm:pt>
    <dgm:pt modelId="{727D8AE0-1D03-4A75-870F-5E6EE97C3860}" type="pres">
      <dgm:prSet presAssocID="{BC8A26CB-CBA9-406B-BB3C-CC0086BBE078}" presName="hierChild3" presStyleCnt="0"/>
      <dgm:spPr/>
    </dgm:pt>
    <dgm:pt modelId="{2338351E-BEFE-4B47-9285-F7F1A5F44768}" type="pres">
      <dgm:prSet presAssocID="{B88E7CC9-4BEA-41A9-AC3A-FC564A455EEE}" presName="Name17" presStyleLbl="parChTrans1D3" presStyleIdx="0" presStyleCnt="3"/>
      <dgm:spPr/>
      <dgm:t>
        <a:bodyPr/>
        <a:lstStyle/>
        <a:p>
          <a:endParaRPr lang="es-VE"/>
        </a:p>
      </dgm:t>
    </dgm:pt>
    <dgm:pt modelId="{FC77AACF-DCAD-4762-A62D-45BB879B2CE4}" type="pres">
      <dgm:prSet presAssocID="{01E00F86-BD37-4A3F-B6D5-C48C259771C6}" presName="hierRoot3" presStyleCnt="0"/>
      <dgm:spPr/>
    </dgm:pt>
    <dgm:pt modelId="{7456BB8E-B21F-4E62-99DD-48E6876CCD70}" type="pres">
      <dgm:prSet presAssocID="{01E00F86-BD37-4A3F-B6D5-C48C259771C6}" presName="composite3" presStyleCnt="0"/>
      <dgm:spPr/>
    </dgm:pt>
    <dgm:pt modelId="{9DA24443-9990-4BFC-972D-4AD41AC17B9F}" type="pres">
      <dgm:prSet presAssocID="{01E00F86-BD37-4A3F-B6D5-C48C259771C6}" presName="background3" presStyleLbl="asst1" presStyleIdx="3" presStyleCnt="6"/>
      <dgm:spPr/>
    </dgm:pt>
    <dgm:pt modelId="{034F3FB7-45C9-4313-AAD2-C3FC91D78D83}" type="pres">
      <dgm:prSet presAssocID="{01E00F86-BD37-4A3F-B6D5-C48C259771C6}" presName="text3" presStyleLbl="fgAcc3" presStyleIdx="0" presStyleCnt="3">
        <dgm:presLayoutVars>
          <dgm:chPref val="3"/>
        </dgm:presLayoutVars>
      </dgm:prSet>
      <dgm:spPr/>
      <dgm:t>
        <a:bodyPr/>
        <a:lstStyle/>
        <a:p>
          <a:endParaRPr lang="es-VE"/>
        </a:p>
      </dgm:t>
    </dgm:pt>
    <dgm:pt modelId="{2E33FDFA-A459-423C-80D0-72278BD1B26A}" type="pres">
      <dgm:prSet presAssocID="{01E00F86-BD37-4A3F-B6D5-C48C259771C6}" presName="hierChild4" presStyleCnt="0"/>
      <dgm:spPr/>
    </dgm:pt>
    <dgm:pt modelId="{4A9585BE-3985-4ADF-8FED-49B3E7BFDC21}" type="pres">
      <dgm:prSet presAssocID="{2FD1EFE1-9043-4569-866A-0706E06C55E8}" presName="Name17" presStyleLbl="parChTrans1D3" presStyleIdx="1" presStyleCnt="3"/>
      <dgm:spPr/>
      <dgm:t>
        <a:bodyPr/>
        <a:lstStyle/>
        <a:p>
          <a:endParaRPr lang="es-VE"/>
        </a:p>
      </dgm:t>
    </dgm:pt>
    <dgm:pt modelId="{5EFE8605-A853-4ED0-BD27-C6BFEB1EA247}" type="pres">
      <dgm:prSet presAssocID="{3189D1D3-48DA-42FF-A16F-C9E6067628B0}" presName="hierRoot3" presStyleCnt="0"/>
      <dgm:spPr/>
    </dgm:pt>
    <dgm:pt modelId="{BC3763BD-AE4B-4F69-8EBB-C7C4087B7680}" type="pres">
      <dgm:prSet presAssocID="{3189D1D3-48DA-42FF-A16F-C9E6067628B0}" presName="composite3" presStyleCnt="0"/>
      <dgm:spPr/>
    </dgm:pt>
    <dgm:pt modelId="{20662F56-065E-4059-A03D-3C7B9962442E}" type="pres">
      <dgm:prSet presAssocID="{3189D1D3-48DA-42FF-A16F-C9E6067628B0}" presName="background3" presStyleLbl="asst1" presStyleIdx="4" presStyleCnt="6"/>
      <dgm:spPr/>
    </dgm:pt>
    <dgm:pt modelId="{F20A0E65-D702-43E8-A4E2-B596F105CB27}" type="pres">
      <dgm:prSet presAssocID="{3189D1D3-48DA-42FF-A16F-C9E6067628B0}" presName="text3" presStyleLbl="fgAcc3" presStyleIdx="1" presStyleCnt="3">
        <dgm:presLayoutVars>
          <dgm:chPref val="3"/>
        </dgm:presLayoutVars>
      </dgm:prSet>
      <dgm:spPr/>
      <dgm:t>
        <a:bodyPr/>
        <a:lstStyle/>
        <a:p>
          <a:endParaRPr lang="es-VE"/>
        </a:p>
      </dgm:t>
    </dgm:pt>
    <dgm:pt modelId="{08A21823-9199-405B-9397-7B7B4E5C42E7}" type="pres">
      <dgm:prSet presAssocID="{3189D1D3-48DA-42FF-A16F-C9E6067628B0}" presName="hierChild4" presStyleCnt="0"/>
      <dgm:spPr/>
    </dgm:pt>
    <dgm:pt modelId="{16C66DBB-BA29-4030-BBC5-5DE46B011880}" type="pres">
      <dgm:prSet presAssocID="{59C40B48-B704-46AA-A7D7-2A2379A1EF9C}" presName="Name17" presStyleLbl="parChTrans1D3" presStyleIdx="2" presStyleCnt="3"/>
      <dgm:spPr/>
      <dgm:t>
        <a:bodyPr/>
        <a:lstStyle/>
        <a:p>
          <a:endParaRPr lang="es-VE"/>
        </a:p>
      </dgm:t>
    </dgm:pt>
    <dgm:pt modelId="{CD399AC7-1D40-425A-A229-F70119A765A4}" type="pres">
      <dgm:prSet presAssocID="{0B4C002B-AE27-4C51-8846-F709E2B64906}" presName="hierRoot3" presStyleCnt="0"/>
      <dgm:spPr/>
    </dgm:pt>
    <dgm:pt modelId="{CCBEDBB9-9856-4844-90FD-52A2412938FA}" type="pres">
      <dgm:prSet presAssocID="{0B4C002B-AE27-4C51-8846-F709E2B64906}" presName="composite3" presStyleCnt="0"/>
      <dgm:spPr/>
    </dgm:pt>
    <dgm:pt modelId="{255871FA-79EA-4E4B-8C6E-44F42582843F}" type="pres">
      <dgm:prSet presAssocID="{0B4C002B-AE27-4C51-8846-F709E2B64906}" presName="background3" presStyleLbl="asst1" presStyleIdx="5" presStyleCnt="6"/>
      <dgm:spPr/>
    </dgm:pt>
    <dgm:pt modelId="{8676812B-A215-4C57-950D-DC039B48B41F}" type="pres">
      <dgm:prSet presAssocID="{0B4C002B-AE27-4C51-8846-F709E2B64906}" presName="text3" presStyleLbl="fgAcc3" presStyleIdx="2" presStyleCnt="3">
        <dgm:presLayoutVars>
          <dgm:chPref val="3"/>
        </dgm:presLayoutVars>
      </dgm:prSet>
      <dgm:spPr/>
      <dgm:t>
        <a:bodyPr/>
        <a:lstStyle/>
        <a:p>
          <a:endParaRPr lang="es-VE"/>
        </a:p>
      </dgm:t>
    </dgm:pt>
    <dgm:pt modelId="{E7CF9BAC-F7BB-47AA-B284-FDDB6011E110}" type="pres">
      <dgm:prSet presAssocID="{0B4C002B-AE27-4C51-8846-F709E2B64906}" presName="hierChild4" presStyleCnt="0"/>
      <dgm:spPr/>
    </dgm:pt>
  </dgm:ptLst>
  <dgm:cxnLst>
    <dgm:cxn modelId="{4AB8196E-8F6B-45E2-800D-57104E06FDDD}" type="presOf" srcId="{59C40B48-B704-46AA-A7D7-2A2379A1EF9C}" destId="{16C66DBB-BA29-4030-BBC5-5DE46B011880}" srcOrd="0" destOrd="0" presId="urn:microsoft.com/office/officeart/2005/8/layout/hierarchy1"/>
    <dgm:cxn modelId="{6755E4A8-D0F7-4A3B-B4B8-49A3114FE914}" srcId="{BC8A26CB-CBA9-406B-BB3C-CC0086BBE078}" destId="{01E00F86-BD37-4A3F-B6D5-C48C259771C6}" srcOrd="0" destOrd="0" parTransId="{B88E7CC9-4BEA-41A9-AC3A-FC564A455EEE}" sibTransId="{D7A37A19-EF3B-45BB-98F0-4D353822A0C0}"/>
    <dgm:cxn modelId="{0F5B71E4-9C2E-4FC8-8F68-A38A0EC393E4}" type="presOf" srcId="{01E00F86-BD37-4A3F-B6D5-C48C259771C6}" destId="{034F3FB7-45C9-4313-AAD2-C3FC91D78D83}" srcOrd="0" destOrd="0" presId="urn:microsoft.com/office/officeart/2005/8/layout/hierarchy1"/>
    <dgm:cxn modelId="{C9ADE565-F781-4E5E-AA45-AA950DC92C4F}" srcId="{B5C6B36F-6CC1-44BD-B40E-2083007B2470}" destId="{AA5CFF6F-2D4D-4B7B-8CA6-42078060FDEA}" srcOrd="1" destOrd="0" parTransId="{CAC094C6-AD25-42C4-90EA-3E2BE332C2F3}" sibTransId="{15F227E5-4218-479F-BF58-6386DD457FD5}"/>
    <dgm:cxn modelId="{57CB6ECF-9D81-4085-8399-B87D4722FB13}" type="presOf" srcId="{CAC094C6-AD25-42C4-90EA-3E2BE332C2F3}" destId="{75D193E6-C8E7-4829-8FD1-DE191DD7288F}" srcOrd="0" destOrd="0" presId="urn:microsoft.com/office/officeart/2005/8/layout/hierarchy1"/>
    <dgm:cxn modelId="{03334F90-6245-4C72-9F24-D2C22F0D6F4C}" type="presOf" srcId="{2FD1EFE1-9043-4569-866A-0706E06C55E8}" destId="{4A9585BE-3985-4ADF-8FED-49B3E7BFDC21}" srcOrd="0" destOrd="0" presId="urn:microsoft.com/office/officeart/2005/8/layout/hierarchy1"/>
    <dgm:cxn modelId="{44B1875B-41CD-4CB0-BDAD-794D3A2D2B68}" type="presOf" srcId="{AA5CFF6F-2D4D-4B7B-8CA6-42078060FDEA}" destId="{76A087EB-6EB2-4572-9F9A-C6F88C2848A2}" srcOrd="0" destOrd="0" presId="urn:microsoft.com/office/officeart/2005/8/layout/hierarchy1"/>
    <dgm:cxn modelId="{4A2A9D91-4188-47E5-862A-6EBD20C142E1}" type="presOf" srcId="{BC8A26CB-CBA9-406B-BB3C-CC0086BBE078}" destId="{E132A7DB-6FFD-409B-9AF9-A837F6DBCA2F}" srcOrd="0" destOrd="0" presId="urn:microsoft.com/office/officeart/2005/8/layout/hierarchy1"/>
    <dgm:cxn modelId="{F120A9B1-8869-4963-8E10-10CA86F6C612}" type="presOf" srcId="{B5C6B36F-6CC1-44BD-B40E-2083007B2470}" destId="{F16F0CFC-1932-4B27-A9DA-FB70C3F7E592}" srcOrd="0" destOrd="0" presId="urn:microsoft.com/office/officeart/2005/8/layout/hierarchy1"/>
    <dgm:cxn modelId="{4DE33C1B-4FB5-4D73-A0FB-16CAD4BD914B}" srcId="{CADA2931-A2C9-45A3-A2E4-8DEE631E1D54}" destId="{B5C6B36F-6CC1-44BD-B40E-2083007B2470}" srcOrd="0" destOrd="0" parTransId="{15B95331-9527-41C3-A160-4C91002B565B}" sibTransId="{1EA889F8-7D2B-4808-BAE3-4A1883E2F450}"/>
    <dgm:cxn modelId="{8963321A-D09C-40CE-A0EB-442824C1201F}" type="presOf" srcId="{57C8D416-0EAC-45D1-ABFA-4FB8EBDC81DA}" destId="{CC7207E7-D2FB-4471-93B9-C2BFE407A230}" srcOrd="0" destOrd="0" presId="urn:microsoft.com/office/officeart/2005/8/layout/hierarchy1"/>
    <dgm:cxn modelId="{C1F54263-D913-433F-A6CB-88A72AC7334E}" type="presOf" srcId="{CADA2931-A2C9-45A3-A2E4-8DEE631E1D54}" destId="{8B1CEE3B-DFB4-4DDE-BADF-D603CE682BB8}" srcOrd="0" destOrd="0" presId="urn:microsoft.com/office/officeart/2005/8/layout/hierarchy1"/>
    <dgm:cxn modelId="{BDEC6A07-D7DB-4974-8875-2766657D3C7E}" type="presOf" srcId="{C59D9E08-F970-447B-9B61-FAE7182935F8}" destId="{3BF26D4C-2F1D-49BE-B556-D521F450682F}" srcOrd="0" destOrd="0" presId="urn:microsoft.com/office/officeart/2005/8/layout/hierarchy1"/>
    <dgm:cxn modelId="{77459260-1710-4149-B514-C3E2DA25DF33}" type="presOf" srcId="{B88E7CC9-4BEA-41A9-AC3A-FC564A455EEE}" destId="{2338351E-BEFE-4B47-9285-F7F1A5F44768}" srcOrd="0" destOrd="0" presId="urn:microsoft.com/office/officeart/2005/8/layout/hierarchy1"/>
    <dgm:cxn modelId="{72A7CE0B-6803-46CD-9075-B44259686CD1}" type="presOf" srcId="{1E6A4C8A-2316-44E7-B708-3012F2C195AF}" destId="{E06D884B-14E6-48E8-A622-D9368115F5D5}" srcOrd="0" destOrd="0" presId="urn:microsoft.com/office/officeart/2005/8/layout/hierarchy1"/>
    <dgm:cxn modelId="{FADEDA55-24B2-4617-8C39-52CADFA606B7}" srcId="{B5C6B36F-6CC1-44BD-B40E-2083007B2470}" destId="{C59D9E08-F970-447B-9B61-FAE7182935F8}" srcOrd="0" destOrd="0" parTransId="{1E6A4C8A-2316-44E7-B708-3012F2C195AF}" sibTransId="{BD871D27-C7A3-435D-901E-8A6309499A72}"/>
    <dgm:cxn modelId="{C2C19654-D787-48EF-AD67-33EC68CDA4A6}" srcId="{BC8A26CB-CBA9-406B-BB3C-CC0086BBE078}" destId="{3189D1D3-48DA-42FF-A16F-C9E6067628B0}" srcOrd="1" destOrd="0" parTransId="{2FD1EFE1-9043-4569-866A-0706E06C55E8}" sibTransId="{3D39C3C6-EEF9-40B8-937C-00895461A062}"/>
    <dgm:cxn modelId="{EAD7EA27-E795-4A82-A3E9-8D1184544C2E}" srcId="{B5C6B36F-6CC1-44BD-B40E-2083007B2470}" destId="{BC8A26CB-CBA9-406B-BB3C-CC0086BBE078}" srcOrd="2" destOrd="0" parTransId="{57C8D416-0EAC-45D1-ABFA-4FB8EBDC81DA}" sibTransId="{CFE4278F-CB3A-4757-BFCB-FEEDB0440769}"/>
    <dgm:cxn modelId="{BD96713E-1478-4EF8-8E41-4C5A2F648133}" srcId="{BC8A26CB-CBA9-406B-BB3C-CC0086BBE078}" destId="{0B4C002B-AE27-4C51-8846-F709E2B64906}" srcOrd="2" destOrd="0" parTransId="{59C40B48-B704-46AA-A7D7-2A2379A1EF9C}" sibTransId="{7A6CC0B3-B3B0-4DBF-8D57-C11496DCFE89}"/>
    <dgm:cxn modelId="{977B0B01-86A9-4E69-AA87-D0D5368D5959}" type="presOf" srcId="{3189D1D3-48DA-42FF-A16F-C9E6067628B0}" destId="{F20A0E65-D702-43E8-A4E2-B596F105CB27}" srcOrd="0" destOrd="0" presId="urn:microsoft.com/office/officeart/2005/8/layout/hierarchy1"/>
    <dgm:cxn modelId="{3ED79BFF-2EF3-458F-AD88-DC08DFB9EEC9}" type="presOf" srcId="{0B4C002B-AE27-4C51-8846-F709E2B64906}" destId="{8676812B-A215-4C57-950D-DC039B48B41F}" srcOrd="0" destOrd="0" presId="urn:microsoft.com/office/officeart/2005/8/layout/hierarchy1"/>
    <dgm:cxn modelId="{F262CD66-A899-44D3-8D75-59B61D163179}" type="presParOf" srcId="{8B1CEE3B-DFB4-4DDE-BADF-D603CE682BB8}" destId="{B2664E90-26EA-4176-937C-9C3AB7B76A2C}" srcOrd="0" destOrd="0" presId="urn:microsoft.com/office/officeart/2005/8/layout/hierarchy1"/>
    <dgm:cxn modelId="{505C5BDF-351D-4962-90D8-91F9974AAB9B}" type="presParOf" srcId="{B2664E90-26EA-4176-937C-9C3AB7B76A2C}" destId="{ABA793E8-7C47-4A94-AD4C-1779CA6A1A33}" srcOrd="0" destOrd="0" presId="urn:microsoft.com/office/officeart/2005/8/layout/hierarchy1"/>
    <dgm:cxn modelId="{A3D15648-EC99-47A3-A530-BE8DA79D7864}" type="presParOf" srcId="{ABA793E8-7C47-4A94-AD4C-1779CA6A1A33}" destId="{629D513D-FF20-401A-AFA9-4CAAE8BD8537}" srcOrd="0" destOrd="0" presId="urn:microsoft.com/office/officeart/2005/8/layout/hierarchy1"/>
    <dgm:cxn modelId="{8AF1164E-D1FF-4DAF-805C-53005B1AE1A3}" type="presParOf" srcId="{ABA793E8-7C47-4A94-AD4C-1779CA6A1A33}" destId="{F16F0CFC-1932-4B27-A9DA-FB70C3F7E592}" srcOrd="1" destOrd="0" presId="urn:microsoft.com/office/officeart/2005/8/layout/hierarchy1"/>
    <dgm:cxn modelId="{9FE79887-2425-4189-8B75-CEE4008A9FB5}" type="presParOf" srcId="{B2664E90-26EA-4176-937C-9C3AB7B76A2C}" destId="{8AAA267F-7F20-412F-A505-E43885415E24}" srcOrd="1" destOrd="0" presId="urn:microsoft.com/office/officeart/2005/8/layout/hierarchy1"/>
    <dgm:cxn modelId="{89E0C8F6-43A1-4714-B719-7DE4A40B9CB4}" type="presParOf" srcId="{8AAA267F-7F20-412F-A505-E43885415E24}" destId="{E06D884B-14E6-48E8-A622-D9368115F5D5}" srcOrd="0" destOrd="0" presId="urn:microsoft.com/office/officeart/2005/8/layout/hierarchy1"/>
    <dgm:cxn modelId="{C20C20C5-59F0-4D07-8A35-AB802EEE1319}" type="presParOf" srcId="{8AAA267F-7F20-412F-A505-E43885415E24}" destId="{C2B0B37E-9524-4FCC-B717-20DC6274164B}" srcOrd="1" destOrd="0" presId="urn:microsoft.com/office/officeart/2005/8/layout/hierarchy1"/>
    <dgm:cxn modelId="{3D45C1A6-D8A0-43EC-B516-E2BA9230BD99}" type="presParOf" srcId="{C2B0B37E-9524-4FCC-B717-20DC6274164B}" destId="{9B743FBD-6F9D-4D8A-A8D9-7B05A0F66688}" srcOrd="0" destOrd="0" presId="urn:microsoft.com/office/officeart/2005/8/layout/hierarchy1"/>
    <dgm:cxn modelId="{A32C3018-C324-4BE3-A00D-6FCCC6142B3B}" type="presParOf" srcId="{9B743FBD-6F9D-4D8A-A8D9-7B05A0F66688}" destId="{D5D936CA-7F12-45E0-877E-B430483E40D8}" srcOrd="0" destOrd="0" presId="urn:microsoft.com/office/officeart/2005/8/layout/hierarchy1"/>
    <dgm:cxn modelId="{9A88903D-0332-41DA-8291-F232D272CD4B}" type="presParOf" srcId="{9B743FBD-6F9D-4D8A-A8D9-7B05A0F66688}" destId="{3BF26D4C-2F1D-49BE-B556-D521F450682F}" srcOrd="1" destOrd="0" presId="urn:microsoft.com/office/officeart/2005/8/layout/hierarchy1"/>
    <dgm:cxn modelId="{60D94228-DD4E-4B67-857D-C74CCB2878EB}" type="presParOf" srcId="{C2B0B37E-9524-4FCC-B717-20DC6274164B}" destId="{6EE11641-11FE-4B87-BBB5-25A87BDE40E3}" srcOrd="1" destOrd="0" presId="urn:microsoft.com/office/officeart/2005/8/layout/hierarchy1"/>
    <dgm:cxn modelId="{2F8EC94B-F686-4E3D-93EE-3DBA0DE562AF}" type="presParOf" srcId="{8AAA267F-7F20-412F-A505-E43885415E24}" destId="{75D193E6-C8E7-4829-8FD1-DE191DD7288F}" srcOrd="2" destOrd="0" presId="urn:microsoft.com/office/officeart/2005/8/layout/hierarchy1"/>
    <dgm:cxn modelId="{6455E387-EF36-4F07-A958-574346267E5E}" type="presParOf" srcId="{8AAA267F-7F20-412F-A505-E43885415E24}" destId="{93075292-F7B0-415D-8775-D0428EE4FC70}" srcOrd="3" destOrd="0" presId="urn:microsoft.com/office/officeart/2005/8/layout/hierarchy1"/>
    <dgm:cxn modelId="{96A88BB3-27D9-471D-BE27-B256BE9ACFFF}" type="presParOf" srcId="{93075292-F7B0-415D-8775-D0428EE4FC70}" destId="{8C148E5B-507C-4E04-BFB1-FE6CC227403D}" srcOrd="0" destOrd="0" presId="urn:microsoft.com/office/officeart/2005/8/layout/hierarchy1"/>
    <dgm:cxn modelId="{EAB5B1DE-A2CA-4CDA-952F-21C8730A9E99}" type="presParOf" srcId="{8C148E5B-507C-4E04-BFB1-FE6CC227403D}" destId="{DC70C0C5-25F2-4610-A8FE-85A45BD010DF}" srcOrd="0" destOrd="0" presId="urn:microsoft.com/office/officeart/2005/8/layout/hierarchy1"/>
    <dgm:cxn modelId="{5E90FA32-7CD8-479B-A2C7-3F9EF88DCFF1}" type="presParOf" srcId="{8C148E5B-507C-4E04-BFB1-FE6CC227403D}" destId="{76A087EB-6EB2-4572-9F9A-C6F88C2848A2}" srcOrd="1" destOrd="0" presId="urn:microsoft.com/office/officeart/2005/8/layout/hierarchy1"/>
    <dgm:cxn modelId="{7EA5D186-F89C-4780-81CC-70986340E496}" type="presParOf" srcId="{93075292-F7B0-415D-8775-D0428EE4FC70}" destId="{5EBA46D4-BC2F-47F9-B9B4-62A6B923E33B}" srcOrd="1" destOrd="0" presId="urn:microsoft.com/office/officeart/2005/8/layout/hierarchy1"/>
    <dgm:cxn modelId="{2C49360C-49EE-497E-9D6D-8BBE819F17D6}" type="presParOf" srcId="{8AAA267F-7F20-412F-A505-E43885415E24}" destId="{CC7207E7-D2FB-4471-93B9-C2BFE407A230}" srcOrd="4" destOrd="0" presId="urn:microsoft.com/office/officeart/2005/8/layout/hierarchy1"/>
    <dgm:cxn modelId="{B7C620A5-7565-4949-A9F4-8FE77235A3EE}" type="presParOf" srcId="{8AAA267F-7F20-412F-A505-E43885415E24}" destId="{1E8ED89A-FE5A-42B4-BA1C-F54EF93E284F}" srcOrd="5" destOrd="0" presId="urn:microsoft.com/office/officeart/2005/8/layout/hierarchy1"/>
    <dgm:cxn modelId="{53945ABB-1FC2-471F-A531-996CD534EA41}" type="presParOf" srcId="{1E8ED89A-FE5A-42B4-BA1C-F54EF93E284F}" destId="{4A578240-673B-4D1B-9092-8EC15C0078EC}" srcOrd="0" destOrd="0" presId="urn:microsoft.com/office/officeart/2005/8/layout/hierarchy1"/>
    <dgm:cxn modelId="{4B514AF2-A28F-4465-9E2B-E9C3761FC39D}" type="presParOf" srcId="{4A578240-673B-4D1B-9092-8EC15C0078EC}" destId="{9ECFC2B6-E1E2-4353-B1CF-A3E261A1FFA1}" srcOrd="0" destOrd="0" presId="urn:microsoft.com/office/officeart/2005/8/layout/hierarchy1"/>
    <dgm:cxn modelId="{6E1D2B05-BB80-4CF6-BF36-2F45ABE88767}" type="presParOf" srcId="{4A578240-673B-4D1B-9092-8EC15C0078EC}" destId="{E132A7DB-6FFD-409B-9AF9-A837F6DBCA2F}" srcOrd="1" destOrd="0" presId="urn:microsoft.com/office/officeart/2005/8/layout/hierarchy1"/>
    <dgm:cxn modelId="{D9A649E8-9C3E-46C0-B818-15AA8C417A30}" type="presParOf" srcId="{1E8ED89A-FE5A-42B4-BA1C-F54EF93E284F}" destId="{727D8AE0-1D03-4A75-870F-5E6EE97C3860}" srcOrd="1" destOrd="0" presId="urn:microsoft.com/office/officeart/2005/8/layout/hierarchy1"/>
    <dgm:cxn modelId="{D7741C2E-9903-4C3C-AC91-58B9435CAC49}" type="presParOf" srcId="{727D8AE0-1D03-4A75-870F-5E6EE97C3860}" destId="{2338351E-BEFE-4B47-9285-F7F1A5F44768}" srcOrd="0" destOrd="0" presId="urn:microsoft.com/office/officeart/2005/8/layout/hierarchy1"/>
    <dgm:cxn modelId="{F56F8A98-A3A3-4A40-A373-3CE2B3F11B2A}" type="presParOf" srcId="{727D8AE0-1D03-4A75-870F-5E6EE97C3860}" destId="{FC77AACF-DCAD-4762-A62D-45BB879B2CE4}" srcOrd="1" destOrd="0" presId="urn:microsoft.com/office/officeart/2005/8/layout/hierarchy1"/>
    <dgm:cxn modelId="{6C422919-98CE-4435-9064-4285C4F32041}" type="presParOf" srcId="{FC77AACF-DCAD-4762-A62D-45BB879B2CE4}" destId="{7456BB8E-B21F-4E62-99DD-48E6876CCD70}" srcOrd="0" destOrd="0" presId="urn:microsoft.com/office/officeart/2005/8/layout/hierarchy1"/>
    <dgm:cxn modelId="{59B035F8-EE16-483D-A343-111743363C22}" type="presParOf" srcId="{7456BB8E-B21F-4E62-99DD-48E6876CCD70}" destId="{9DA24443-9990-4BFC-972D-4AD41AC17B9F}" srcOrd="0" destOrd="0" presId="urn:microsoft.com/office/officeart/2005/8/layout/hierarchy1"/>
    <dgm:cxn modelId="{35A004F6-5987-44B0-9E19-9BDD4AEBD2DC}" type="presParOf" srcId="{7456BB8E-B21F-4E62-99DD-48E6876CCD70}" destId="{034F3FB7-45C9-4313-AAD2-C3FC91D78D83}" srcOrd="1" destOrd="0" presId="urn:microsoft.com/office/officeart/2005/8/layout/hierarchy1"/>
    <dgm:cxn modelId="{8FDA082C-BAEE-497E-B7A1-31ADFCBA20EE}" type="presParOf" srcId="{FC77AACF-DCAD-4762-A62D-45BB879B2CE4}" destId="{2E33FDFA-A459-423C-80D0-72278BD1B26A}" srcOrd="1" destOrd="0" presId="urn:microsoft.com/office/officeart/2005/8/layout/hierarchy1"/>
    <dgm:cxn modelId="{6A308844-ECF4-4C9B-88EC-C9579B8DFC4B}" type="presParOf" srcId="{727D8AE0-1D03-4A75-870F-5E6EE97C3860}" destId="{4A9585BE-3985-4ADF-8FED-49B3E7BFDC21}" srcOrd="2" destOrd="0" presId="urn:microsoft.com/office/officeart/2005/8/layout/hierarchy1"/>
    <dgm:cxn modelId="{06F33DB1-271F-42F0-8ABB-2407F21A4DBE}" type="presParOf" srcId="{727D8AE0-1D03-4A75-870F-5E6EE97C3860}" destId="{5EFE8605-A853-4ED0-BD27-C6BFEB1EA247}" srcOrd="3" destOrd="0" presId="urn:microsoft.com/office/officeart/2005/8/layout/hierarchy1"/>
    <dgm:cxn modelId="{ACEDBE17-D795-4C66-8E1F-C97794460F23}" type="presParOf" srcId="{5EFE8605-A853-4ED0-BD27-C6BFEB1EA247}" destId="{BC3763BD-AE4B-4F69-8EBB-C7C4087B7680}" srcOrd="0" destOrd="0" presId="urn:microsoft.com/office/officeart/2005/8/layout/hierarchy1"/>
    <dgm:cxn modelId="{49AA2B50-5275-4EC7-91DC-2D958BA9B8AF}" type="presParOf" srcId="{BC3763BD-AE4B-4F69-8EBB-C7C4087B7680}" destId="{20662F56-065E-4059-A03D-3C7B9962442E}" srcOrd="0" destOrd="0" presId="urn:microsoft.com/office/officeart/2005/8/layout/hierarchy1"/>
    <dgm:cxn modelId="{5D14659F-2B77-4D3F-BA47-B08743A85484}" type="presParOf" srcId="{BC3763BD-AE4B-4F69-8EBB-C7C4087B7680}" destId="{F20A0E65-D702-43E8-A4E2-B596F105CB27}" srcOrd="1" destOrd="0" presId="urn:microsoft.com/office/officeart/2005/8/layout/hierarchy1"/>
    <dgm:cxn modelId="{C662E13F-54BD-47FC-82AF-CBDB2A42ACC8}" type="presParOf" srcId="{5EFE8605-A853-4ED0-BD27-C6BFEB1EA247}" destId="{08A21823-9199-405B-9397-7B7B4E5C42E7}" srcOrd="1" destOrd="0" presId="urn:microsoft.com/office/officeart/2005/8/layout/hierarchy1"/>
    <dgm:cxn modelId="{672D15CA-FDCA-47BA-967E-ECB45A823309}" type="presParOf" srcId="{727D8AE0-1D03-4A75-870F-5E6EE97C3860}" destId="{16C66DBB-BA29-4030-BBC5-5DE46B011880}" srcOrd="4" destOrd="0" presId="urn:microsoft.com/office/officeart/2005/8/layout/hierarchy1"/>
    <dgm:cxn modelId="{CC73C889-DECD-4229-98EC-369CDC74D90D}" type="presParOf" srcId="{727D8AE0-1D03-4A75-870F-5E6EE97C3860}" destId="{CD399AC7-1D40-425A-A229-F70119A765A4}" srcOrd="5" destOrd="0" presId="urn:microsoft.com/office/officeart/2005/8/layout/hierarchy1"/>
    <dgm:cxn modelId="{2B211267-7858-43B1-8EFC-AB066B1FAED9}" type="presParOf" srcId="{CD399AC7-1D40-425A-A229-F70119A765A4}" destId="{CCBEDBB9-9856-4844-90FD-52A2412938FA}" srcOrd="0" destOrd="0" presId="urn:microsoft.com/office/officeart/2005/8/layout/hierarchy1"/>
    <dgm:cxn modelId="{A77390A5-A2BA-4C15-958C-6ACD0424FA32}" type="presParOf" srcId="{CCBEDBB9-9856-4844-90FD-52A2412938FA}" destId="{255871FA-79EA-4E4B-8C6E-44F42582843F}" srcOrd="0" destOrd="0" presId="urn:microsoft.com/office/officeart/2005/8/layout/hierarchy1"/>
    <dgm:cxn modelId="{88E2756A-5938-4AAB-917B-4CE019334838}" type="presParOf" srcId="{CCBEDBB9-9856-4844-90FD-52A2412938FA}" destId="{8676812B-A215-4C57-950D-DC039B48B41F}" srcOrd="1" destOrd="0" presId="urn:microsoft.com/office/officeart/2005/8/layout/hierarchy1"/>
    <dgm:cxn modelId="{AFE0E310-6233-4C5F-8786-94F9B01D03BF}" type="presParOf" srcId="{CD399AC7-1D40-425A-A229-F70119A765A4}" destId="{E7CF9BAC-F7BB-47AA-B284-FDDB6011E110}"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C66DBB-BA29-4030-BBC5-5DE46B011880}">
      <dsp:nvSpPr>
        <dsp:cNvPr id="0" name=""/>
        <dsp:cNvSpPr/>
      </dsp:nvSpPr>
      <dsp:spPr>
        <a:xfrm>
          <a:off x="4450584" y="1907568"/>
          <a:ext cx="1493105" cy="355291"/>
        </a:xfrm>
        <a:custGeom>
          <a:avLst/>
          <a:gdLst/>
          <a:ahLst/>
          <a:cxnLst/>
          <a:rect l="0" t="0" r="0" b="0"/>
          <a:pathLst>
            <a:path>
              <a:moveTo>
                <a:pt x="0" y="0"/>
              </a:moveTo>
              <a:lnTo>
                <a:pt x="0" y="242120"/>
              </a:lnTo>
              <a:lnTo>
                <a:pt x="1493105" y="242120"/>
              </a:lnTo>
              <a:lnTo>
                <a:pt x="1493105" y="355291"/>
              </a:lnTo>
            </a:path>
          </a:pathLst>
        </a:custGeom>
        <a:noFill/>
        <a:ln w="222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9585BE-3985-4ADF-8FED-49B3E7BFDC21}">
      <dsp:nvSpPr>
        <dsp:cNvPr id="0" name=""/>
        <dsp:cNvSpPr/>
      </dsp:nvSpPr>
      <dsp:spPr>
        <a:xfrm>
          <a:off x="4404864" y="1907568"/>
          <a:ext cx="91440" cy="355291"/>
        </a:xfrm>
        <a:custGeom>
          <a:avLst/>
          <a:gdLst/>
          <a:ahLst/>
          <a:cxnLst/>
          <a:rect l="0" t="0" r="0" b="0"/>
          <a:pathLst>
            <a:path>
              <a:moveTo>
                <a:pt x="45720" y="0"/>
              </a:moveTo>
              <a:lnTo>
                <a:pt x="45720" y="355291"/>
              </a:lnTo>
            </a:path>
          </a:pathLst>
        </a:custGeom>
        <a:noFill/>
        <a:ln w="222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38351E-BEFE-4B47-9285-F7F1A5F44768}">
      <dsp:nvSpPr>
        <dsp:cNvPr id="0" name=""/>
        <dsp:cNvSpPr/>
      </dsp:nvSpPr>
      <dsp:spPr>
        <a:xfrm>
          <a:off x="2957479" y="1907568"/>
          <a:ext cx="1493105" cy="355291"/>
        </a:xfrm>
        <a:custGeom>
          <a:avLst/>
          <a:gdLst/>
          <a:ahLst/>
          <a:cxnLst/>
          <a:rect l="0" t="0" r="0" b="0"/>
          <a:pathLst>
            <a:path>
              <a:moveTo>
                <a:pt x="1493105" y="0"/>
              </a:moveTo>
              <a:lnTo>
                <a:pt x="1493105" y="242120"/>
              </a:lnTo>
              <a:lnTo>
                <a:pt x="0" y="242120"/>
              </a:lnTo>
              <a:lnTo>
                <a:pt x="0" y="355291"/>
              </a:lnTo>
            </a:path>
          </a:pathLst>
        </a:custGeom>
        <a:noFill/>
        <a:ln w="2222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7207E7-D2FB-4471-93B9-C2BFE407A230}">
      <dsp:nvSpPr>
        <dsp:cNvPr id="0" name=""/>
        <dsp:cNvSpPr/>
      </dsp:nvSpPr>
      <dsp:spPr>
        <a:xfrm>
          <a:off x="2957479" y="776541"/>
          <a:ext cx="1493105" cy="355291"/>
        </a:xfrm>
        <a:custGeom>
          <a:avLst/>
          <a:gdLst/>
          <a:ahLst/>
          <a:cxnLst/>
          <a:rect l="0" t="0" r="0" b="0"/>
          <a:pathLst>
            <a:path>
              <a:moveTo>
                <a:pt x="0" y="0"/>
              </a:moveTo>
              <a:lnTo>
                <a:pt x="0" y="242120"/>
              </a:lnTo>
              <a:lnTo>
                <a:pt x="1493105" y="242120"/>
              </a:lnTo>
              <a:lnTo>
                <a:pt x="1493105" y="35529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193E6-C8E7-4829-8FD1-DE191DD7288F}">
      <dsp:nvSpPr>
        <dsp:cNvPr id="0" name=""/>
        <dsp:cNvSpPr/>
      </dsp:nvSpPr>
      <dsp:spPr>
        <a:xfrm>
          <a:off x="2911759" y="776541"/>
          <a:ext cx="91440" cy="355291"/>
        </a:xfrm>
        <a:custGeom>
          <a:avLst/>
          <a:gdLst/>
          <a:ahLst/>
          <a:cxnLst/>
          <a:rect l="0" t="0" r="0" b="0"/>
          <a:pathLst>
            <a:path>
              <a:moveTo>
                <a:pt x="45720" y="0"/>
              </a:moveTo>
              <a:lnTo>
                <a:pt x="45720" y="35529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6D884B-14E6-48E8-A622-D9368115F5D5}">
      <dsp:nvSpPr>
        <dsp:cNvPr id="0" name=""/>
        <dsp:cNvSpPr/>
      </dsp:nvSpPr>
      <dsp:spPr>
        <a:xfrm>
          <a:off x="1464373" y="776541"/>
          <a:ext cx="1493105" cy="355291"/>
        </a:xfrm>
        <a:custGeom>
          <a:avLst/>
          <a:gdLst/>
          <a:ahLst/>
          <a:cxnLst/>
          <a:rect l="0" t="0" r="0" b="0"/>
          <a:pathLst>
            <a:path>
              <a:moveTo>
                <a:pt x="1493105" y="0"/>
              </a:moveTo>
              <a:lnTo>
                <a:pt x="1493105" y="242120"/>
              </a:lnTo>
              <a:lnTo>
                <a:pt x="0" y="242120"/>
              </a:lnTo>
              <a:lnTo>
                <a:pt x="0" y="355291"/>
              </a:lnTo>
            </a:path>
          </a:pathLst>
        </a:custGeom>
        <a:noFill/>
        <a:ln w="2222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9D513D-FF20-401A-AFA9-4CAAE8BD8537}">
      <dsp:nvSpPr>
        <dsp:cNvPr id="0" name=""/>
        <dsp:cNvSpPr/>
      </dsp:nvSpPr>
      <dsp:spPr>
        <a:xfrm>
          <a:off x="2346663" y="805"/>
          <a:ext cx="1221631" cy="775735"/>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16F0CFC-1932-4B27-A9DA-FB70C3F7E592}">
      <dsp:nvSpPr>
        <dsp:cNvPr id="0" name=""/>
        <dsp:cNvSpPr/>
      </dsp:nvSpPr>
      <dsp:spPr>
        <a:xfrm>
          <a:off x="2482400" y="129755"/>
          <a:ext cx="1221631" cy="775735"/>
        </a:xfrm>
        <a:prstGeom prst="roundRect">
          <a:avLst>
            <a:gd name="adj" fmla="val 10000"/>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VE" sz="2800" b="1" kern="1200" dirty="0" smtClean="0">
              <a:latin typeface="Arial Rounded MT Bold" pitchFamily="34" charset="0"/>
            </a:rPr>
            <a:t>Taré</a:t>
          </a:r>
          <a:endParaRPr lang="es-VE" sz="1400" b="1" kern="1200" dirty="0">
            <a:latin typeface="Arial Rounded MT Bold" pitchFamily="34" charset="0"/>
          </a:endParaRPr>
        </a:p>
      </dsp:txBody>
      <dsp:txXfrm>
        <a:off x="2505121" y="152476"/>
        <a:ext cx="1176189" cy="730293"/>
      </dsp:txXfrm>
    </dsp:sp>
    <dsp:sp modelId="{D5D936CA-7F12-45E0-877E-B430483E40D8}">
      <dsp:nvSpPr>
        <dsp:cNvPr id="0" name=""/>
        <dsp:cNvSpPr/>
      </dsp:nvSpPr>
      <dsp:spPr>
        <a:xfrm>
          <a:off x="853558" y="1131833"/>
          <a:ext cx="1221631" cy="775735"/>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BF26D4C-2F1D-49BE-B556-D521F450682F}">
      <dsp:nvSpPr>
        <dsp:cNvPr id="0" name=""/>
        <dsp:cNvSpPr/>
      </dsp:nvSpPr>
      <dsp:spPr>
        <a:xfrm>
          <a:off x="989294" y="1260783"/>
          <a:ext cx="1221631" cy="775735"/>
        </a:xfrm>
        <a:prstGeom prst="roundRect">
          <a:avLst>
            <a:gd name="adj" fmla="val 10000"/>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VE" sz="1600" b="1" kern="1200" dirty="0" smtClean="0">
              <a:latin typeface="Arial Rounded MT Bold" pitchFamily="34" charset="0"/>
            </a:rPr>
            <a:t>Abram</a:t>
          </a:r>
          <a:endParaRPr lang="es-VE" sz="1400" b="1" kern="1200" dirty="0" smtClean="0">
            <a:latin typeface="Arial Rounded MT Bold" pitchFamily="34" charset="0"/>
          </a:endParaRPr>
        </a:p>
        <a:p>
          <a:pPr lvl="0" algn="ctr" defTabSz="711200">
            <a:lnSpc>
              <a:spcPct val="90000"/>
            </a:lnSpc>
            <a:spcBef>
              <a:spcPct val="0"/>
            </a:spcBef>
            <a:spcAft>
              <a:spcPct val="35000"/>
            </a:spcAft>
          </a:pPr>
          <a:r>
            <a:rPr lang="es-VE" sz="1400" kern="1200" dirty="0" smtClean="0">
              <a:latin typeface="Arial Rounded MT Bold" pitchFamily="34" charset="0"/>
            </a:rPr>
            <a:t>(con </a:t>
          </a:r>
          <a:r>
            <a:rPr lang="es-VE" sz="1400" kern="1200" dirty="0" err="1" smtClean="0">
              <a:latin typeface="Arial Rounded MT Bold" pitchFamily="34" charset="0"/>
            </a:rPr>
            <a:t>Sarai</a:t>
          </a:r>
          <a:r>
            <a:rPr lang="es-VE" sz="1400" kern="1200" dirty="0" smtClean="0">
              <a:latin typeface="Arial Rounded MT Bold" pitchFamily="34" charset="0"/>
            </a:rPr>
            <a:t>)</a:t>
          </a:r>
          <a:endParaRPr lang="es-VE" sz="1400" kern="1200" dirty="0">
            <a:latin typeface="Arial Rounded MT Bold" pitchFamily="34" charset="0"/>
          </a:endParaRPr>
        </a:p>
      </dsp:txBody>
      <dsp:txXfrm>
        <a:off x="1012015" y="1283504"/>
        <a:ext cx="1176189" cy="730293"/>
      </dsp:txXfrm>
    </dsp:sp>
    <dsp:sp modelId="{DC70C0C5-25F2-4610-A8FE-85A45BD010DF}">
      <dsp:nvSpPr>
        <dsp:cNvPr id="0" name=""/>
        <dsp:cNvSpPr/>
      </dsp:nvSpPr>
      <dsp:spPr>
        <a:xfrm>
          <a:off x="2346663" y="1131833"/>
          <a:ext cx="1221631" cy="775735"/>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A087EB-6EB2-4572-9F9A-C6F88C2848A2}">
      <dsp:nvSpPr>
        <dsp:cNvPr id="0" name=""/>
        <dsp:cNvSpPr/>
      </dsp:nvSpPr>
      <dsp:spPr>
        <a:xfrm>
          <a:off x="2482400" y="1260783"/>
          <a:ext cx="1221631" cy="775735"/>
        </a:xfrm>
        <a:prstGeom prst="roundRect">
          <a:avLst>
            <a:gd name="adj" fmla="val 10000"/>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s-VE" sz="1600" b="1" kern="1200" dirty="0" err="1" smtClean="0">
              <a:latin typeface="Arial Rounded MT Bold" pitchFamily="34" charset="0"/>
            </a:rPr>
            <a:t>Nacor</a:t>
          </a:r>
          <a:endParaRPr lang="es-VE" sz="1400" b="1" kern="1200" dirty="0" smtClean="0">
            <a:latin typeface="Arial Rounded MT Bold" pitchFamily="34" charset="0"/>
          </a:endParaRPr>
        </a:p>
        <a:p>
          <a:pPr lvl="0" algn="ctr" defTabSz="711200">
            <a:lnSpc>
              <a:spcPct val="90000"/>
            </a:lnSpc>
            <a:spcBef>
              <a:spcPct val="0"/>
            </a:spcBef>
            <a:spcAft>
              <a:spcPct val="35000"/>
            </a:spcAft>
          </a:pPr>
          <a:r>
            <a:rPr lang="es-VE" sz="1400" kern="1200" dirty="0" smtClean="0">
              <a:latin typeface="Arial Rounded MT Bold" pitchFamily="34" charset="0"/>
            </a:rPr>
            <a:t>(con </a:t>
          </a:r>
          <a:r>
            <a:rPr lang="es-VE" sz="1400" kern="1200" dirty="0" err="1" smtClean="0">
              <a:latin typeface="Arial Rounded MT Bold" pitchFamily="34" charset="0"/>
            </a:rPr>
            <a:t>Milca</a:t>
          </a:r>
          <a:r>
            <a:rPr lang="es-VE" sz="1400" kern="1200" dirty="0" smtClean="0">
              <a:latin typeface="Arial Rounded MT Bold" pitchFamily="34" charset="0"/>
            </a:rPr>
            <a:t>)</a:t>
          </a:r>
          <a:endParaRPr lang="es-VE" sz="1400" kern="1200" dirty="0">
            <a:latin typeface="Arial Rounded MT Bold" pitchFamily="34" charset="0"/>
          </a:endParaRPr>
        </a:p>
      </dsp:txBody>
      <dsp:txXfrm>
        <a:off x="2505121" y="1283504"/>
        <a:ext cx="1176189" cy="730293"/>
      </dsp:txXfrm>
    </dsp:sp>
    <dsp:sp modelId="{9ECFC2B6-E1E2-4353-B1CF-A3E261A1FFA1}">
      <dsp:nvSpPr>
        <dsp:cNvPr id="0" name=""/>
        <dsp:cNvSpPr/>
      </dsp:nvSpPr>
      <dsp:spPr>
        <a:xfrm>
          <a:off x="3839768" y="1131833"/>
          <a:ext cx="1221631" cy="775735"/>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32A7DB-6FFD-409B-9AF9-A837F6DBCA2F}">
      <dsp:nvSpPr>
        <dsp:cNvPr id="0" name=""/>
        <dsp:cNvSpPr/>
      </dsp:nvSpPr>
      <dsp:spPr>
        <a:xfrm>
          <a:off x="3975505" y="1260783"/>
          <a:ext cx="1221631" cy="775735"/>
        </a:xfrm>
        <a:prstGeom prst="roundRect">
          <a:avLst>
            <a:gd name="adj" fmla="val 10000"/>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lvl="0" algn="ctr" defTabSz="1066800">
            <a:lnSpc>
              <a:spcPct val="90000"/>
            </a:lnSpc>
            <a:spcBef>
              <a:spcPct val="0"/>
            </a:spcBef>
            <a:spcAft>
              <a:spcPct val="35000"/>
            </a:spcAft>
          </a:pPr>
          <a:r>
            <a:rPr lang="es-VE" sz="2400" b="1" kern="1200" dirty="0" err="1" smtClean="0">
              <a:latin typeface="Arial Rounded MT Bold" pitchFamily="34" charset="0"/>
            </a:rPr>
            <a:t>Haran</a:t>
          </a:r>
          <a:endParaRPr lang="es-VE" sz="2800" b="1" kern="1200" dirty="0">
            <a:latin typeface="Arial Rounded MT Bold" pitchFamily="34" charset="0"/>
          </a:endParaRPr>
        </a:p>
      </dsp:txBody>
      <dsp:txXfrm>
        <a:off x="3998226" y="1283504"/>
        <a:ext cx="1176189" cy="730293"/>
      </dsp:txXfrm>
    </dsp:sp>
    <dsp:sp modelId="{9DA24443-9990-4BFC-972D-4AD41AC17B9F}">
      <dsp:nvSpPr>
        <dsp:cNvPr id="0" name=""/>
        <dsp:cNvSpPr/>
      </dsp:nvSpPr>
      <dsp:spPr>
        <a:xfrm>
          <a:off x="2346663" y="2262860"/>
          <a:ext cx="1221631" cy="775735"/>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4F3FB7-45C9-4313-AAD2-C3FC91D78D83}">
      <dsp:nvSpPr>
        <dsp:cNvPr id="0" name=""/>
        <dsp:cNvSpPr/>
      </dsp:nvSpPr>
      <dsp:spPr>
        <a:xfrm>
          <a:off x="2482400" y="2391810"/>
          <a:ext cx="1221631" cy="775735"/>
        </a:xfrm>
        <a:prstGeom prst="roundRect">
          <a:avLst>
            <a:gd name="adj" fmla="val 10000"/>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VE" sz="2800" kern="1200" dirty="0" smtClean="0">
              <a:latin typeface="Arial Rounded MT Bold" pitchFamily="34" charset="0"/>
            </a:rPr>
            <a:t>Lot</a:t>
          </a:r>
          <a:endParaRPr lang="es-VE" sz="2800" kern="1200" dirty="0">
            <a:latin typeface="Arial Rounded MT Bold" pitchFamily="34" charset="0"/>
          </a:endParaRPr>
        </a:p>
      </dsp:txBody>
      <dsp:txXfrm>
        <a:off x="2505121" y="2414531"/>
        <a:ext cx="1176189" cy="730293"/>
      </dsp:txXfrm>
    </dsp:sp>
    <dsp:sp modelId="{20662F56-065E-4059-A03D-3C7B9962442E}">
      <dsp:nvSpPr>
        <dsp:cNvPr id="0" name=""/>
        <dsp:cNvSpPr/>
      </dsp:nvSpPr>
      <dsp:spPr>
        <a:xfrm>
          <a:off x="3839768" y="2262860"/>
          <a:ext cx="1221631" cy="775735"/>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0A0E65-D702-43E8-A4E2-B596F105CB27}">
      <dsp:nvSpPr>
        <dsp:cNvPr id="0" name=""/>
        <dsp:cNvSpPr/>
      </dsp:nvSpPr>
      <dsp:spPr>
        <a:xfrm>
          <a:off x="3975505" y="2391810"/>
          <a:ext cx="1221631" cy="775735"/>
        </a:xfrm>
        <a:prstGeom prst="roundRect">
          <a:avLst>
            <a:gd name="adj" fmla="val 10000"/>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VE" sz="2800" kern="1200" dirty="0" err="1" smtClean="0">
              <a:latin typeface="Arial Rounded MT Bold" pitchFamily="34" charset="0"/>
            </a:rPr>
            <a:t>Milca</a:t>
          </a:r>
          <a:endParaRPr lang="es-VE" sz="2800" kern="1200" dirty="0">
            <a:latin typeface="Arial Rounded MT Bold" pitchFamily="34" charset="0"/>
          </a:endParaRPr>
        </a:p>
      </dsp:txBody>
      <dsp:txXfrm>
        <a:off x="3998226" y="2414531"/>
        <a:ext cx="1176189" cy="730293"/>
      </dsp:txXfrm>
    </dsp:sp>
    <dsp:sp modelId="{255871FA-79EA-4E4B-8C6E-44F42582843F}">
      <dsp:nvSpPr>
        <dsp:cNvPr id="0" name=""/>
        <dsp:cNvSpPr/>
      </dsp:nvSpPr>
      <dsp:spPr>
        <a:xfrm>
          <a:off x="5332873" y="2262860"/>
          <a:ext cx="1221631" cy="775735"/>
        </a:xfrm>
        <a:prstGeom prst="roundRect">
          <a:avLst>
            <a:gd name="adj" fmla="val 10000"/>
          </a:avLst>
        </a:prstGeom>
        <a:solidFill>
          <a:schemeClr val="accent1">
            <a:hueOff val="0"/>
            <a:satOff val="0"/>
            <a:lumOff val="0"/>
            <a:alphaOff val="0"/>
          </a:schemeClr>
        </a:solidFill>
        <a:ln w="2222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676812B-A215-4C57-950D-DC039B48B41F}">
      <dsp:nvSpPr>
        <dsp:cNvPr id="0" name=""/>
        <dsp:cNvSpPr/>
      </dsp:nvSpPr>
      <dsp:spPr>
        <a:xfrm>
          <a:off x="5468610" y="2391810"/>
          <a:ext cx="1221631" cy="775735"/>
        </a:xfrm>
        <a:prstGeom prst="roundRect">
          <a:avLst>
            <a:gd name="adj" fmla="val 10000"/>
          </a:avLst>
        </a:prstGeom>
        <a:solidFill>
          <a:schemeClr val="lt1">
            <a:alpha val="90000"/>
            <a:hueOff val="0"/>
            <a:satOff val="0"/>
            <a:lumOff val="0"/>
            <a:alphaOff val="0"/>
          </a:schemeClr>
        </a:solidFill>
        <a:ln w="2222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lvl="0" algn="ctr" defTabSz="1244600">
            <a:lnSpc>
              <a:spcPct val="90000"/>
            </a:lnSpc>
            <a:spcBef>
              <a:spcPct val="0"/>
            </a:spcBef>
            <a:spcAft>
              <a:spcPct val="35000"/>
            </a:spcAft>
          </a:pPr>
          <a:r>
            <a:rPr lang="es-VE" sz="2800" kern="1200" dirty="0" err="1" smtClean="0">
              <a:latin typeface="Arial Rounded MT Bold" pitchFamily="34" charset="0"/>
            </a:rPr>
            <a:t>Isca</a:t>
          </a:r>
          <a:endParaRPr lang="es-VE" sz="2800" kern="1200" dirty="0">
            <a:latin typeface="Arial Rounded MT Bold" pitchFamily="34" charset="0"/>
          </a:endParaRPr>
        </a:p>
      </dsp:txBody>
      <dsp:txXfrm>
        <a:off x="5491331" y="2414531"/>
        <a:ext cx="1176189" cy="73029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VE"/>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766D823-1C34-4252-B037-76F3066DD816}" type="datetimeFigureOut">
              <a:rPr lang="es-VE" smtClean="0"/>
              <a:t>16/10/2020</a:t>
            </a:fld>
            <a:endParaRPr lang="es-VE"/>
          </a:p>
        </p:txBody>
      </p:sp>
      <p:sp>
        <p:nvSpPr>
          <p:cNvPr id="4" name="3 Marcador de imagen de diapositiva"/>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es-VE"/>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VE"/>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A5BA4CC-1CD7-4493-A2F0-9602E814330C}" type="slidenum">
              <a:rPr lang="es-VE" smtClean="0"/>
              <a:t>‹Nº›</a:t>
            </a:fld>
            <a:endParaRPr lang="es-VE"/>
          </a:p>
        </p:txBody>
      </p:sp>
    </p:spTree>
    <p:extLst>
      <p:ext uri="{BB962C8B-B14F-4D97-AF65-F5344CB8AC3E}">
        <p14:creationId xmlns:p14="http://schemas.microsoft.com/office/powerpoint/2010/main" val="2381907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VE" dirty="0"/>
          </a:p>
        </p:txBody>
      </p:sp>
      <p:sp>
        <p:nvSpPr>
          <p:cNvPr id="4" name="3 Marcador de número de diapositiva"/>
          <p:cNvSpPr>
            <a:spLocks noGrp="1"/>
          </p:cNvSpPr>
          <p:nvPr>
            <p:ph type="sldNum" sz="quarter" idx="10"/>
          </p:nvPr>
        </p:nvSpPr>
        <p:spPr/>
        <p:txBody>
          <a:bodyPr/>
          <a:lstStyle/>
          <a:p>
            <a:fld id="{0A5BA4CC-1CD7-4493-A2F0-9602E814330C}" type="slidenum">
              <a:rPr lang="es-VE" smtClean="0"/>
              <a:t>11</a:t>
            </a:fld>
            <a:endParaRPr lang="es-VE"/>
          </a:p>
        </p:txBody>
      </p:sp>
    </p:spTree>
    <p:extLst>
      <p:ext uri="{BB962C8B-B14F-4D97-AF65-F5344CB8AC3E}">
        <p14:creationId xmlns:p14="http://schemas.microsoft.com/office/powerpoint/2010/main" val="3213600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angle 7"/>
          <p:cNvSpPr/>
          <p:nvPr/>
        </p:nvSpPr>
        <p:spPr>
          <a:xfrm>
            <a:off x="777240" y="0"/>
            <a:ext cx="7543800" cy="2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2667000"/>
            <a:ext cx="7543800" cy="1270000"/>
          </a:xfrm>
        </p:spPr>
        <p:txBody>
          <a:bodyPr>
            <a:noAutofit/>
          </a:bodyPr>
          <a:lstStyle>
            <a:lvl1pPr>
              <a:defRPr sz="80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762000" y="3937000"/>
            <a:ext cx="6858000" cy="8255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43F51AC5-15E3-4F55-8A92-E1B4CFFA43F6}" type="datetimeFigureOut">
              <a:rPr lang="es-VE" smtClean="0"/>
              <a:t>16/10/2020</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61158C4A-6D22-4623-A517-24EF28EEE952}" type="slidenum">
              <a:rPr lang="es-VE" smtClean="0"/>
              <a:t>‹Nº›</a:t>
            </a:fld>
            <a:endParaRPr lang="es-VE"/>
          </a:p>
        </p:txBody>
      </p:sp>
      <p:sp>
        <p:nvSpPr>
          <p:cNvPr id="7" name="Rectangle 6"/>
          <p:cNvSpPr/>
          <p:nvPr/>
        </p:nvSpPr>
        <p:spPr>
          <a:xfrm>
            <a:off x="777240" y="5143500"/>
            <a:ext cx="7543800" cy="228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914400" y="571500"/>
            <a:ext cx="7239000" cy="32385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43F51AC5-15E3-4F55-8A92-E1B4CFFA43F6}" type="datetimeFigureOut">
              <a:rPr lang="es-VE" smtClean="0"/>
              <a:t>16/10/2020</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61158C4A-6D22-4623-A517-24EF28EEE952}" type="slidenum">
              <a:rPr lang="es-VE" smtClean="0"/>
              <a:t>‹Nº›</a:t>
            </a:fld>
            <a:endParaRPr lang="es-V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571501"/>
            <a:ext cx="1828800" cy="4508499"/>
          </a:xfrm>
        </p:spPr>
        <p:txBody>
          <a:bodyPr vert="eaVert"/>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2590800" y="571501"/>
            <a:ext cx="5715000" cy="4064000"/>
          </a:xfrm>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43F51AC5-15E3-4F55-8A92-E1B4CFFA43F6}" type="datetimeFigureOut">
              <a:rPr lang="es-VE" smtClean="0"/>
              <a:t>16/10/2020</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61158C4A-6D22-4623-A517-24EF28EEE952}" type="slidenum">
              <a:rPr lang="es-VE" smtClean="0"/>
              <a:t>‹Nº›</a:t>
            </a:fld>
            <a:endParaRPr lang="es-V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43F51AC5-15E3-4F55-8A92-E1B4CFFA43F6}" type="datetimeFigureOut">
              <a:rPr lang="es-VE" smtClean="0"/>
              <a:t>16/10/2020</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61158C4A-6D22-4623-A517-24EF28EEE952}" type="slidenum">
              <a:rPr lang="es-VE" smtClean="0"/>
              <a:t>‹Nº›</a:t>
            </a:fld>
            <a:endParaRPr lang="es-V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777240" y="0"/>
            <a:ext cx="7543800" cy="254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2730500"/>
            <a:ext cx="7543800" cy="1397000"/>
          </a:xfrm>
        </p:spPr>
        <p:txBody>
          <a:bodyPr anchor="b" anchorCtr="0"/>
          <a:lstStyle>
            <a:lvl1pPr algn="l">
              <a:defRPr sz="5400" b="0" cap="all"/>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2000" y="4127500"/>
            <a:ext cx="6858000" cy="7620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3F51AC5-15E3-4F55-8A92-E1B4CFFA43F6}" type="datetimeFigureOut">
              <a:rPr lang="es-VE" smtClean="0"/>
              <a:t>16/10/2020</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61158C4A-6D22-4623-A517-24EF28EEE952}" type="slidenum">
              <a:rPr lang="es-VE" smtClean="0"/>
              <a:t>‹Nº›</a:t>
            </a:fld>
            <a:endParaRPr lang="es-VE"/>
          </a:p>
        </p:txBody>
      </p:sp>
      <p:sp>
        <p:nvSpPr>
          <p:cNvPr id="8" name="Rectangle 7"/>
          <p:cNvSpPr/>
          <p:nvPr/>
        </p:nvSpPr>
        <p:spPr>
          <a:xfrm>
            <a:off x="777240" y="5143500"/>
            <a:ext cx="7543800" cy="228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sz="half" idx="1"/>
          </p:nvPr>
        </p:nvSpPr>
        <p:spPr>
          <a:xfrm>
            <a:off x="762000" y="508001"/>
            <a:ext cx="3657600" cy="31394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4648200" y="508001"/>
            <a:ext cx="3657600" cy="313944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Date Placeholder 4"/>
          <p:cNvSpPr>
            <a:spLocks noGrp="1"/>
          </p:cNvSpPr>
          <p:nvPr>
            <p:ph type="dt" sz="half" idx="10"/>
          </p:nvPr>
        </p:nvSpPr>
        <p:spPr/>
        <p:txBody>
          <a:bodyPr/>
          <a:lstStyle/>
          <a:p>
            <a:fld id="{43F51AC5-15E3-4F55-8A92-E1B4CFFA43F6}" type="datetimeFigureOut">
              <a:rPr lang="es-VE" smtClean="0"/>
              <a:t>16/10/2020</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61158C4A-6D22-4623-A517-24EF28EEE952}" type="slidenum">
              <a:rPr lang="es-VE" smtClean="0"/>
              <a:t>‹Nº›</a:t>
            </a:fld>
            <a:endParaRPr lang="es-V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58952" y="508000"/>
            <a:ext cx="3657600" cy="533135"/>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758952" y="1107720"/>
            <a:ext cx="3657600" cy="2540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4645152" y="508000"/>
            <a:ext cx="3657600" cy="533135"/>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152" y="1107720"/>
            <a:ext cx="3657600" cy="2540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Date Placeholder 6"/>
          <p:cNvSpPr>
            <a:spLocks noGrp="1"/>
          </p:cNvSpPr>
          <p:nvPr>
            <p:ph type="dt" sz="half" idx="10"/>
          </p:nvPr>
        </p:nvSpPr>
        <p:spPr/>
        <p:txBody>
          <a:bodyPr/>
          <a:lstStyle/>
          <a:p>
            <a:fld id="{43F51AC5-15E3-4F55-8A92-E1B4CFFA43F6}" type="datetimeFigureOut">
              <a:rPr lang="es-VE" smtClean="0"/>
              <a:t>16/10/2020</a:t>
            </a:fld>
            <a:endParaRPr lang="es-VE"/>
          </a:p>
        </p:txBody>
      </p:sp>
      <p:sp>
        <p:nvSpPr>
          <p:cNvPr id="8" name="Footer Placeholder 7"/>
          <p:cNvSpPr>
            <a:spLocks noGrp="1"/>
          </p:cNvSpPr>
          <p:nvPr>
            <p:ph type="ftr" sz="quarter" idx="11"/>
          </p:nvPr>
        </p:nvSpPr>
        <p:spPr/>
        <p:txBody>
          <a:bodyPr/>
          <a:lstStyle/>
          <a:p>
            <a:endParaRPr lang="es-VE"/>
          </a:p>
        </p:txBody>
      </p:sp>
      <p:sp>
        <p:nvSpPr>
          <p:cNvPr id="9" name="Slide Number Placeholder 8"/>
          <p:cNvSpPr>
            <a:spLocks noGrp="1"/>
          </p:cNvSpPr>
          <p:nvPr>
            <p:ph type="sldNum" sz="quarter" idx="12"/>
          </p:nvPr>
        </p:nvSpPr>
        <p:spPr/>
        <p:txBody>
          <a:bodyPr/>
          <a:lstStyle/>
          <a:p>
            <a:fld id="{61158C4A-6D22-4623-A517-24EF28EEE952}" type="slidenum">
              <a:rPr lang="es-VE" smtClean="0"/>
              <a:t>‹Nº›</a:t>
            </a:fld>
            <a:endParaRPr lang="es-VE"/>
          </a:p>
        </p:txBody>
      </p:sp>
      <p:cxnSp>
        <p:nvCxnSpPr>
          <p:cNvPr id="11" name="Straight Connector 10"/>
          <p:cNvCxnSpPr/>
          <p:nvPr/>
        </p:nvCxnSpPr>
        <p:spPr>
          <a:xfrm>
            <a:off x="758952" y="1041135"/>
            <a:ext cx="3657600" cy="13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1041135"/>
            <a:ext cx="3657600" cy="1323"/>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43F51AC5-15E3-4F55-8A92-E1B4CFFA43F6}" type="datetimeFigureOut">
              <a:rPr lang="es-VE" smtClean="0"/>
              <a:t>16/10/2020</a:t>
            </a:fld>
            <a:endParaRPr lang="es-VE"/>
          </a:p>
        </p:txBody>
      </p:sp>
      <p:sp>
        <p:nvSpPr>
          <p:cNvPr id="4" name="Footer Placeholder 3"/>
          <p:cNvSpPr>
            <a:spLocks noGrp="1"/>
          </p:cNvSpPr>
          <p:nvPr>
            <p:ph type="ftr" sz="quarter" idx="11"/>
          </p:nvPr>
        </p:nvSpPr>
        <p:spPr/>
        <p:txBody>
          <a:bodyPr/>
          <a:lstStyle/>
          <a:p>
            <a:endParaRPr lang="es-VE"/>
          </a:p>
        </p:txBody>
      </p:sp>
      <p:sp>
        <p:nvSpPr>
          <p:cNvPr id="5" name="Slide Number Placeholder 4"/>
          <p:cNvSpPr>
            <a:spLocks noGrp="1"/>
          </p:cNvSpPr>
          <p:nvPr>
            <p:ph type="sldNum" sz="quarter" idx="12"/>
          </p:nvPr>
        </p:nvSpPr>
        <p:spPr/>
        <p:txBody>
          <a:bodyPr/>
          <a:lstStyle/>
          <a:p>
            <a:fld id="{61158C4A-6D22-4623-A517-24EF28EEE952}" type="slidenum">
              <a:rPr lang="es-VE" smtClean="0"/>
              <a:t>‹Nº›</a:t>
            </a:fld>
            <a:endParaRPr lang="es-V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F51AC5-15E3-4F55-8A92-E1B4CFFA43F6}" type="datetimeFigureOut">
              <a:rPr lang="es-VE" smtClean="0"/>
              <a:t>16/10/2020</a:t>
            </a:fld>
            <a:endParaRPr lang="es-VE"/>
          </a:p>
        </p:txBody>
      </p:sp>
      <p:sp>
        <p:nvSpPr>
          <p:cNvPr id="3" name="Footer Placeholder 2"/>
          <p:cNvSpPr>
            <a:spLocks noGrp="1"/>
          </p:cNvSpPr>
          <p:nvPr>
            <p:ph type="ftr" sz="quarter" idx="11"/>
          </p:nvPr>
        </p:nvSpPr>
        <p:spPr/>
        <p:txBody>
          <a:bodyPr/>
          <a:lstStyle/>
          <a:p>
            <a:endParaRPr lang="es-VE"/>
          </a:p>
        </p:txBody>
      </p:sp>
      <p:sp>
        <p:nvSpPr>
          <p:cNvPr id="4" name="Slide Number Placeholder 3"/>
          <p:cNvSpPr>
            <a:spLocks noGrp="1"/>
          </p:cNvSpPr>
          <p:nvPr>
            <p:ph type="sldNum" sz="quarter" idx="12"/>
          </p:nvPr>
        </p:nvSpPr>
        <p:spPr/>
        <p:txBody>
          <a:bodyPr/>
          <a:lstStyle/>
          <a:p>
            <a:fld id="{61158C4A-6D22-4623-A517-24EF28EEE952}" type="slidenum">
              <a:rPr lang="es-VE" smtClean="0"/>
              <a:t>‹Nº›</a:t>
            </a:fld>
            <a:endParaRPr lang="es-V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62000" y="3810000"/>
            <a:ext cx="6784848" cy="1333500"/>
          </a:xfrm>
        </p:spPr>
        <p:txBody>
          <a:bodyPr anchor="b">
            <a:normAutofit/>
          </a:bodyPr>
          <a:lstStyle>
            <a:lvl1pPr algn="l">
              <a:defRPr sz="5400" b="0"/>
            </a:lvl1pPr>
          </a:lstStyle>
          <a:p>
            <a:r>
              <a:rPr lang="es-ES" smtClean="0"/>
              <a:t>Haga clic para modificar el estilo de título del patrón</a:t>
            </a:r>
            <a:endParaRPr lang="en-US"/>
          </a:p>
        </p:txBody>
      </p:sp>
      <p:sp>
        <p:nvSpPr>
          <p:cNvPr id="3" name="Content Placeholder 2"/>
          <p:cNvSpPr>
            <a:spLocks noGrp="1"/>
          </p:cNvSpPr>
          <p:nvPr>
            <p:ph idx="1"/>
          </p:nvPr>
        </p:nvSpPr>
        <p:spPr>
          <a:xfrm>
            <a:off x="3710866" y="381000"/>
            <a:ext cx="4594934" cy="34289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762002" y="381000"/>
            <a:ext cx="2673657" cy="34290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3F51AC5-15E3-4F55-8A92-E1B4CFFA43F6}" type="datetimeFigureOut">
              <a:rPr lang="es-VE" smtClean="0"/>
              <a:t>16/10/2020</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61158C4A-6D22-4623-A517-24EF28EEE952}" type="slidenum">
              <a:rPr lang="es-VE" smtClean="0"/>
              <a:t>‹Nº›</a:t>
            </a:fld>
            <a:endParaRPr lang="es-VE"/>
          </a:p>
        </p:txBody>
      </p:sp>
      <p:cxnSp>
        <p:nvCxnSpPr>
          <p:cNvPr id="10" name="Straight Connector 9"/>
          <p:cNvCxnSpPr/>
          <p:nvPr/>
        </p:nvCxnSpPr>
        <p:spPr>
          <a:xfrm rot="5400000">
            <a:off x="1994694" y="2095368"/>
            <a:ext cx="31750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758952" y="3810000"/>
            <a:ext cx="6784848" cy="1333500"/>
          </a:xfrm>
        </p:spPr>
        <p:txBody>
          <a:bodyPr anchor="b">
            <a:normAutofit/>
          </a:bodyPr>
          <a:lstStyle>
            <a:lvl1pPr algn="l">
              <a:defRPr sz="5400" b="0"/>
            </a:lvl1pPr>
          </a:lstStyle>
          <a:p>
            <a:r>
              <a:rPr lang="es-ES" smtClean="0"/>
              <a:t>Haga clic para modificar el estilo de título del patrón</a:t>
            </a:r>
            <a:endParaRPr lang="en-US" dirty="0"/>
          </a:p>
        </p:txBody>
      </p:sp>
      <p:sp>
        <p:nvSpPr>
          <p:cNvPr id="3" name="Picture Placeholder 2"/>
          <p:cNvSpPr>
            <a:spLocks noGrp="1"/>
          </p:cNvSpPr>
          <p:nvPr>
            <p:ph type="pic" idx="1"/>
          </p:nvPr>
        </p:nvSpPr>
        <p:spPr>
          <a:xfrm>
            <a:off x="777240" y="381000"/>
            <a:ext cx="7543800" cy="24130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a:p>
        </p:txBody>
      </p:sp>
      <p:sp>
        <p:nvSpPr>
          <p:cNvPr id="4" name="Text Placeholder 3"/>
          <p:cNvSpPr>
            <a:spLocks noGrp="1"/>
          </p:cNvSpPr>
          <p:nvPr>
            <p:ph type="body" sz="half" idx="2"/>
          </p:nvPr>
        </p:nvSpPr>
        <p:spPr>
          <a:xfrm>
            <a:off x="850392" y="2921000"/>
            <a:ext cx="7391400" cy="670718"/>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3F51AC5-15E3-4F55-8A92-E1B4CFFA43F6}" type="datetimeFigureOut">
              <a:rPr lang="es-VE" smtClean="0"/>
              <a:t>16/10/2020</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61158C4A-6D22-4623-A517-24EF28EEE952}" type="slidenum">
              <a:rPr lang="es-VE" smtClean="0"/>
              <a:t>‹Nº›</a:t>
            </a:fld>
            <a:endParaRPr lang="es-V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3810000"/>
            <a:ext cx="6781800" cy="1333500"/>
          </a:xfrm>
          <a:prstGeom prst="rect">
            <a:avLst/>
          </a:prstGeom>
        </p:spPr>
        <p:txBody>
          <a:bodyPr vert="horz" lIns="91440" tIns="45720" rIns="91440" bIns="45720" rtlCol="0" anchor="b" anchorCtr="0">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762000" y="571500"/>
            <a:ext cx="7543800" cy="3238500"/>
          </a:xfrm>
          <a:prstGeom prst="rect">
            <a:avLst/>
          </a:prstGeom>
        </p:spPr>
        <p:txBody>
          <a:bodyPr vert="horz" lIns="91440" tIns="45720" rIns="91440" bIns="45720" rtlCol="0" anchor="ctr" anchorCtr="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6248400" y="5173980"/>
            <a:ext cx="2133600" cy="304271"/>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43F51AC5-15E3-4F55-8A92-E1B4CFFA43F6}" type="datetimeFigureOut">
              <a:rPr lang="es-VE" smtClean="0"/>
              <a:t>16/10/2020</a:t>
            </a:fld>
            <a:endParaRPr lang="es-VE"/>
          </a:p>
        </p:txBody>
      </p:sp>
      <p:sp>
        <p:nvSpPr>
          <p:cNvPr id="5" name="Footer Placeholder 4"/>
          <p:cNvSpPr>
            <a:spLocks noGrp="1"/>
          </p:cNvSpPr>
          <p:nvPr>
            <p:ph type="ftr" sz="quarter" idx="3"/>
          </p:nvPr>
        </p:nvSpPr>
        <p:spPr>
          <a:xfrm>
            <a:off x="762000" y="5173980"/>
            <a:ext cx="4873869" cy="304271"/>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s-VE"/>
          </a:p>
        </p:txBody>
      </p:sp>
      <p:sp>
        <p:nvSpPr>
          <p:cNvPr id="6" name="Slide Number Placeholder 5"/>
          <p:cNvSpPr>
            <a:spLocks noGrp="1"/>
          </p:cNvSpPr>
          <p:nvPr>
            <p:ph type="sldNum" sz="quarter" idx="4"/>
          </p:nvPr>
        </p:nvSpPr>
        <p:spPr>
          <a:xfrm>
            <a:off x="7620000" y="4739640"/>
            <a:ext cx="762000" cy="304271"/>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61158C4A-6D22-4623-A517-24EF28EEE952}" type="slidenum">
              <a:rPr lang="es-VE" smtClean="0"/>
              <a:t>‹Nº›</a:t>
            </a:fld>
            <a:endParaRPr lang="es-VE"/>
          </a:p>
        </p:txBody>
      </p:sp>
      <p:sp>
        <p:nvSpPr>
          <p:cNvPr id="8" name="Rectangle 7"/>
          <p:cNvSpPr/>
          <p:nvPr/>
        </p:nvSpPr>
        <p:spPr>
          <a:xfrm>
            <a:off x="777240" y="0"/>
            <a:ext cx="7543800" cy="317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5143500"/>
            <a:ext cx="7543800" cy="228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755576" y="507380"/>
            <a:ext cx="7543800" cy="1846064"/>
          </a:xfrm>
        </p:spPr>
        <p:txBody>
          <a:bodyPr/>
          <a:lstStyle/>
          <a:p>
            <a:pPr algn="ctr"/>
            <a:r>
              <a:rPr lang="es-VE" sz="6600" spc="300" dirty="0" smtClean="0">
                <a:solidFill>
                  <a:schemeClr val="bg1"/>
                </a:solidFill>
              </a:rPr>
              <a:t>Génesis </a:t>
            </a:r>
            <a:r>
              <a:rPr lang="es-VE" sz="6600" b="1" spc="300" dirty="0">
                <a:solidFill>
                  <a:schemeClr val="bg1"/>
                </a:solidFill>
              </a:rPr>
              <a:t>11:27 al </a:t>
            </a:r>
            <a:r>
              <a:rPr lang="es-VE" sz="6600" b="1" spc="300" dirty="0" smtClean="0">
                <a:solidFill>
                  <a:schemeClr val="bg1"/>
                </a:solidFill>
              </a:rPr>
              <a:t>12</a:t>
            </a:r>
            <a:endParaRPr lang="es-VE" sz="6600" spc="300" dirty="0">
              <a:solidFill>
                <a:schemeClr val="bg1"/>
              </a:solidFill>
            </a:endParaRPr>
          </a:p>
        </p:txBody>
      </p:sp>
      <p:sp>
        <p:nvSpPr>
          <p:cNvPr id="4" name="3 Rectángulo"/>
          <p:cNvSpPr/>
          <p:nvPr/>
        </p:nvSpPr>
        <p:spPr>
          <a:xfrm>
            <a:off x="582755" y="3752374"/>
            <a:ext cx="7733662" cy="1323439"/>
          </a:xfrm>
          <a:prstGeom prst="rect">
            <a:avLst/>
          </a:prstGeom>
        </p:spPr>
        <p:txBody>
          <a:bodyPr wrap="square" anchor="ctr">
            <a:spAutoFit/>
          </a:bodyPr>
          <a:lstStyle/>
          <a:p>
            <a:pPr algn="ctr"/>
            <a:r>
              <a:rPr lang="es-VE" sz="4800" b="1" dirty="0" smtClean="0">
                <a:solidFill>
                  <a:schemeClr val="accent1"/>
                </a:solidFill>
                <a:latin typeface="Arial Rounded MT Bold" pitchFamily="34" charset="0"/>
              </a:rPr>
              <a:t>Llamado de Abram</a:t>
            </a:r>
          </a:p>
          <a:p>
            <a:pPr algn="ctr"/>
            <a:r>
              <a:rPr lang="es-VE" sz="3200" b="1" dirty="0" smtClean="0">
                <a:solidFill>
                  <a:schemeClr val="bg2">
                    <a:lumMod val="25000"/>
                  </a:schemeClr>
                </a:solidFill>
                <a:latin typeface="Arial Rounded MT Bold" pitchFamily="34" charset="0"/>
              </a:rPr>
              <a:t>Ministerio YHWH</a:t>
            </a:r>
            <a:endParaRPr lang="es-VE" sz="3200" dirty="0">
              <a:solidFill>
                <a:schemeClr val="bg2">
                  <a:lumMod val="25000"/>
                </a:schemeClr>
              </a:solidFill>
              <a:latin typeface="Arial Rounded MT Bold" pitchFamily="34" charset="0"/>
            </a:endParaRPr>
          </a:p>
        </p:txBody>
      </p:sp>
    </p:spTree>
    <p:extLst>
      <p:ext uri="{BB962C8B-B14F-4D97-AF65-F5344CB8AC3E}">
        <p14:creationId xmlns:p14="http://schemas.microsoft.com/office/powerpoint/2010/main" val="40909393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62000" y="3810000"/>
            <a:ext cx="7554416" cy="1333500"/>
          </a:xfrm>
        </p:spPr>
        <p:txBody>
          <a:bodyPr>
            <a:normAutofit/>
          </a:bodyPr>
          <a:lstStyle/>
          <a:p>
            <a:r>
              <a:rPr lang="es-VE" b="1" dirty="0">
                <a:latin typeface="Andalus" pitchFamily="18" charset="-78"/>
                <a:cs typeface="Andalus" pitchFamily="18" charset="-78"/>
              </a:rPr>
              <a:t>4</a:t>
            </a:r>
            <a:r>
              <a:rPr lang="es-VE" b="1" dirty="0" smtClean="0">
                <a:latin typeface="Andalus" pitchFamily="18" charset="-78"/>
                <a:cs typeface="Andalus" pitchFamily="18" charset="-78"/>
              </a:rPr>
              <a:t>. </a:t>
            </a:r>
            <a:r>
              <a:rPr lang="es-VE" b="1" dirty="0">
                <a:latin typeface="Andalus" pitchFamily="18" charset="-78"/>
                <a:cs typeface="Andalus" pitchFamily="18" charset="-78"/>
              </a:rPr>
              <a:t>Abram llega a Canaán</a:t>
            </a:r>
            <a:endParaRPr lang="es-VE" dirty="0">
              <a:latin typeface="Andalus" pitchFamily="18" charset="-78"/>
              <a:cs typeface="Andalus" pitchFamily="18" charset="-78"/>
            </a:endParaRPr>
          </a:p>
        </p:txBody>
      </p:sp>
      <p:sp>
        <p:nvSpPr>
          <p:cNvPr id="3" name="2 Marcador de contenido"/>
          <p:cNvSpPr>
            <a:spLocks noGrp="1"/>
          </p:cNvSpPr>
          <p:nvPr>
            <p:ph idx="1"/>
          </p:nvPr>
        </p:nvSpPr>
        <p:spPr>
          <a:xfrm>
            <a:off x="762000" y="571500"/>
            <a:ext cx="4530080" cy="3601616"/>
          </a:xfrm>
        </p:spPr>
        <p:txBody>
          <a:bodyPr>
            <a:normAutofit fontScale="62500" lnSpcReduction="20000"/>
          </a:bodyPr>
          <a:lstStyle/>
          <a:p>
            <a:pPr marL="0" indent="0">
              <a:buNone/>
            </a:pPr>
            <a:r>
              <a:rPr lang="es-VE" sz="3600" dirty="0">
                <a:solidFill>
                  <a:schemeClr val="accent1"/>
                </a:solidFill>
                <a:latin typeface="Arial Rounded MT Bold" pitchFamily="34" charset="0"/>
              </a:rPr>
              <a:t>Abram</a:t>
            </a:r>
            <a:r>
              <a:rPr lang="es-VE" sz="3600" dirty="0">
                <a:latin typeface="Arial Rounded MT Bold" pitchFamily="34" charset="0"/>
              </a:rPr>
              <a:t> no sabía exactamente a dónde iba.  Pero al entrar en </a:t>
            </a:r>
            <a:r>
              <a:rPr lang="es-VE" sz="3600" dirty="0">
                <a:solidFill>
                  <a:schemeClr val="accent1"/>
                </a:solidFill>
                <a:latin typeface="Arial Rounded MT Bold" pitchFamily="34" charset="0"/>
              </a:rPr>
              <a:t>Canaán</a:t>
            </a:r>
            <a:r>
              <a:rPr lang="es-VE" sz="3600" dirty="0">
                <a:latin typeface="Arial Rounded MT Bold" pitchFamily="34" charset="0"/>
              </a:rPr>
              <a:t>, Dios le reveló que la tierra en donde estaba parado era la </a:t>
            </a:r>
            <a:r>
              <a:rPr lang="es-VE" sz="3600" dirty="0">
                <a:solidFill>
                  <a:schemeClr val="accent1"/>
                </a:solidFill>
                <a:latin typeface="Arial Rounded MT Bold" pitchFamily="34" charset="0"/>
              </a:rPr>
              <a:t>Tierra </a:t>
            </a:r>
            <a:r>
              <a:rPr lang="es-VE" sz="3600" dirty="0" smtClean="0">
                <a:solidFill>
                  <a:schemeClr val="accent1"/>
                </a:solidFill>
                <a:latin typeface="Arial Rounded MT Bold" pitchFamily="34" charset="0"/>
              </a:rPr>
              <a:t>Prometida</a:t>
            </a:r>
            <a:r>
              <a:rPr lang="es-VE" sz="3600" dirty="0" smtClean="0">
                <a:latin typeface="Arial Rounded MT Bold" pitchFamily="34" charset="0"/>
              </a:rPr>
              <a:t>.</a:t>
            </a:r>
          </a:p>
          <a:p>
            <a:pPr marL="0" indent="0">
              <a:buNone/>
            </a:pPr>
            <a:endParaRPr lang="es-VE" sz="3600" i="1" dirty="0">
              <a:latin typeface="Arial Rounded MT Bold" pitchFamily="34" charset="0"/>
            </a:endParaRPr>
          </a:p>
          <a:p>
            <a:pPr marL="0" indent="0">
              <a:buNone/>
            </a:pPr>
            <a:r>
              <a:rPr lang="es-VE" sz="3600" dirty="0" smtClean="0">
                <a:solidFill>
                  <a:schemeClr val="tx1">
                    <a:lumMod val="85000"/>
                    <a:lumOff val="15000"/>
                  </a:schemeClr>
                </a:solidFill>
                <a:latin typeface="Arial Rounded MT Bold" pitchFamily="34" charset="0"/>
              </a:rPr>
              <a:t>Este </a:t>
            </a:r>
            <a:r>
              <a:rPr lang="es-VE" sz="3600" dirty="0">
                <a:solidFill>
                  <a:schemeClr val="tx1">
                    <a:lumMod val="85000"/>
                    <a:lumOff val="15000"/>
                  </a:schemeClr>
                </a:solidFill>
                <a:latin typeface="Arial Rounded MT Bold" pitchFamily="34" charset="0"/>
              </a:rPr>
              <a:t>es el mismo lugar donde los </a:t>
            </a:r>
            <a:r>
              <a:rPr lang="es-VE" sz="3600" dirty="0">
                <a:solidFill>
                  <a:schemeClr val="accent1"/>
                </a:solidFill>
                <a:latin typeface="Arial Rounded MT Bold" pitchFamily="34" charset="0"/>
              </a:rPr>
              <a:t>israelitas</a:t>
            </a:r>
            <a:r>
              <a:rPr lang="es-VE" sz="3600" dirty="0">
                <a:solidFill>
                  <a:schemeClr val="tx1">
                    <a:lumMod val="85000"/>
                    <a:lumOff val="15000"/>
                  </a:schemeClr>
                </a:solidFill>
                <a:latin typeface="Arial Rounded MT Bold" pitchFamily="34" charset="0"/>
              </a:rPr>
              <a:t>, descendientes de Abram, luego </a:t>
            </a:r>
            <a:r>
              <a:rPr lang="es-VE" sz="3600" dirty="0" smtClean="0">
                <a:solidFill>
                  <a:schemeClr val="tx1">
                    <a:lumMod val="85000"/>
                    <a:lumOff val="15000"/>
                  </a:schemeClr>
                </a:solidFill>
                <a:latin typeface="Arial Rounded MT Bold" pitchFamily="34" charset="0"/>
              </a:rPr>
              <a:t>van </a:t>
            </a:r>
            <a:r>
              <a:rPr lang="es-VE" sz="3600" dirty="0">
                <a:solidFill>
                  <a:schemeClr val="tx1">
                    <a:lumMod val="85000"/>
                    <a:lumOff val="15000"/>
                  </a:schemeClr>
                </a:solidFill>
                <a:latin typeface="Arial Rounded MT Bold" pitchFamily="34" charset="0"/>
              </a:rPr>
              <a:t>a confirmar el pacto con Dios, luego de haber conquistado la </a:t>
            </a:r>
            <a:r>
              <a:rPr lang="es-VE" sz="3600" dirty="0">
                <a:solidFill>
                  <a:schemeClr val="accent1"/>
                </a:solidFill>
                <a:latin typeface="Arial Rounded MT Bold" pitchFamily="34" charset="0"/>
              </a:rPr>
              <a:t>Tierra </a:t>
            </a:r>
            <a:r>
              <a:rPr lang="es-VE" sz="3600" dirty="0" smtClean="0">
                <a:solidFill>
                  <a:schemeClr val="accent1"/>
                </a:solidFill>
                <a:latin typeface="Arial Rounded MT Bold" pitchFamily="34" charset="0"/>
              </a:rPr>
              <a:t>Prometida</a:t>
            </a:r>
            <a:r>
              <a:rPr lang="es-VE" sz="3600" dirty="0">
                <a:solidFill>
                  <a:schemeClr val="tx1">
                    <a:lumMod val="85000"/>
                    <a:lumOff val="15000"/>
                  </a:schemeClr>
                </a:solidFill>
                <a:latin typeface="Arial Rounded MT Bold" pitchFamily="34" charset="0"/>
              </a:rPr>
              <a:t>.</a:t>
            </a:r>
            <a:endParaRPr lang="es-VE" dirty="0">
              <a:solidFill>
                <a:schemeClr val="tx1">
                  <a:lumMod val="85000"/>
                  <a:lumOff val="15000"/>
                </a:schemeClr>
              </a:solidFill>
              <a:latin typeface="Arial Rounded MT Bold" pitchFamily="34" charset="0"/>
            </a:endParaRPr>
          </a:p>
        </p:txBody>
      </p:sp>
      <p:pic>
        <p:nvPicPr>
          <p:cNvPr id="2050" name="Picture 2" descr="C:\Users\Luis\Desktop\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624790"/>
            <a:ext cx="2885306" cy="3600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8480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VE" b="1" dirty="0">
                <a:latin typeface="Andalus" pitchFamily="18" charset="-78"/>
                <a:cs typeface="Andalus" pitchFamily="18" charset="-78"/>
              </a:rPr>
              <a:t>5</a:t>
            </a:r>
            <a:r>
              <a:rPr lang="es-VE" b="1" dirty="0" smtClean="0">
                <a:latin typeface="Andalus" pitchFamily="18" charset="-78"/>
                <a:cs typeface="Andalus" pitchFamily="18" charset="-78"/>
              </a:rPr>
              <a:t>. Promesa doble</a:t>
            </a:r>
            <a:endParaRPr lang="es-VE" dirty="0">
              <a:latin typeface="Andalus" pitchFamily="18" charset="-78"/>
              <a:cs typeface="Andalus" pitchFamily="18" charset="-78"/>
            </a:endParaRPr>
          </a:p>
        </p:txBody>
      </p:sp>
      <p:sp>
        <p:nvSpPr>
          <p:cNvPr id="4" name="2 Marcador de contenido"/>
          <p:cNvSpPr txBox="1">
            <a:spLocks/>
          </p:cNvSpPr>
          <p:nvPr/>
        </p:nvSpPr>
        <p:spPr>
          <a:xfrm>
            <a:off x="755576" y="481236"/>
            <a:ext cx="7543800" cy="3672408"/>
          </a:xfrm>
          <a:prstGeom prst="rect">
            <a:avLst/>
          </a:prstGeom>
        </p:spPr>
        <p:txBody>
          <a:bodyPr vert="horz" lIns="91440" tIns="45720" rIns="91440" bIns="45720" rtlCol="0" anchor="ctr" anchorCtr="0">
            <a:no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None/>
            </a:pPr>
            <a:r>
              <a:rPr lang="es-VE" dirty="0" smtClean="0">
                <a:solidFill>
                  <a:schemeClr val="accent1"/>
                </a:solidFill>
                <a:latin typeface="Arial Rounded MT Bold" pitchFamily="34" charset="0"/>
              </a:rPr>
              <a:t>Dios </a:t>
            </a:r>
            <a:r>
              <a:rPr lang="es-VE" dirty="0">
                <a:solidFill>
                  <a:schemeClr val="accent1"/>
                </a:solidFill>
                <a:latin typeface="Arial Rounded MT Bold" pitchFamily="34" charset="0"/>
              </a:rPr>
              <a:t>amplió su </a:t>
            </a:r>
            <a:r>
              <a:rPr lang="es-VE" dirty="0" smtClean="0">
                <a:solidFill>
                  <a:schemeClr val="accent1"/>
                </a:solidFill>
                <a:latin typeface="Arial Rounded MT Bold" pitchFamily="34" charset="0"/>
              </a:rPr>
              <a:t>promesa</a:t>
            </a:r>
            <a:r>
              <a:rPr lang="es-VE" b="1" dirty="0" smtClean="0">
                <a:latin typeface="Arial Rounded MT Bold" pitchFamily="34" charset="0"/>
              </a:rPr>
              <a:t>: </a:t>
            </a:r>
            <a:r>
              <a:rPr lang="es-VE" dirty="0">
                <a:solidFill>
                  <a:schemeClr val="bg2">
                    <a:lumMod val="25000"/>
                  </a:schemeClr>
                </a:solidFill>
                <a:latin typeface="Arial Rounded MT Bold" pitchFamily="34" charset="0"/>
              </a:rPr>
              <a:t> En </a:t>
            </a:r>
            <a:r>
              <a:rPr lang="es-VE" dirty="0" smtClean="0">
                <a:solidFill>
                  <a:schemeClr val="bg2">
                    <a:lumMod val="25000"/>
                  </a:schemeClr>
                </a:solidFill>
                <a:latin typeface="Arial Rounded MT Bold" pitchFamily="34" charset="0"/>
              </a:rPr>
              <a:t>Siquem </a:t>
            </a:r>
            <a:r>
              <a:rPr lang="es-VE" dirty="0" smtClean="0">
                <a:latin typeface="Arial Rounded MT Bold" pitchFamily="34" charset="0"/>
              </a:rPr>
              <a:t>Dios amplio lo prometido a Abram:</a:t>
            </a:r>
          </a:p>
          <a:p>
            <a:pPr marL="0" indent="0">
              <a:buFont typeface="Arial" pitchFamily="34" charset="0"/>
              <a:buNone/>
            </a:pPr>
            <a:endParaRPr lang="en-US" sz="1600" dirty="0" smtClean="0">
              <a:latin typeface="Arial Rounded MT Bold" pitchFamily="34" charset="0"/>
            </a:endParaRPr>
          </a:p>
          <a:p>
            <a:r>
              <a:rPr lang="es-VE" sz="1600" i="1" dirty="0" smtClean="0">
                <a:solidFill>
                  <a:schemeClr val="accent1"/>
                </a:solidFill>
                <a:latin typeface="Arial Rounded MT Bold" pitchFamily="34" charset="0"/>
              </a:rPr>
              <a:t>… 4 Promesas anteriores.</a:t>
            </a:r>
            <a:endParaRPr lang="en-US" sz="1600" i="1" dirty="0" smtClean="0">
              <a:solidFill>
                <a:schemeClr val="accent1"/>
              </a:solidFill>
              <a:latin typeface="Arial Rounded MT Bold" pitchFamily="34" charset="0"/>
            </a:endParaRPr>
          </a:p>
          <a:p>
            <a:r>
              <a:rPr lang="es-VE" sz="1600" dirty="0" smtClean="0">
                <a:latin typeface="Arial Rounded MT Bold" pitchFamily="34" charset="0"/>
              </a:rPr>
              <a:t>Bendeciré a los que te bendigan, y al que te maldiga, maldeciré.</a:t>
            </a:r>
            <a:endParaRPr lang="en-US" sz="1600" dirty="0" smtClean="0">
              <a:latin typeface="Arial Rounded MT Bold" pitchFamily="34" charset="0"/>
            </a:endParaRPr>
          </a:p>
          <a:p>
            <a:r>
              <a:rPr lang="es-VE" sz="1600" dirty="0" smtClean="0">
                <a:latin typeface="Arial Rounded MT Bold" pitchFamily="34" charset="0"/>
              </a:rPr>
              <a:t>En ti serán benditas todas las familias de la tierra.</a:t>
            </a:r>
          </a:p>
          <a:p>
            <a:pPr>
              <a:buClr>
                <a:srgbClr val="00B050"/>
              </a:buClr>
              <a:buFont typeface="Arial Rounded MT Bold" pitchFamily="34" charset="0"/>
              <a:buChar char="+"/>
            </a:pPr>
            <a:r>
              <a:rPr lang="es-VE" sz="1600" dirty="0" smtClean="0">
                <a:solidFill>
                  <a:srgbClr val="006030"/>
                </a:solidFill>
                <a:latin typeface="Arial Rounded MT Bold" pitchFamily="34" charset="0"/>
              </a:rPr>
              <a:t>A </a:t>
            </a:r>
            <a:r>
              <a:rPr lang="es-VE" sz="1600" dirty="0">
                <a:solidFill>
                  <a:srgbClr val="006030"/>
                </a:solidFill>
                <a:latin typeface="Arial Rounded MT Bold" pitchFamily="34" charset="0"/>
              </a:rPr>
              <a:t>tu descendencia le daré esta tierra</a:t>
            </a:r>
            <a:r>
              <a:rPr lang="es-VE" sz="1600" dirty="0" smtClean="0">
                <a:solidFill>
                  <a:srgbClr val="006030"/>
                </a:solidFill>
                <a:latin typeface="Arial Rounded MT Bold" pitchFamily="34" charset="0"/>
              </a:rPr>
              <a:t>. </a:t>
            </a:r>
            <a:r>
              <a:rPr lang="es-VE" sz="1600" b="1" dirty="0" smtClean="0">
                <a:solidFill>
                  <a:srgbClr val="006030"/>
                </a:solidFill>
                <a:latin typeface="Arial Rounded MT Bold" pitchFamily="34" charset="0"/>
              </a:rPr>
              <a:t>(NUEVA PROMESA)</a:t>
            </a:r>
          </a:p>
          <a:p>
            <a:pPr marL="0" indent="0">
              <a:buFont typeface="Arial" pitchFamily="34" charset="0"/>
              <a:buNone/>
            </a:pPr>
            <a:endParaRPr lang="en-US" sz="1600" dirty="0" smtClean="0">
              <a:latin typeface="Arial Rounded MT Bold" pitchFamily="34" charset="0"/>
            </a:endParaRPr>
          </a:p>
          <a:p>
            <a:pPr marL="0" indent="0">
              <a:buNone/>
            </a:pPr>
            <a:r>
              <a:rPr lang="es-VE" sz="1600" dirty="0">
                <a:solidFill>
                  <a:schemeClr val="bg2">
                    <a:lumMod val="25000"/>
                  </a:schemeClr>
                </a:solidFill>
                <a:latin typeface="Arial Rounded MT Bold" pitchFamily="34" charset="0"/>
              </a:rPr>
              <a:t>Seguramente Abram se preguntaba cómo sería eso posible, ya que </a:t>
            </a:r>
            <a:r>
              <a:rPr lang="es-VE" sz="1600" dirty="0">
                <a:solidFill>
                  <a:schemeClr val="accent1"/>
                </a:solidFill>
                <a:latin typeface="Arial Rounded MT Bold" pitchFamily="34" charset="0"/>
              </a:rPr>
              <a:t>él no tenía hijos</a:t>
            </a:r>
            <a:r>
              <a:rPr lang="es-VE" sz="1600" dirty="0">
                <a:solidFill>
                  <a:schemeClr val="bg2">
                    <a:lumMod val="25000"/>
                  </a:schemeClr>
                </a:solidFill>
                <a:latin typeface="Arial Rounded MT Bold" pitchFamily="34" charset="0"/>
              </a:rPr>
              <a:t>, y ya tenía </a:t>
            </a:r>
            <a:r>
              <a:rPr lang="es-VE" sz="1600" dirty="0">
                <a:solidFill>
                  <a:schemeClr val="accent1"/>
                </a:solidFill>
                <a:latin typeface="Arial Rounded MT Bold" pitchFamily="34" charset="0"/>
              </a:rPr>
              <a:t>75 años de edad</a:t>
            </a:r>
            <a:r>
              <a:rPr lang="es-VE" sz="1600" dirty="0">
                <a:solidFill>
                  <a:schemeClr val="bg2">
                    <a:lumMod val="25000"/>
                  </a:schemeClr>
                </a:solidFill>
                <a:latin typeface="Arial Rounded MT Bold" pitchFamily="34" charset="0"/>
              </a:rPr>
              <a:t>.  Por otro lado, en ese entonces la tierra les pertenecía a los cananeos, y como a extranjero, a él no se le daba la oportunidad de poder comprar tierra.</a:t>
            </a:r>
            <a:endParaRPr lang="en-US" sz="1600" dirty="0">
              <a:latin typeface="Arial Rounded MT Bold" pitchFamily="34" charset="0"/>
            </a:endParaRPr>
          </a:p>
        </p:txBody>
      </p:sp>
    </p:spTree>
    <p:extLst>
      <p:ext uri="{BB962C8B-B14F-4D97-AF65-F5344CB8AC3E}">
        <p14:creationId xmlns:p14="http://schemas.microsoft.com/office/powerpoint/2010/main" val="110410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62000" y="4225652"/>
            <a:ext cx="6781800" cy="917848"/>
          </a:xfrm>
        </p:spPr>
        <p:txBody>
          <a:bodyPr>
            <a:normAutofit/>
          </a:bodyPr>
          <a:lstStyle/>
          <a:p>
            <a:r>
              <a:rPr lang="es-VE" b="1" dirty="0" smtClean="0">
                <a:latin typeface="Andalus" pitchFamily="18" charset="-78"/>
                <a:cs typeface="Andalus" pitchFamily="18" charset="-78"/>
              </a:rPr>
              <a:t>6. Siguió su camino</a:t>
            </a:r>
            <a:endParaRPr lang="es-VE" dirty="0">
              <a:latin typeface="Andalus" pitchFamily="18" charset="-78"/>
              <a:cs typeface="Andalus" pitchFamily="18" charset="-78"/>
            </a:endParaRPr>
          </a:p>
        </p:txBody>
      </p:sp>
      <p:sp>
        <p:nvSpPr>
          <p:cNvPr id="3" name="2 Marcador de contenido"/>
          <p:cNvSpPr>
            <a:spLocks noGrp="1"/>
          </p:cNvSpPr>
          <p:nvPr>
            <p:ph idx="1"/>
          </p:nvPr>
        </p:nvSpPr>
        <p:spPr>
          <a:xfrm>
            <a:off x="762000" y="481236"/>
            <a:ext cx="4890120" cy="2664296"/>
          </a:xfrm>
        </p:spPr>
        <p:txBody>
          <a:bodyPr>
            <a:normAutofit fontScale="55000" lnSpcReduction="20000"/>
          </a:bodyPr>
          <a:lstStyle/>
          <a:p>
            <a:pPr marL="0" indent="0">
              <a:buNone/>
            </a:pPr>
            <a:r>
              <a:rPr lang="es-VE" sz="3600" dirty="0">
                <a:solidFill>
                  <a:schemeClr val="bg2">
                    <a:lumMod val="25000"/>
                  </a:schemeClr>
                </a:solidFill>
                <a:latin typeface="Arial Rounded MT Bold" pitchFamily="34" charset="0"/>
              </a:rPr>
              <a:t>Siquem es un valle, pero luego de oír la promesa, Abram subió a un monte cercano, probablemente para apreciar la Tierra que Dios le </a:t>
            </a:r>
            <a:r>
              <a:rPr lang="es-VE" sz="3600" dirty="0" smtClean="0">
                <a:solidFill>
                  <a:schemeClr val="bg2">
                    <a:lumMod val="25000"/>
                  </a:schemeClr>
                </a:solidFill>
                <a:latin typeface="Arial Rounded MT Bold" pitchFamily="34" charset="0"/>
              </a:rPr>
              <a:t>ofrecía </a:t>
            </a:r>
            <a:r>
              <a:rPr lang="es-VE" sz="3600" b="1" dirty="0">
                <a:solidFill>
                  <a:srgbClr val="006030"/>
                </a:solidFill>
                <a:latin typeface="Arial Rounded MT Bold" pitchFamily="34" charset="0"/>
              </a:rPr>
              <a:t>(Génesis 12:8</a:t>
            </a:r>
            <a:r>
              <a:rPr lang="es-VE" sz="3600" b="1" dirty="0" smtClean="0">
                <a:solidFill>
                  <a:srgbClr val="006030"/>
                </a:solidFill>
                <a:latin typeface="Arial Rounded MT Bold" pitchFamily="34" charset="0"/>
              </a:rPr>
              <a:t>)</a:t>
            </a:r>
            <a:r>
              <a:rPr lang="es-VE" sz="3600" dirty="0" smtClean="0">
                <a:solidFill>
                  <a:srgbClr val="006030"/>
                </a:solidFill>
                <a:latin typeface="Arial Rounded MT Bold" pitchFamily="34" charset="0"/>
              </a:rPr>
              <a:t>.</a:t>
            </a:r>
          </a:p>
          <a:p>
            <a:pPr marL="0" indent="0">
              <a:buNone/>
            </a:pPr>
            <a:endParaRPr lang="es-VE" sz="3600" dirty="0">
              <a:solidFill>
                <a:srgbClr val="006030"/>
              </a:solidFill>
              <a:latin typeface="Arial Rounded MT Bold" pitchFamily="34" charset="0"/>
            </a:endParaRPr>
          </a:p>
          <a:p>
            <a:pPr marL="0" indent="0">
              <a:buNone/>
            </a:pPr>
            <a:r>
              <a:rPr lang="es-VE" sz="3600" dirty="0" smtClean="0">
                <a:solidFill>
                  <a:schemeClr val="bg2">
                    <a:lumMod val="25000"/>
                  </a:schemeClr>
                </a:solidFill>
                <a:latin typeface="Arial Rounded MT Bold" pitchFamily="34" charset="0"/>
              </a:rPr>
              <a:t>Luego </a:t>
            </a:r>
            <a:r>
              <a:rPr lang="es-VE" sz="3600" dirty="0">
                <a:solidFill>
                  <a:schemeClr val="bg2">
                    <a:lumMod val="25000"/>
                  </a:schemeClr>
                </a:solidFill>
                <a:latin typeface="Arial Rounded MT Bold" pitchFamily="34" charset="0"/>
              </a:rPr>
              <a:t>que el Señor le mostrara a Abram la </a:t>
            </a:r>
            <a:r>
              <a:rPr lang="es-VE" sz="3600" dirty="0">
                <a:solidFill>
                  <a:schemeClr val="accent1"/>
                </a:solidFill>
                <a:latin typeface="Arial Rounded MT Bold" pitchFamily="34" charset="0"/>
              </a:rPr>
              <a:t>Tierra Prometida</a:t>
            </a:r>
            <a:r>
              <a:rPr lang="es-VE" sz="3600" dirty="0">
                <a:solidFill>
                  <a:schemeClr val="bg2">
                    <a:lumMod val="25000"/>
                  </a:schemeClr>
                </a:solidFill>
                <a:latin typeface="Arial Rounded MT Bold" pitchFamily="34" charset="0"/>
              </a:rPr>
              <a:t>, él no se quedó allí</a:t>
            </a:r>
            <a:r>
              <a:rPr lang="es-VE" sz="3600" dirty="0" smtClean="0">
                <a:solidFill>
                  <a:schemeClr val="bg2">
                    <a:lumMod val="25000"/>
                  </a:schemeClr>
                </a:solidFill>
                <a:latin typeface="Arial Rounded MT Bold" pitchFamily="34" charset="0"/>
              </a:rPr>
              <a:t>.</a:t>
            </a:r>
            <a:r>
              <a:rPr lang="es-VE" sz="3600" b="1" dirty="0">
                <a:solidFill>
                  <a:schemeClr val="bg2">
                    <a:lumMod val="25000"/>
                  </a:schemeClr>
                </a:solidFill>
                <a:latin typeface="Arial Rounded MT Bold" pitchFamily="34" charset="0"/>
                <a:cs typeface="Arial" pitchFamily="34" charset="0"/>
              </a:rPr>
              <a:t> </a:t>
            </a:r>
            <a:r>
              <a:rPr lang="es-VE" sz="3600" b="1" dirty="0">
                <a:solidFill>
                  <a:srgbClr val="006030"/>
                </a:solidFill>
                <a:latin typeface="Arial Rounded MT Bold" pitchFamily="34" charset="0"/>
                <a:cs typeface="Arial" pitchFamily="34" charset="0"/>
              </a:rPr>
              <a:t>(Gen. 12:9</a:t>
            </a:r>
            <a:r>
              <a:rPr lang="es-VE" sz="3600" b="1" dirty="0" smtClean="0">
                <a:solidFill>
                  <a:srgbClr val="006030"/>
                </a:solidFill>
                <a:latin typeface="Arial Rounded MT Bold" pitchFamily="34" charset="0"/>
                <a:cs typeface="Arial" pitchFamily="34" charset="0"/>
              </a:rPr>
              <a:t>)</a:t>
            </a:r>
            <a:endParaRPr lang="es-VE" sz="3600" dirty="0" smtClean="0">
              <a:solidFill>
                <a:srgbClr val="006030"/>
              </a:solidFill>
              <a:latin typeface="Arial Rounded MT Bold" pitchFamily="34" charset="0"/>
            </a:endParaRPr>
          </a:p>
        </p:txBody>
      </p:sp>
      <p:pic>
        <p:nvPicPr>
          <p:cNvPr id="3074" name="Picture 2" descr="C:\Users\Luis\Desktop\3.jpg"/>
          <p:cNvPicPr>
            <a:picLocks noChangeAspect="1" noChangeArrowheads="1"/>
          </p:cNvPicPr>
          <p:nvPr/>
        </p:nvPicPr>
        <p:blipFill rotWithShape="1">
          <a:blip r:embed="rId2">
            <a:extLst>
              <a:ext uri="{28A0092B-C50C-407E-A947-70E740481C1C}">
                <a14:useLocalDpi xmlns:a14="http://schemas.microsoft.com/office/drawing/2010/main" val="0"/>
              </a:ext>
            </a:extLst>
          </a:blip>
          <a:srcRect l="26217"/>
          <a:stretch/>
        </p:blipFill>
        <p:spPr bwMode="auto">
          <a:xfrm>
            <a:off x="5847577" y="481236"/>
            <a:ext cx="2479394" cy="2664296"/>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txBox="1">
            <a:spLocks/>
          </p:cNvSpPr>
          <p:nvPr/>
        </p:nvSpPr>
        <p:spPr>
          <a:xfrm>
            <a:off x="756064" y="3289548"/>
            <a:ext cx="7591473" cy="1008112"/>
          </a:xfrm>
          <a:prstGeom prst="rect">
            <a:avLst/>
          </a:prstGeom>
        </p:spPr>
        <p:txBody>
          <a:bodyPr vert="horz" lIns="91440" tIns="45720" rIns="91440" bIns="45720" rtlCol="0" anchor="ctr" anchorCtr="0">
            <a:normAutofit fontScale="47500" lnSpcReduction="20000"/>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None/>
            </a:pPr>
            <a:r>
              <a:rPr lang="es-VE" sz="3600" dirty="0">
                <a:solidFill>
                  <a:schemeClr val="bg2">
                    <a:lumMod val="25000"/>
                  </a:schemeClr>
                </a:solidFill>
                <a:latin typeface="Arial Rounded MT Bold" pitchFamily="34" charset="0"/>
              </a:rPr>
              <a:t>El </a:t>
            </a:r>
            <a:r>
              <a:rPr lang="es-VE" sz="3600" dirty="0">
                <a:solidFill>
                  <a:schemeClr val="accent1"/>
                </a:solidFill>
                <a:latin typeface="Arial Rounded MT Bold" pitchFamily="34" charset="0"/>
              </a:rPr>
              <a:t>Neguev </a:t>
            </a:r>
            <a:r>
              <a:rPr lang="es-VE" sz="3600" dirty="0">
                <a:solidFill>
                  <a:schemeClr val="bg2">
                    <a:lumMod val="25000"/>
                  </a:schemeClr>
                </a:solidFill>
                <a:latin typeface="Arial Rounded MT Bold" pitchFamily="34" charset="0"/>
              </a:rPr>
              <a:t>es el desierto al sur de Israel; la palabra literalmente significa “</a:t>
            </a:r>
            <a:r>
              <a:rPr lang="es-VE" sz="3600" dirty="0">
                <a:solidFill>
                  <a:schemeClr val="accent1"/>
                </a:solidFill>
                <a:latin typeface="Arial Rounded MT Bold" pitchFamily="34" charset="0"/>
              </a:rPr>
              <a:t>árido, reseco</a:t>
            </a:r>
            <a:r>
              <a:rPr lang="es-VE" sz="3600" dirty="0" smtClean="0">
                <a:solidFill>
                  <a:schemeClr val="bg2">
                    <a:lumMod val="25000"/>
                  </a:schemeClr>
                </a:solidFill>
                <a:latin typeface="Arial Rounded MT Bold" pitchFamily="34" charset="0"/>
              </a:rPr>
              <a:t>”. Para </a:t>
            </a:r>
            <a:r>
              <a:rPr lang="es-VE" sz="3600" dirty="0">
                <a:solidFill>
                  <a:schemeClr val="bg2">
                    <a:lumMod val="25000"/>
                  </a:schemeClr>
                </a:solidFill>
                <a:latin typeface="Arial Rounded MT Bold" pitchFamily="34" charset="0"/>
              </a:rPr>
              <a:t>complicar la situación, hubo hambre en la tierra, lo cual sucede generalmente como consecuencia de una sequía</a:t>
            </a:r>
            <a:r>
              <a:rPr lang="es-VE" sz="3600" dirty="0" smtClean="0">
                <a:solidFill>
                  <a:schemeClr val="bg2">
                    <a:lumMod val="25000"/>
                  </a:schemeClr>
                </a:solidFill>
                <a:latin typeface="Arial Rounded MT Bold" pitchFamily="34" charset="0"/>
              </a:rPr>
              <a:t>.</a:t>
            </a:r>
            <a:endParaRPr lang="es-VE" sz="3600" dirty="0">
              <a:solidFill>
                <a:srgbClr val="7030A0"/>
              </a:solidFill>
              <a:latin typeface="Arial Rounded MT Bold" pitchFamily="34" charset="0"/>
            </a:endParaRPr>
          </a:p>
        </p:txBody>
      </p:sp>
    </p:spTree>
    <p:extLst>
      <p:ext uri="{BB962C8B-B14F-4D97-AF65-F5344CB8AC3E}">
        <p14:creationId xmlns:p14="http://schemas.microsoft.com/office/powerpoint/2010/main" val="16891759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62000" y="4153644"/>
            <a:ext cx="6781800" cy="989856"/>
          </a:xfrm>
        </p:spPr>
        <p:txBody>
          <a:bodyPr>
            <a:normAutofit/>
          </a:bodyPr>
          <a:lstStyle/>
          <a:p>
            <a:r>
              <a:rPr lang="es-VE" b="1" dirty="0">
                <a:latin typeface="Andalus" pitchFamily="18" charset="-78"/>
                <a:cs typeface="Andalus" pitchFamily="18" charset="-78"/>
              </a:rPr>
              <a:t>7</a:t>
            </a:r>
            <a:r>
              <a:rPr lang="es-VE" b="1" dirty="0" smtClean="0">
                <a:latin typeface="Andalus" pitchFamily="18" charset="-78"/>
                <a:cs typeface="Andalus" pitchFamily="18" charset="-78"/>
              </a:rPr>
              <a:t>. Hambre en </a:t>
            </a:r>
            <a:r>
              <a:rPr lang="es-VE" b="1" dirty="0">
                <a:latin typeface="Andalus" pitchFamily="18" charset="-78"/>
                <a:cs typeface="Andalus" pitchFamily="18" charset="-78"/>
              </a:rPr>
              <a:t>la </a:t>
            </a:r>
            <a:r>
              <a:rPr lang="es-VE" b="1" dirty="0" smtClean="0">
                <a:latin typeface="Andalus" pitchFamily="18" charset="-78"/>
                <a:cs typeface="Andalus" pitchFamily="18" charset="-78"/>
              </a:rPr>
              <a:t>tierra</a:t>
            </a:r>
            <a:endParaRPr lang="es-VE" sz="2000" dirty="0">
              <a:latin typeface="Arial Rounded MT Bold" pitchFamily="34" charset="0"/>
              <a:cs typeface="Andalus" pitchFamily="18" charset="-78"/>
            </a:endParaRPr>
          </a:p>
        </p:txBody>
      </p:sp>
      <p:sp>
        <p:nvSpPr>
          <p:cNvPr id="3" name="2 Marcador de contenido"/>
          <p:cNvSpPr>
            <a:spLocks noGrp="1"/>
          </p:cNvSpPr>
          <p:nvPr>
            <p:ph idx="1"/>
          </p:nvPr>
        </p:nvSpPr>
        <p:spPr>
          <a:xfrm>
            <a:off x="762000" y="337220"/>
            <a:ext cx="7543800" cy="3816424"/>
          </a:xfrm>
        </p:spPr>
        <p:txBody>
          <a:bodyPr>
            <a:normAutofit fontScale="85000" lnSpcReduction="10000"/>
          </a:bodyPr>
          <a:lstStyle/>
          <a:p>
            <a:pPr marL="0" indent="0">
              <a:buNone/>
            </a:pPr>
            <a:r>
              <a:rPr lang="es-VE" sz="2000" b="1" dirty="0" smtClean="0">
                <a:solidFill>
                  <a:schemeClr val="tx1">
                    <a:lumMod val="85000"/>
                    <a:lumOff val="15000"/>
                  </a:schemeClr>
                </a:solidFill>
                <a:latin typeface="Arial Rounded MT Bold" pitchFamily="34" charset="0"/>
                <a:cs typeface="Arial" pitchFamily="34" charset="0"/>
              </a:rPr>
              <a:t>7.1</a:t>
            </a:r>
            <a:r>
              <a:rPr lang="es-VE" sz="2000" dirty="0" smtClean="0">
                <a:solidFill>
                  <a:schemeClr val="tx1">
                    <a:lumMod val="85000"/>
                    <a:lumOff val="15000"/>
                  </a:schemeClr>
                </a:solidFill>
                <a:latin typeface="Arial Rounded MT Bold" pitchFamily="34" charset="0"/>
                <a:cs typeface="Arial" pitchFamily="34" charset="0"/>
              </a:rPr>
              <a:t> </a:t>
            </a:r>
            <a:r>
              <a:rPr lang="es-VE" sz="2000" b="1" dirty="0" smtClean="0">
                <a:solidFill>
                  <a:srgbClr val="C00000"/>
                </a:solidFill>
                <a:latin typeface="Arial Rounded MT Bold" pitchFamily="34" charset="0"/>
                <a:cs typeface="Arial" pitchFamily="34" charset="0"/>
              </a:rPr>
              <a:t>¿Que es subir y descender?:</a:t>
            </a:r>
            <a:r>
              <a:rPr lang="es-VE" sz="2000" b="1" dirty="0" smtClean="0">
                <a:solidFill>
                  <a:schemeClr val="tx1">
                    <a:lumMod val="85000"/>
                    <a:lumOff val="15000"/>
                  </a:schemeClr>
                </a:solidFill>
                <a:latin typeface="Arial Rounded MT Bold" pitchFamily="34" charset="0"/>
                <a:cs typeface="Arial" pitchFamily="34" charset="0"/>
              </a:rPr>
              <a:t>  </a:t>
            </a:r>
            <a:r>
              <a:rPr lang="es-VE" sz="2000" dirty="0" smtClean="0">
                <a:latin typeface="Arial Rounded MT Bold" pitchFamily="34" charset="0"/>
                <a:cs typeface="Arial" pitchFamily="34" charset="0"/>
              </a:rPr>
              <a:t>Cuando </a:t>
            </a:r>
            <a:r>
              <a:rPr lang="es-VE" sz="2000" dirty="0">
                <a:latin typeface="Arial Rounded MT Bold" pitchFamily="34" charset="0"/>
                <a:cs typeface="Arial" pitchFamily="34" charset="0"/>
              </a:rPr>
              <a:t>la Biblia habla de ir a </a:t>
            </a:r>
            <a:r>
              <a:rPr lang="es-VE" sz="2000" dirty="0">
                <a:solidFill>
                  <a:schemeClr val="accent1"/>
                </a:solidFill>
                <a:latin typeface="Arial Rounded MT Bold" pitchFamily="34" charset="0"/>
                <a:cs typeface="Arial" pitchFamily="34" charset="0"/>
              </a:rPr>
              <a:t>Jerusalén</a:t>
            </a:r>
            <a:r>
              <a:rPr lang="es-VE" sz="2000" dirty="0">
                <a:latin typeface="Arial Rounded MT Bold" pitchFamily="34" charset="0"/>
                <a:cs typeface="Arial" pitchFamily="34" charset="0"/>
              </a:rPr>
              <a:t>, siempre lo describe como “</a:t>
            </a:r>
            <a:r>
              <a:rPr lang="es-VE" sz="2000" dirty="0" smtClean="0">
                <a:latin typeface="Arial Rounded MT Bold" pitchFamily="34" charset="0"/>
                <a:cs typeface="Arial" pitchFamily="34" charset="0"/>
              </a:rPr>
              <a:t>subir”, pero </a:t>
            </a:r>
            <a:r>
              <a:rPr lang="es-VE" sz="2000" dirty="0">
                <a:latin typeface="Arial Rounded MT Bold" pitchFamily="34" charset="0"/>
                <a:cs typeface="Arial" pitchFamily="34" charset="0"/>
              </a:rPr>
              <a:t>cuando se refiere a ir a </a:t>
            </a:r>
            <a:r>
              <a:rPr lang="es-VE" sz="2000" dirty="0">
                <a:solidFill>
                  <a:schemeClr val="accent1"/>
                </a:solidFill>
                <a:latin typeface="Arial Rounded MT Bold" pitchFamily="34" charset="0"/>
                <a:cs typeface="Arial" pitchFamily="34" charset="0"/>
              </a:rPr>
              <a:t>Egipto</a:t>
            </a:r>
            <a:r>
              <a:rPr lang="es-VE" sz="2000" dirty="0">
                <a:solidFill>
                  <a:srgbClr val="FF0000"/>
                </a:solidFill>
                <a:latin typeface="Arial Rounded MT Bold" pitchFamily="34" charset="0"/>
                <a:cs typeface="Arial" pitchFamily="34" charset="0"/>
              </a:rPr>
              <a:t> </a:t>
            </a:r>
            <a:r>
              <a:rPr lang="es-VE" sz="2000" dirty="0">
                <a:solidFill>
                  <a:schemeClr val="accent1"/>
                </a:solidFill>
                <a:latin typeface="Arial Rounded MT Bold" pitchFamily="34" charset="0"/>
                <a:cs typeface="Arial" pitchFamily="34" charset="0"/>
              </a:rPr>
              <a:t>o</a:t>
            </a:r>
            <a:r>
              <a:rPr lang="es-VE" sz="2000" dirty="0">
                <a:solidFill>
                  <a:srgbClr val="FF0000"/>
                </a:solidFill>
                <a:latin typeface="Arial Rounded MT Bold" pitchFamily="34" charset="0"/>
                <a:cs typeface="Arial" pitchFamily="34" charset="0"/>
              </a:rPr>
              <a:t> </a:t>
            </a:r>
            <a:r>
              <a:rPr lang="es-VE" sz="2000" dirty="0">
                <a:solidFill>
                  <a:schemeClr val="accent1"/>
                </a:solidFill>
                <a:latin typeface="Arial Rounded MT Bold" pitchFamily="34" charset="0"/>
                <a:cs typeface="Arial" pitchFamily="34" charset="0"/>
              </a:rPr>
              <a:t>Babilonia</a:t>
            </a:r>
            <a:r>
              <a:rPr lang="es-VE" sz="2000" dirty="0">
                <a:latin typeface="Arial Rounded MT Bold" pitchFamily="34" charset="0"/>
                <a:cs typeface="Arial" pitchFamily="34" charset="0"/>
              </a:rPr>
              <a:t>, como “descender”. </a:t>
            </a:r>
            <a:endParaRPr lang="es-VE" sz="2000" dirty="0" smtClean="0">
              <a:latin typeface="Arial Rounded MT Bold" pitchFamily="34" charset="0"/>
              <a:cs typeface="Arial" pitchFamily="34" charset="0"/>
            </a:endParaRPr>
          </a:p>
          <a:p>
            <a:pPr marL="0" indent="0">
              <a:buNone/>
            </a:pPr>
            <a:endParaRPr lang="es-VE" sz="2000" dirty="0">
              <a:latin typeface="Arial Rounded MT Bold" pitchFamily="34" charset="0"/>
              <a:cs typeface="Arial" pitchFamily="34" charset="0"/>
            </a:endParaRPr>
          </a:p>
          <a:p>
            <a:pPr marL="0" indent="0">
              <a:buNone/>
            </a:pPr>
            <a:r>
              <a:rPr lang="es-VE" sz="2000" dirty="0" smtClean="0">
                <a:latin typeface="Arial Rounded MT Bold" pitchFamily="34" charset="0"/>
                <a:cs typeface="Arial" pitchFamily="34" charset="0"/>
              </a:rPr>
              <a:t>Esta </a:t>
            </a:r>
            <a:r>
              <a:rPr lang="es-VE" sz="2000" dirty="0">
                <a:latin typeface="Arial Rounded MT Bold" pitchFamily="34" charset="0"/>
                <a:cs typeface="Arial" pitchFamily="34" charset="0"/>
              </a:rPr>
              <a:t>descripción no tiene nada que ver con la dirección de donde uno venga </a:t>
            </a:r>
            <a:r>
              <a:rPr lang="es-VE" sz="2000" dirty="0">
                <a:solidFill>
                  <a:srgbClr val="006030"/>
                </a:solidFill>
                <a:latin typeface="Arial Rounded MT Bold" pitchFamily="34" charset="0"/>
                <a:cs typeface="Arial" pitchFamily="34" charset="0"/>
              </a:rPr>
              <a:t>(norte, sur, este, oeste</a:t>
            </a:r>
            <a:r>
              <a:rPr lang="es-VE" sz="2000" dirty="0" smtClean="0">
                <a:solidFill>
                  <a:srgbClr val="006030"/>
                </a:solidFill>
                <a:latin typeface="Arial Rounded MT Bold" pitchFamily="34" charset="0"/>
                <a:cs typeface="Arial" pitchFamily="34" charset="0"/>
              </a:rPr>
              <a:t>)</a:t>
            </a:r>
            <a:r>
              <a:rPr lang="es-VE" sz="2000" dirty="0" smtClean="0">
                <a:latin typeface="Arial Rounded MT Bold" pitchFamily="34" charset="0"/>
                <a:cs typeface="Arial" pitchFamily="34" charset="0"/>
              </a:rPr>
              <a:t> porque es </a:t>
            </a:r>
            <a:r>
              <a:rPr lang="es-VE" sz="2000" dirty="0">
                <a:latin typeface="Arial Rounded MT Bold" pitchFamily="34" charset="0"/>
                <a:cs typeface="Arial" pitchFamily="34" charset="0"/>
              </a:rPr>
              <a:t>una expresión </a:t>
            </a:r>
            <a:r>
              <a:rPr lang="es-VE" sz="2000" dirty="0" smtClean="0">
                <a:latin typeface="Arial Rounded MT Bold" pitchFamily="34" charset="0"/>
                <a:cs typeface="Arial" pitchFamily="34" charset="0"/>
              </a:rPr>
              <a:t>espiritual.</a:t>
            </a:r>
            <a:endParaRPr lang="es-VE" sz="2000" dirty="0">
              <a:latin typeface="Arial Rounded MT Bold" pitchFamily="34" charset="0"/>
              <a:cs typeface="Arial" pitchFamily="34" charset="0"/>
            </a:endParaRPr>
          </a:p>
          <a:p>
            <a:pPr marL="0" indent="0">
              <a:buNone/>
            </a:pPr>
            <a:endParaRPr lang="es-VE" sz="2000" dirty="0">
              <a:latin typeface="Arial Rounded MT Bold" pitchFamily="34" charset="0"/>
              <a:cs typeface="Arial" pitchFamily="34" charset="0"/>
            </a:endParaRPr>
          </a:p>
          <a:p>
            <a:pPr marL="0" indent="0">
              <a:buNone/>
            </a:pPr>
            <a:r>
              <a:rPr lang="es-VE" sz="2000" dirty="0" smtClean="0">
                <a:latin typeface="Arial Rounded MT Bold" pitchFamily="34" charset="0"/>
                <a:cs typeface="Arial" pitchFamily="34" charset="0"/>
              </a:rPr>
              <a:t>Egipto </a:t>
            </a:r>
            <a:r>
              <a:rPr lang="es-VE" sz="2000" dirty="0">
                <a:latin typeface="Arial Rounded MT Bold" pitchFamily="34" charset="0"/>
                <a:cs typeface="Arial" pitchFamily="34" charset="0"/>
              </a:rPr>
              <a:t>y Babilonia representan el mundo, y por eso uno “baja”; mientras que Jerusalén es el lugar que Dios escogió para poner allí Su Nombre </a:t>
            </a:r>
            <a:r>
              <a:rPr lang="es-VE" sz="2000" dirty="0">
                <a:solidFill>
                  <a:srgbClr val="006030"/>
                </a:solidFill>
                <a:latin typeface="Arial Rounded MT Bold" pitchFamily="34" charset="0"/>
                <a:cs typeface="Arial" pitchFamily="34" charset="0"/>
              </a:rPr>
              <a:t>(</a:t>
            </a:r>
            <a:r>
              <a:rPr lang="es-VE" sz="2000" dirty="0" err="1">
                <a:solidFill>
                  <a:srgbClr val="006030"/>
                </a:solidFill>
                <a:latin typeface="Arial Rounded MT Bold" pitchFamily="34" charset="0"/>
                <a:cs typeface="Arial" pitchFamily="34" charset="0"/>
              </a:rPr>
              <a:t>Deu</a:t>
            </a:r>
            <a:r>
              <a:rPr lang="es-VE" sz="2000" dirty="0">
                <a:solidFill>
                  <a:srgbClr val="006030"/>
                </a:solidFill>
                <a:latin typeface="Arial Rounded MT Bold" pitchFamily="34" charset="0"/>
                <a:cs typeface="Arial" pitchFamily="34" charset="0"/>
              </a:rPr>
              <a:t>. 12:5; I Reyes 14:21)</a:t>
            </a:r>
            <a:r>
              <a:rPr lang="es-VE" sz="2000" dirty="0">
                <a:latin typeface="Arial Rounded MT Bold" pitchFamily="34" charset="0"/>
                <a:cs typeface="Arial" pitchFamily="34" charset="0"/>
              </a:rPr>
              <a:t>, el Templo, la capital de Su Reino en la Tierra, y por eso uno “sube</a:t>
            </a:r>
            <a:r>
              <a:rPr lang="es-VE" sz="2000" dirty="0" smtClean="0">
                <a:latin typeface="Arial Rounded MT Bold" pitchFamily="34" charset="0"/>
                <a:cs typeface="Arial" pitchFamily="34" charset="0"/>
              </a:rPr>
              <a:t>”.</a:t>
            </a:r>
            <a:endParaRPr lang="es-VE" sz="2000" dirty="0">
              <a:latin typeface="Arial Rounded MT Bold" pitchFamily="34" charset="0"/>
              <a:cs typeface="Arial" pitchFamily="34" charset="0"/>
            </a:endParaRPr>
          </a:p>
          <a:p>
            <a:pPr marL="0" indent="0">
              <a:buNone/>
            </a:pPr>
            <a:endParaRPr lang="es-VE" sz="2000" b="1" dirty="0">
              <a:solidFill>
                <a:schemeClr val="accent1"/>
              </a:solidFill>
              <a:latin typeface="Arial Rounded MT Bold" pitchFamily="34" charset="0"/>
              <a:cs typeface="Arial" pitchFamily="34" charset="0"/>
            </a:endParaRPr>
          </a:p>
          <a:p>
            <a:pPr marL="0" indent="0">
              <a:buNone/>
            </a:pPr>
            <a:r>
              <a:rPr lang="es-VE" sz="2000" b="1" dirty="0" smtClean="0">
                <a:solidFill>
                  <a:schemeClr val="accent1"/>
                </a:solidFill>
                <a:latin typeface="Arial Rounded MT Bold" pitchFamily="34" charset="0"/>
                <a:cs typeface="Arial" pitchFamily="34" charset="0"/>
              </a:rPr>
              <a:t>Abram </a:t>
            </a:r>
            <a:r>
              <a:rPr lang="es-VE" sz="2000" b="1" dirty="0">
                <a:solidFill>
                  <a:schemeClr val="accent1"/>
                </a:solidFill>
                <a:latin typeface="Arial Rounded MT Bold" pitchFamily="34" charset="0"/>
                <a:cs typeface="Arial" pitchFamily="34" charset="0"/>
              </a:rPr>
              <a:t>“descendió” a Egipto.  Bajó de nivel, pues no era el lugar donde debía estar.  Abram se topó con un desierto</a:t>
            </a:r>
            <a:r>
              <a:rPr lang="es-VE" sz="2000" b="1" dirty="0" smtClean="0">
                <a:solidFill>
                  <a:schemeClr val="accent1"/>
                </a:solidFill>
                <a:latin typeface="Arial Rounded MT Bold" pitchFamily="34" charset="0"/>
                <a:cs typeface="Arial" pitchFamily="34" charset="0"/>
              </a:rPr>
              <a:t>.</a:t>
            </a:r>
            <a:endParaRPr lang="en-US" sz="2000" dirty="0">
              <a:solidFill>
                <a:srgbClr val="006030"/>
              </a:solidFill>
              <a:latin typeface="Arial Rounded MT Bold" pitchFamily="34" charset="0"/>
              <a:cs typeface="Arial" pitchFamily="34" charset="0"/>
            </a:endParaRPr>
          </a:p>
        </p:txBody>
      </p:sp>
    </p:spTree>
    <p:extLst>
      <p:ext uri="{BB962C8B-B14F-4D97-AF65-F5344CB8AC3E}">
        <p14:creationId xmlns:p14="http://schemas.microsoft.com/office/powerpoint/2010/main" val="37429730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62000" y="4225652"/>
            <a:ext cx="6781800" cy="917848"/>
          </a:xfrm>
        </p:spPr>
        <p:txBody>
          <a:bodyPr>
            <a:normAutofit/>
          </a:bodyPr>
          <a:lstStyle/>
          <a:p>
            <a:r>
              <a:rPr lang="es-VE" b="1" dirty="0">
                <a:latin typeface="Andalus" pitchFamily="18" charset="-78"/>
                <a:cs typeface="Andalus" pitchFamily="18" charset="-78"/>
              </a:rPr>
              <a:t>7</a:t>
            </a:r>
            <a:r>
              <a:rPr lang="es-VE" b="1" dirty="0" smtClean="0">
                <a:latin typeface="Andalus" pitchFamily="18" charset="-78"/>
                <a:cs typeface="Andalus" pitchFamily="18" charset="-78"/>
              </a:rPr>
              <a:t>. Hambre en </a:t>
            </a:r>
            <a:r>
              <a:rPr lang="es-VE" b="1" dirty="0">
                <a:latin typeface="Andalus" pitchFamily="18" charset="-78"/>
                <a:cs typeface="Andalus" pitchFamily="18" charset="-78"/>
              </a:rPr>
              <a:t>la </a:t>
            </a:r>
            <a:r>
              <a:rPr lang="es-VE" b="1" dirty="0" smtClean="0">
                <a:latin typeface="Andalus" pitchFamily="18" charset="-78"/>
                <a:cs typeface="Andalus" pitchFamily="18" charset="-78"/>
              </a:rPr>
              <a:t>tierra</a:t>
            </a:r>
            <a:endParaRPr lang="es-VE" sz="2000" dirty="0">
              <a:latin typeface="Arial Rounded MT Bold" pitchFamily="34" charset="0"/>
              <a:cs typeface="Andalus" pitchFamily="18" charset="-78"/>
            </a:endParaRPr>
          </a:p>
        </p:txBody>
      </p:sp>
      <p:sp>
        <p:nvSpPr>
          <p:cNvPr id="3" name="2 Marcador de contenido"/>
          <p:cNvSpPr>
            <a:spLocks noGrp="1"/>
          </p:cNvSpPr>
          <p:nvPr>
            <p:ph idx="1"/>
          </p:nvPr>
        </p:nvSpPr>
        <p:spPr>
          <a:xfrm>
            <a:off x="762000" y="337220"/>
            <a:ext cx="4602088" cy="3960440"/>
          </a:xfrm>
        </p:spPr>
        <p:txBody>
          <a:bodyPr>
            <a:normAutofit fontScale="85000" lnSpcReduction="10000"/>
          </a:bodyPr>
          <a:lstStyle/>
          <a:p>
            <a:pPr marL="0" indent="0">
              <a:buNone/>
            </a:pPr>
            <a:r>
              <a:rPr lang="es-VE" sz="2000" b="1" dirty="0" smtClean="0">
                <a:solidFill>
                  <a:schemeClr val="tx1">
                    <a:lumMod val="85000"/>
                    <a:lumOff val="15000"/>
                  </a:schemeClr>
                </a:solidFill>
                <a:latin typeface="Arial Rounded MT Bold" pitchFamily="34" charset="0"/>
                <a:cs typeface="Arial" pitchFamily="34" charset="0"/>
              </a:rPr>
              <a:t>7.2 </a:t>
            </a:r>
            <a:r>
              <a:rPr lang="es-VE" sz="2000" b="1" dirty="0" smtClean="0">
                <a:solidFill>
                  <a:schemeClr val="accent1"/>
                </a:solidFill>
                <a:latin typeface="Arial Rounded MT Bold" pitchFamily="34" charset="0"/>
                <a:cs typeface="Arial" pitchFamily="34" charset="0"/>
              </a:rPr>
              <a:t>Abram negó a Sara como su esposa </a:t>
            </a:r>
            <a:r>
              <a:rPr lang="es-VE" sz="2000" b="1" dirty="0">
                <a:solidFill>
                  <a:srgbClr val="006030"/>
                </a:solidFill>
                <a:latin typeface="Arial Rounded MT Bold" pitchFamily="34" charset="0"/>
                <a:cs typeface="Arial" pitchFamily="34" charset="0"/>
              </a:rPr>
              <a:t>(Gen. 12:11-13</a:t>
            </a:r>
            <a:r>
              <a:rPr lang="es-VE" sz="2000" b="1" dirty="0" smtClean="0">
                <a:solidFill>
                  <a:srgbClr val="006030"/>
                </a:solidFill>
                <a:latin typeface="Arial Rounded MT Bold" pitchFamily="34" charset="0"/>
                <a:cs typeface="Arial" pitchFamily="34" charset="0"/>
              </a:rPr>
              <a:t>)</a:t>
            </a:r>
            <a:r>
              <a:rPr lang="es-VE" sz="2000" b="1" dirty="0" smtClean="0">
                <a:latin typeface="Arial Rounded MT Bold" pitchFamily="34" charset="0"/>
                <a:cs typeface="Arial" pitchFamily="34" charset="0"/>
              </a:rPr>
              <a:t>:</a:t>
            </a:r>
            <a:endParaRPr lang="es-VE" sz="2000" b="1" dirty="0">
              <a:latin typeface="Arial Rounded MT Bold" pitchFamily="34" charset="0"/>
              <a:cs typeface="Arial" pitchFamily="34" charset="0"/>
            </a:endParaRPr>
          </a:p>
          <a:p>
            <a:pPr marL="0" indent="0">
              <a:buNone/>
            </a:pPr>
            <a:endParaRPr lang="es-VE" sz="2000" dirty="0" smtClean="0">
              <a:latin typeface="Arial Rounded MT Bold" pitchFamily="34" charset="0"/>
              <a:cs typeface="Arial" pitchFamily="34" charset="0"/>
            </a:endParaRPr>
          </a:p>
          <a:p>
            <a:pPr marL="0" indent="0">
              <a:buNone/>
            </a:pPr>
            <a:r>
              <a:rPr lang="es-VE" sz="2000" dirty="0" smtClean="0">
                <a:latin typeface="Arial Rounded MT Bold" pitchFamily="34" charset="0"/>
                <a:cs typeface="Arial" pitchFamily="34" charset="0"/>
              </a:rPr>
              <a:t>los egipcios </a:t>
            </a:r>
            <a:r>
              <a:rPr lang="es-VE" sz="2000" dirty="0">
                <a:latin typeface="Arial Rounded MT Bold" pitchFamily="34" charset="0"/>
                <a:cs typeface="Arial" pitchFamily="34" charset="0"/>
              </a:rPr>
              <a:t>vieron que </a:t>
            </a:r>
            <a:r>
              <a:rPr lang="es-VE" sz="2000" dirty="0" smtClean="0">
                <a:solidFill>
                  <a:schemeClr val="accent1"/>
                </a:solidFill>
                <a:latin typeface="Arial Rounded MT Bold" pitchFamily="34" charset="0"/>
                <a:cs typeface="Arial" pitchFamily="34" charset="0"/>
              </a:rPr>
              <a:t>Sara</a:t>
            </a:r>
            <a:r>
              <a:rPr lang="es-VE" sz="2000" dirty="0" smtClean="0">
                <a:latin typeface="Arial Rounded MT Bold" pitchFamily="34" charset="0"/>
                <a:cs typeface="Arial" pitchFamily="34" charset="0"/>
              </a:rPr>
              <a:t> era </a:t>
            </a:r>
            <a:r>
              <a:rPr lang="es-VE" sz="2000" dirty="0">
                <a:latin typeface="Arial Rounded MT Bold" pitchFamily="34" charset="0"/>
                <a:cs typeface="Arial" pitchFamily="34" charset="0"/>
              </a:rPr>
              <a:t>muy </a:t>
            </a:r>
            <a:r>
              <a:rPr lang="es-VE" sz="2000" dirty="0" smtClean="0">
                <a:latin typeface="Arial Rounded MT Bold" pitchFamily="34" charset="0"/>
                <a:cs typeface="Arial" pitchFamily="34" charset="0"/>
              </a:rPr>
              <a:t>hermosa </a:t>
            </a:r>
            <a:r>
              <a:rPr lang="es-VE" sz="2000" dirty="0">
                <a:latin typeface="Arial Rounded MT Bold" pitchFamily="34" charset="0"/>
                <a:cs typeface="Arial" pitchFamily="34" charset="0"/>
              </a:rPr>
              <a:t>y fue llevada a la casa del </a:t>
            </a:r>
            <a:r>
              <a:rPr lang="es-VE" sz="2000" dirty="0" smtClean="0">
                <a:solidFill>
                  <a:schemeClr val="accent1"/>
                </a:solidFill>
                <a:latin typeface="Arial Rounded MT Bold" pitchFamily="34" charset="0"/>
                <a:cs typeface="Arial" pitchFamily="34" charset="0"/>
              </a:rPr>
              <a:t>faraón</a:t>
            </a:r>
            <a:r>
              <a:rPr lang="es-VE" sz="2000" dirty="0" smtClean="0">
                <a:latin typeface="Arial Rounded MT Bold" pitchFamily="34" charset="0"/>
                <a:cs typeface="Arial" pitchFamily="34" charset="0"/>
              </a:rPr>
              <a:t>, y por esto </a:t>
            </a:r>
            <a:r>
              <a:rPr lang="es-VE" sz="2000" dirty="0" smtClean="0">
                <a:solidFill>
                  <a:schemeClr val="accent1"/>
                </a:solidFill>
                <a:latin typeface="Arial Rounded MT Bold" pitchFamily="34" charset="0"/>
                <a:cs typeface="Arial" pitchFamily="34" charset="0"/>
              </a:rPr>
              <a:t>Abram</a:t>
            </a:r>
            <a:r>
              <a:rPr lang="es-VE" sz="2000" dirty="0" smtClean="0">
                <a:latin typeface="Arial Rounded MT Bold" pitchFamily="34" charset="0"/>
                <a:cs typeface="Arial" pitchFamily="34" charset="0"/>
              </a:rPr>
              <a:t> recibió ovejas</a:t>
            </a:r>
            <a:r>
              <a:rPr lang="es-VE" sz="2000" dirty="0">
                <a:latin typeface="Arial Rounded MT Bold" pitchFamily="34" charset="0"/>
                <a:cs typeface="Arial" pitchFamily="34" charset="0"/>
              </a:rPr>
              <a:t>, vacas, asnos, siervos, criadas, asnas y camellos</a:t>
            </a:r>
            <a:r>
              <a:rPr lang="es-VE" sz="2000" dirty="0" smtClean="0">
                <a:latin typeface="Arial Rounded MT Bold" pitchFamily="34" charset="0"/>
                <a:cs typeface="Arial" pitchFamily="34" charset="0"/>
              </a:rPr>
              <a:t>. </a:t>
            </a:r>
            <a:r>
              <a:rPr lang="es-VE" sz="2000" b="1" dirty="0">
                <a:solidFill>
                  <a:srgbClr val="006030"/>
                </a:solidFill>
                <a:latin typeface="Arial Rounded MT Bold" pitchFamily="34" charset="0"/>
                <a:cs typeface="Arial" pitchFamily="34" charset="0"/>
              </a:rPr>
              <a:t>(Gen. </a:t>
            </a:r>
            <a:r>
              <a:rPr lang="es-VE" sz="2000" b="1" dirty="0" smtClean="0">
                <a:solidFill>
                  <a:srgbClr val="006030"/>
                </a:solidFill>
                <a:latin typeface="Arial Rounded MT Bold" pitchFamily="34" charset="0"/>
                <a:cs typeface="Arial" pitchFamily="34" charset="0"/>
              </a:rPr>
              <a:t>12:14-16</a:t>
            </a:r>
            <a:r>
              <a:rPr lang="es-VE" sz="2000" dirty="0" smtClean="0">
                <a:solidFill>
                  <a:srgbClr val="006030"/>
                </a:solidFill>
                <a:latin typeface="Arial Rounded MT Bold" pitchFamily="34" charset="0"/>
                <a:cs typeface="Arial" pitchFamily="34" charset="0"/>
              </a:rPr>
              <a:t>)</a:t>
            </a:r>
            <a:r>
              <a:rPr lang="es-VE" sz="2000" dirty="0" smtClean="0">
                <a:latin typeface="Arial Rounded MT Bold" pitchFamily="34" charset="0"/>
                <a:cs typeface="Arial" pitchFamily="34" charset="0"/>
              </a:rPr>
              <a:t>.</a:t>
            </a:r>
          </a:p>
          <a:p>
            <a:pPr marL="0" indent="0">
              <a:buNone/>
            </a:pPr>
            <a:endParaRPr lang="es-VE" sz="2000" dirty="0">
              <a:latin typeface="Arial Rounded MT Bold" pitchFamily="34" charset="0"/>
              <a:cs typeface="Arial" pitchFamily="34" charset="0"/>
            </a:endParaRPr>
          </a:p>
          <a:p>
            <a:pPr marL="0" indent="0">
              <a:buNone/>
            </a:pPr>
            <a:r>
              <a:rPr lang="es-VE" sz="2000" dirty="0">
                <a:latin typeface="Arial Rounded MT Bold" pitchFamily="34" charset="0"/>
                <a:cs typeface="Arial" pitchFamily="34" charset="0"/>
              </a:rPr>
              <a:t>Algunos podrían considerar que Abram fue muy “listo”.  El problema está cuando uno confía más en la astucia propia que en la protección de Dios.  Cuando el hombre “mete sus manos” y manipula, las cosas no suelen salir bien…</a:t>
            </a:r>
            <a:endParaRPr lang="en-US" sz="2000" dirty="0">
              <a:latin typeface="Arial Rounded MT Bold" pitchFamily="34" charset="0"/>
              <a:cs typeface="Arial" pitchFamily="34" charset="0"/>
            </a:endParaRPr>
          </a:p>
        </p:txBody>
      </p:sp>
      <p:pic>
        <p:nvPicPr>
          <p:cNvPr id="1026" name="Picture 2" descr="C:\Users\Luis\Desktop\5.jpg"/>
          <p:cNvPicPr>
            <a:picLocks noChangeAspect="1" noChangeArrowheads="1"/>
          </p:cNvPicPr>
          <p:nvPr/>
        </p:nvPicPr>
        <p:blipFill rotWithShape="1">
          <a:blip r:embed="rId2">
            <a:extLst>
              <a:ext uri="{28A0092B-C50C-407E-A947-70E740481C1C}">
                <a14:useLocalDpi xmlns:a14="http://schemas.microsoft.com/office/drawing/2010/main" val="0"/>
              </a:ext>
            </a:extLst>
          </a:blip>
          <a:srcRect l="5424" r="8312"/>
          <a:stretch/>
        </p:blipFill>
        <p:spPr bwMode="auto">
          <a:xfrm>
            <a:off x="5364088" y="481237"/>
            <a:ext cx="2930752" cy="3798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077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62000" y="4225652"/>
            <a:ext cx="6781800" cy="917848"/>
          </a:xfrm>
        </p:spPr>
        <p:txBody>
          <a:bodyPr>
            <a:normAutofit/>
          </a:bodyPr>
          <a:lstStyle/>
          <a:p>
            <a:r>
              <a:rPr lang="es-VE" b="1" dirty="0">
                <a:latin typeface="Andalus" pitchFamily="18" charset="-78"/>
                <a:cs typeface="Andalus" pitchFamily="18" charset="-78"/>
              </a:rPr>
              <a:t>7</a:t>
            </a:r>
            <a:r>
              <a:rPr lang="es-VE" b="1" dirty="0" smtClean="0">
                <a:latin typeface="Andalus" pitchFamily="18" charset="-78"/>
                <a:cs typeface="Andalus" pitchFamily="18" charset="-78"/>
              </a:rPr>
              <a:t>. Hambre en </a:t>
            </a:r>
            <a:r>
              <a:rPr lang="es-VE" b="1" dirty="0">
                <a:latin typeface="Andalus" pitchFamily="18" charset="-78"/>
                <a:cs typeface="Andalus" pitchFamily="18" charset="-78"/>
              </a:rPr>
              <a:t>la </a:t>
            </a:r>
            <a:r>
              <a:rPr lang="es-VE" b="1" dirty="0" smtClean="0">
                <a:latin typeface="Andalus" pitchFamily="18" charset="-78"/>
                <a:cs typeface="Andalus" pitchFamily="18" charset="-78"/>
              </a:rPr>
              <a:t>tierra</a:t>
            </a:r>
            <a:endParaRPr lang="es-VE" sz="2000" dirty="0">
              <a:latin typeface="Arial Rounded MT Bold" pitchFamily="34" charset="0"/>
              <a:cs typeface="Andalus" pitchFamily="18" charset="-78"/>
            </a:endParaRPr>
          </a:p>
        </p:txBody>
      </p:sp>
      <p:sp>
        <p:nvSpPr>
          <p:cNvPr id="3" name="2 Marcador de contenido"/>
          <p:cNvSpPr>
            <a:spLocks noGrp="1"/>
          </p:cNvSpPr>
          <p:nvPr>
            <p:ph idx="1"/>
          </p:nvPr>
        </p:nvSpPr>
        <p:spPr>
          <a:xfrm>
            <a:off x="762000" y="337220"/>
            <a:ext cx="7554416" cy="3960440"/>
          </a:xfrm>
        </p:spPr>
        <p:txBody>
          <a:bodyPr anchor="t">
            <a:normAutofit fontScale="92500" lnSpcReduction="20000"/>
          </a:bodyPr>
          <a:lstStyle/>
          <a:p>
            <a:pPr marL="0" indent="0">
              <a:buNone/>
            </a:pPr>
            <a:r>
              <a:rPr lang="es-VE" sz="2800" b="1" dirty="0" smtClean="0">
                <a:solidFill>
                  <a:schemeClr val="tx1">
                    <a:lumMod val="85000"/>
                    <a:lumOff val="15000"/>
                  </a:schemeClr>
                </a:solidFill>
                <a:latin typeface="Arial Rounded MT Bold" pitchFamily="34" charset="0"/>
                <a:cs typeface="Arial" pitchFamily="34" charset="0"/>
              </a:rPr>
              <a:t>7.3 </a:t>
            </a:r>
            <a:r>
              <a:rPr lang="es-VE" sz="2800" b="1" dirty="0" smtClean="0">
                <a:solidFill>
                  <a:srgbClr val="C00000"/>
                </a:solidFill>
                <a:latin typeface="Arial Rounded MT Bold" pitchFamily="34" charset="0"/>
                <a:cs typeface="Arial" pitchFamily="34" charset="0"/>
              </a:rPr>
              <a:t>Dios </a:t>
            </a:r>
            <a:r>
              <a:rPr lang="es-VE" sz="2800" b="1" dirty="0" smtClean="0">
                <a:solidFill>
                  <a:schemeClr val="accent1"/>
                </a:solidFill>
                <a:latin typeface="Arial Rounded MT Bold" pitchFamily="34" charset="0"/>
                <a:cs typeface="Arial" pitchFamily="34" charset="0"/>
              </a:rPr>
              <a:t>hiere </a:t>
            </a:r>
            <a:r>
              <a:rPr lang="es-VE" sz="2800" b="1" dirty="0">
                <a:solidFill>
                  <a:schemeClr val="accent1"/>
                </a:solidFill>
                <a:latin typeface="Arial Rounded MT Bold" pitchFamily="34" charset="0"/>
                <a:cs typeface="Arial" pitchFamily="34" charset="0"/>
              </a:rPr>
              <a:t>a Faraón y a su casa </a:t>
            </a:r>
            <a:r>
              <a:rPr lang="es-VE" sz="2800" b="1" dirty="0" smtClean="0">
                <a:solidFill>
                  <a:schemeClr val="accent1"/>
                </a:solidFill>
                <a:latin typeface="Arial Rounded MT Bold" pitchFamily="34" charset="0"/>
                <a:cs typeface="Arial" pitchFamily="34" charset="0"/>
              </a:rPr>
              <a:t>por </a:t>
            </a:r>
            <a:r>
              <a:rPr lang="es-VE" sz="2800" b="1" dirty="0">
                <a:solidFill>
                  <a:schemeClr val="accent1"/>
                </a:solidFill>
                <a:latin typeface="Arial Rounded MT Bold" pitchFamily="34" charset="0"/>
                <a:cs typeface="Arial" pitchFamily="34" charset="0"/>
              </a:rPr>
              <a:t>causa de </a:t>
            </a:r>
            <a:r>
              <a:rPr lang="es-VE" sz="2800" b="1" dirty="0" err="1" smtClean="0">
                <a:solidFill>
                  <a:schemeClr val="accent1"/>
                </a:solidFill>
                <a:latin typeface="Arial Rounded MT Bold" pitchFamily="34" charset="0"/>
                <a:cs typeface="Arial" pitchFamily="34" charset="0"/>
              </a:rPr>
              <a:t>Sarai</a:t>
            </a:r>
            <a:r>
              <a:rPr lang="es-VE" sz="2800" b="1" dirty="0" smtClean="0">
                <a:solidFill>
                  <a:schemeClr val="accent1"/>
                </a:solidFill>
                <a:latin typeface="Arial Rounded MT Bold" pitchFamily="34" charset="0"/>
                <a:cs typeface="Arial" pitchFamily="34" charset="0"/>
              </a:rPr>
              <a:t> </a:t>
            </a:r>
            <a:r>
              <a:rPr lang="es-VE" sz="2800" b="1" dirty="0" smtClean="0">
                <a:solidFill>
                  <a:srgbClr val="006030"/>
                </a:solidFill>
                <a:latin typeface="Arial Rounded MT Bold" pitchFamily="34" charset="0"/>
                <a:cs typeface="Arial" pitchFamily="34" charset="0"/>
              </a:rPr>
              <a:t>(</a:t>
            </a:r>
            <a:r>
              <a:rPr lang="es-VE" sz="2800" b="1" dirty="0" err="1">
                <a:solidFill>
                  <a:srgbClr val="006030"/>
                </a:solidFill>
                <a:latin typeface="Arial Rounded MT Bold" pitchFamily="34" charset="0"/>
                <a:cs typeface="Arial" pitchFamily="34" charset="0"/>
              </a:rPr>
              <a:t>Gén</a:t>
            </a:r>
            <a:r>
              <a:rPr lang="es-VE" sz="2800" b="1" dirty="0">
                <a:solidFill>
                  <a:srgbClr val="006030"/>
                </a:solidFill>
                <a:latin typeface="Arial Rounded MT Bold" pitchFamily="34" charset="0"/>
                <a:cs typeface="Arial" pitchFamily="34" charset="0"/>
              </a:rPr>
              <a:t> </a:t>
            </a:r>
            <a:r>
              <a:rPr lang="es-VE" sz="2800" b="1" dirty="0" smtClean="0">
                <a:solidFill>
                  <a:srgbClr val="006030"/>
                </a:solidFill>
                <a:latin typeface="Arial Rounded MT Bold" pitchFamily="34" charset="0"/>
                <a:cs typeface="Arial" pitchFamily="34" charset="0"/>
              </a:rPr>
              <a:t>12:17-19)</a:t>
            </a:r>
            <a:r>
              <a:rPr lang="es-VE" sz="2800" b="1" dirty="0" smtClean="0">
                <a:latin typeface="Arial Rounded MT Bold" pitchFamily="34" charset="0"/>
                <a:cs typeface="Arial" pitchFamily="34" charset="0"/>
              </a:rPr>
              <a:t>: </a:t>
            </a:r>
          </a:p>
          <a:p>
            <a:pPr marL="0" indent="0">
              <a:buNone/>
            </a:pPr>
            <a:endParaRPr lang="es-VE" sz="2000" b="1" dirty="0">
              <a:latin typeface="Arial Rounded MT Bold" pitchFamily="34" charset="0"/>
              <a:cs typeface="Arial" pitchFamily="34" charset="0"/>
            </a:endParaRPr>
          </a:p>
          <a:p>
            <a:pPr marL="0" indent="0">
              <a:buNone/>
            </a:pPr>
            <a:r>
              <a:rPr lang="es-VE" sz="2000" dirty="0" smtClean="0">
                <a:latin typeface="Arial Rounded MT Bold" pitchFamily="34" charset="0"/>
                <a:cs typeface="Arial" pitchFamily="34" charset="0"/>
              </a:rPr>
              <a:t>Las </a:t>
            </a:r>
            <a:r>
              <a:rPr lang="es-VE" sz="2000" b="1" dirty="0" smtClean="0">
                <a:solidFill>
                  <a:srgbClr val="C00000"/>
                </a:solidFill>
                <a:latin typeface="Arial Rounded MT Bold" pitchFamily="34" charset="0"/>
                <a:cs typeface="Arial" pitchFamily="34" charset="0"/>
              </a:rPr>
              <a:t>decisiones de Abram</a:t>
            </a:r>
            <a:r>
              <a:rPr lang="es-VE" sz="2000" dirty="0" smtClean="0">
                <a:latin typeface="Arial Rounded MT Bold" pitchFamily="34" charset="0"/>
                <a:cs typeface="Arial" pitchFamily="34" charset="0"/>
              </a:rPr>
              <a:t> fuera del </a:t>
            </a:r>
            <a:r>
              <a:rPr lang="es-VE" sz="2000" b="1" dirty="0" smtClean="0">
                <a:solidFill>
                  <a:srgbClr val="C00000"/>
                </a:solidFill>
                <a:latin typeface="Arial Rounded MT Bold" pitchFamily="34" charset="0"/>
                <a:cs typeface="Arial" pitchFamily="34" charset="0"/>
              </a:rPr>
              <a:t>Plan de Dios </a:t>
            </a:r>
            <a:r>
              <a:rPr lang="es-VE" sz="2000" dirty="0" smtClean="0">
                <a:latin typeface="Arial Rounded MT Bold" pitchFamily="34" charset="0"/>
                <a:cs typeface="Arial" pitchFamily="34" charset="0"/>
              </a:rPr>
              <a:t>llevaron a un desenlace de eventos que </a:t>
            </a:r>
            <a:r>
              <a:rPr lang="es-VE" sz="2000" dirty="0" smtClean="0">
                <a:solidFill>
                  <a:srgbClr val="C00000"/>
                </a:solidFill>
                <a:latin typeface="Arial Rounded MT Bold" pitchFamily="34" charset="0"/>
                <a:cs typeface="Arial" pitchFamily="34" charset="0"/>
              </a:rPr>
              <a:t>afectaron a Faraón y su casa</a:t>
            </a:r>
            <a:r>
              <a:rPr lang="es-VE" sz="2000" dirty="0" smtClean="0">
                <a:latin typeface="Arial Rounded MT Bold" pitchFamily="34" charset="0"/>
                <a:cs typeface="Arial" pitchFamily="34" charset="0"/>
              </a:rPr>
              <a:t>,  debido a que Faraón estuvo en ocasión de tomar a </a:t>
            </a:r>
            <a:r>
              <a:rPr lang="es-VE" sz="2000" dirty="0" err="1" smtClean="0">
                <a:latin typeface="Arial Rounded MT Bold" pitchFamily="34" charset="0"/>
                <a:cs typeface="Arial" pitchFamily="34" charset="0"/>
              </a:rPr>
              <a:t>Sarai</a:t>
            </a:r>
            <a:r>
              <a:rPr lang="es-VE" sz="2000" dirty="0" smtClean="0">
                <a:latin typeface="Arial Rounded MT Bold" pitchFamily="34" charset="0"/>
                <a:cs typeface="Arial" pitchFamily="34" charset="0"/>
              </a:rPr>
              <a:t> por mujer.</a:t>
            </a:r>
          </a:p>
          <a:p>
            <a:pPr marL="0" indent="0">
              <a:buNone/>
            </a:pPr>
            <a:endParaRPr lang="es-VE" sz="2000" dirty="0">
              <a:latin typeface="Arial Rounded MT Bold" pitchFamily="34" charset="0"/>
              <a:cs typeface="Arial" pitchFamily="34" charset="0"/>
            </a:endParaRPr>
          </a:p>
          <a:p>
            <a:pPr marL="0" indent="0">
              <a:buNone/>
            </a:pPr>
            <a:r>
              <a:rPr lang="es-VE" sz="2000" dirty="0" smtClean="0">
                <a:latin typeface="Arial Rounded MT Bold" pitchFamily="34" charset="0"/>
                <a:cs typeface="Arial" pitchFamily="34" charset="0"/>
              </a:rPr>
              <a:t>Dios en su infinita misericordia libró a Abram, </a:t>
            </a:r>
            <a:r>
              <a:rPr lang="es-VE" sz="2000" dirty="0" err="1" smtClean="0">
                <a:latin typeface="Arial Rounded MT Bold" pitchFamily="34" charset="0"/>
                <a:cs typeface="Arial" pitchFamily="34" charset="0"/>
              </a:rPr>
              <a:t>Sarai</a:t>
            </a:r>
            <a:r>
              <a:rPr lang="es-VE" sz="2000" dirty="0" smtClean="0">
                <a:latin typeface="Arial Rounded MT Bold" pitchFamily="34" charset="0"/>
                <a:cs typeface="Arial" pitchFamily="34" charset="0"/>
              </a:rPr>
              <a:t> e inclusive a Faraón enviando las plagas.</a:t>
            </a:r>
          </a:p>
          <a:p>
            <a:pPr marL="0" indent="0">
              <a:buNone/>
            </a:pPr>
            <a:endParaRPr lang="es-VE" sz="2000" dirty="0">
              <a:latin typeface="Arial Rounded MT Bold" pitchFamily="34" charset="0"/>
              <a:cs typeface="Arial" pitchFamily="34" charset="0"/>
            </a:endParaRPr>
          </a:p>
          <a:p>
            <a:pPr marL="0" indent="0">
              <a:buNone/>
            </a:pPr>
            <a:r>
              <a:rPr lang="es-VE" sz="2000" dirty="0" smtClean="0">
                <a:latin typeface="Arial Rounded MT Bold" pitchFamily="34" charset="0"/>
                <a:cs typeface="Arial" pitchFamily="34" charset="0"/>
              </a:rPr>
              <a:t>Todo esto llevo a que Faraón enviara gente para que acompañaran a Abram y </a:t>
            </a:r>
            <a:r>
              <a:rPr lang="es-VE" sz="2000" dirty="0" err="1" smtClean="0">
                <a:latin typeface="Arial Rounded MT Bold" pitchFamily="34" charset="0"/>
                <a:cs typeface="Arial" pitchFamily="34" charset="0"/>
              </a:rPr>
              <a:t>Sarai</a:t>
            </a:r>
            <a:r>
              <a:rPr lang="es-VE" sz="2000" dirty="0" smtClean="0">
                <a:latin typeface="Arial Rounded MT Bold" pitchFamily="34" charset="0"/>
                <a:cs typeface="Arial" pitchFamily="34" charset="0"/>
              </a:rPr>
              <a:t> para abandonar la tierra de Egipto</a:t>
            </a:r>
            <a:r>
              <a:rPr lang="es-VE" sz="2000" dirty="0">
                <a:latin typeface="Arial Rounded MT Bold" pitchFamily="34" charset="0"/>
                <a:cs typeface="Arial" pitchFamily="34" charset="0"/>
              </a:rPr>
              <a:t>. </a:t>
            </a:r>
            <a:r>
              <a:rPr lang="es-VE" sz="2000" b="1" dirty="0">
                <a:solidFill>
                  <a:srgbClr val="006030"/>
                </a:solidFill>
                <a:latin typeface="Arial Rounded MT Bold" pitchFamily="34" charset="0"/>
                <a:cs typeface="Arial" pitchFamily="34" charset="0"/>
              </a:rPr>
              <a:t>(</a:t>
            </a:r>
            <a:r>
              <a:rPr lang="es-VE" sz="2000" b="1" dirty="0" err="1">
                <a:solidFill>
                  <a:srgbClr val="006030"/>
                </a:solidFill>
                <a:latin typeface="Arial Rounded MT Bold" pitchFamily="34" charset="0"/>
                <a:cs typeface="Arial" pitchFamily="34" charset="0"/>
              </a:rPr>
              <a:t>Gén</a:t>
            </a:r>
            <a:r>
              <a:rPr lang="es-VE" sz="2000" b="1" dirty="0">
                <a:solidFill>
                  <a:srgbClr val="006030"/>
                </a:solidFill>
                <a:latin typeface="Arial Rounded MT Bold" pitchFamily="34" charset="0"/>
                <a:cs typeface="Arial" pitchFamily="34" charset="0"/>
              </a:rPr>
              <a:t> </a:t>
            </a:r>
            <a:r>
              <a:rPr lang="es-VE" sz="2000" b="1" dirty="0" smtClean="0">
                <a:solidFill>
                  <a:srgbClr val="006030"/>
                </a:solidFill>
                <a:latin typeface="Arial Rounded MT Bold" pitchFamily="34" charset="0"/>
                <a:cs typeface="Arial" pitchFamily="34" charset="0"/>
              </a:rPr>
              <a:t>12:20)</a:t>
            </a:r>
          </a:p>
        </p:txBody>
      </p:sp>
    </p:spTree>
    <p:extLst>
      <p:ext uri="{BB962C8B-B14F-4D97-AF65-F5344CB8AC3E}">
        <p14:creationId xmlns:p14="http://schemas.microsoft.com/office/powerpoint/2010/main" val="2861762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62000" y="4225652"/>
            <a:ext cx="6781800" cy="917848"/>
          </a:xfrm>
        </p:spPr>
        <p:txBody>
          <a:bodyPr>
            <a:normAutofit/>
          </a:bodyPr>
          <a:lstStyle/>
          <a:p>
            <a:r>
              <a:rPr lang="es-VE" b="1" dirty="0" smtClean="0">
                <a:latin typeface="Andalus" pitchFamily="18" charset="-78"/>
                <a:cs typeface="Andalus" pitchFamily="18" charset="-78"/>
              </a:rPr>
              <a:t>Conclusión</a:t>
            </a:r>
            <a:endParaRPr lang="es-VE" b="1" dirty="0">
              <a:latin typeface="Andalus" pitchFamily="18" charset="-78"/>
              <a:cs typeface="Andalus" pitchFamily="18" charset="-78"/>
            </a:endParaRPr>
          </a:p>
        </p:txBody>
      </p:sp>
      <p:sp>
        <p:nvSpPr>
          <p:cNvPr id="3" name="2 Marcador de contenido"/>
          <p:cNvSpPr>
            <a:spLocks noGrp="1"/>
          </p:cNvSpPr>
          <p:nvPr>
            <p:ph idx="1"/>
          </p:nvPr>
        </p:nvSpPr>
        <p:spPr>
          <a:xfrm>
            <a:off x="762000" y="337220"/>
            <a:ext cx="7543800" cy="3744416"/>
          </a:xfrm>
        </p:spPr>
        <p:txBody>
          <a:bodyPr>
            <a:noAutofit/>
          </a:bodyPr>
          <a:lstStyle/>
          <a:p>
            <a:pPr marL="0" indent="0">
              <a:buNone/>
            </a:pPr>
            <a:r>
              <a:rPr lang="es-VE" sz="1800" dirty="0" smtClean="0">
                <a:latin typeface="Arial Rounded MT Bold" pitchFamily="34" charset="0"/>
              </a:rPr>
              <a:t>Uno </a:t>
            </a:r>
            <a:r>
              <a:rPr lang="es-VE" sz="1800" dirty="0">
                <a:latin typeface="Arial Rounded MT Bold" pitchFamily="34" charset="0"/>
              </a:rPr>
              <a:t>hubiera pensado que Abram aprendió de este error, </a:t>
            </a:r>
            <a:r>
              <a:rPr lang="es-VE" sz="1800" b="1" dirty="0">
                <a:solidFill>
                  <a:schemeClr val="accent1"/>
                </a:solidFill>
                <a:latin typeface="Arial Rounded MT Bold" pitchFamily="34" charset="0"/>
              </a:rPr>
              <a:t>pero veremos más adelante que cometerá la mismísima falta</a:t>
            </a:r>
            <a:r>
              <a:rPr lang="es-VE" sz="1800" dirty="0" smtClean="0">
                <a:latin typeface="Arial Rounded MT Bold" pitchFamily="34" charset="0"/>
              </a:rPr>
              <a:t>…</a:t>
            </a:r>
          </a:p>
          <a:p>
            <a:pPr marL="0" indent="0">
              <a:buNone/>
            </a:pPr>
            <a:endParaRPr lang="es-VE" sz="1800" dirty="0" smtClean="0">
              <a:latin typeface="Arial Rounded MT Bold" pitchFamily="34" charset="0"/>
            </a:endParaRPr>
          </a:p>
          <a:p>
            <a:pPr marL="0" indent="0">
              <a:buNone/>
            </a:pPr>
            <a:r>
              <a:rPr lang="es-VE" sz="2000" b="1" dirty="0" smtClean="0">
                <a:solidFill>
                  <a:srgbClr val="C00000"/>
                </a:solidFill>
                <a:latin typeface="Arial Rounded MT Bold" pitchFamily="34" charset="0"/>
              </a:rPr>
              <a:t>¿Qué hubiera sido lo correcto en esa situación?</a:t>
            </a:r>
            <a:r>
              <a:rPr lang="es-VE" sz="2000" dirty="0" smtClean="0">
                <a:latin typeface="Arial Rounded MT Bold" pitchFamily="34" charset="0"/>
              </a:rPr>
              <a:t>  </a:t>
            </a:r>
            <a:endParaRPr lang="es-VE" sz="1800" dirty="0">
              <a:latin typeface="Arial Rounded MT Bold" pitchFamily="34" charset="0"/>
            </a:endParaRPr>
          </a:p>
          <a:p>
            <a:r>
              <a:rPr lang="es-VE" sz="1800" dirty="0" smtClean="0">
                <a:latin typeface="Arial Rounded MT Bold" pitchFamily="34" charset="0"/>
              </a:rPr>
              <a:t>No </a:t>
            </a:r>
            <a:r>
              <a:rPr lang="es-VE" sz="1800" dirty="0">
                <a:latin typeface="Arial Rounded MT Bold" pitchFamily="34" charset="0"/>
              </a:rPr>
              <a:t>salirse de la voluntad de Dios, porque nos exponemos. </a:t>
            </a:r>
            <a:endParaRPr lang="es-VE" sz="1800" dirty="0" smtClean="0">
              <a:latin typeface="Arial Rounded MT Bold" pitchFamily="34" charset="0"/>
            </a:endParaRPr>
          </a:p>
          <a:p>
            <a:pPr marL="274320" lvl="2" indent="-274320"/>
            <a:r>
              <a:rPr lang="es-VE" sz="1800" dirty="0" smtClean="0">
                <a:latin typeface="Arial Rounded MT Bold" pitchFamily="34" charset="0"/>
              </a:rPr>
              <a:t>Confiar </a:t>
            </a:r>
            <a:r>
              <a:rPr lang="es-VE" sz="1800" dirty="0">
                <a:latin typeface="Arial Rounded MT Bold" pitchFamily="34" charset="0"/>
              </a:rPr>
              <a:t>en Dios, y no en nuestra propia astucia</a:t>
            </a:r>
            <a:r>
              <a:rPr lang="es-VE" sz="1800" dirty="0" smtClean="0">
                <a:latin typeface="Arial Rounded MT Bold" pitchFamily="34" charset="0"/>
              </a:rPr>
              <a:t>. </a:t>
            </a:r>
            <a:r>
              <a:rPr lang="es-VE" sz="1600" b="1" dirty="0">
                <a:solidFill>
                  <a:srgbClr val="006030"/>
                </a:solidFill>
                <a:latin typeface="Arial Rounded MT Bold" pitchFamily="34" charset="0"/>
              </a:rPr>
              <a:t>(Proverbios 3:5-7</a:t>
            </a:r>
            <a:r>
              <a:rPr lang="es-VE" sz="1600" b="1" dirty="0" smtClean="0">
                <a:solidFill>
                  <a:srgbClr val="006030"/>
                </a:solidFill>
                <a:latin typeface="Arial Rounded MT Bold" pitchFamily="34" charset="0"/>
              </a:rPr>
              <a:t>)</a:t>
            </a:r>
            <a:endParaRPr lang="es-VE" sz="1800" dirty="0">
              <a:latin typeface="Arial Rounded MT Bold" pitchFamily="34" charset="0"/>
            </a:endParaRPr>
          </a:p>
          <a:p>
            <a:pPr marL="0" indent="0" algn="ctr">
              <a:buNone/>
            </a:pPr>
            <a:endParaRPr lang="es-VE" sz="1800" dirty="0" smtClean="0">
              <a:latin typeface="Arial Rounded MT Bold" pitchFamily="34" charset="0"/>
            </a:endParaRPr>
          </a:p>
          <a:p>
            <a:pPr marL="0" indent="0">
              <a:buNone/>
            </a:pPr>
            <a:r>
              <a:rPr lang="es-VE" sz="1800" dirty="0" smtClean="0">
                <a:latin typeface="Arial Rounded MT Bold" pitchFamily="34" charset="0"/>
              </a:rPr>
              <a:t>La </a:t>
            </a:r>
            <a:r>
              <a:rPr lang="es-VE" sz="1800" dirty="0">
                <a:latin typeface="Arial Rounded MT Bold" pitchFamily="34" charset="0"/>
              </a:rPr>
              <a:t>clave está en confiar en Dios.  Pero </a:t>
            </a:r>
            <a:r>
              <a:rPr lang="es-VE" sz="1800" b="1" dirty="0">
                <a:solidFill>
                  <a:srgbClr val="C00000"/>
                </a:solidFill>
                <a:latin typeface="Arial Rounded MT Bold" pitchFamily="34" charset="0"/>
              </a:rPr>
              <a:t>no podemos estar “confiados” si no estamos en la voluntad de Dios</a:t>
            </a:r>
            <a:r>
              <a:rPr lang="es-VE" sz="1800" dirty="0">
                <a:latin typeface="Arial Rounded MT Bold" pitchFamily="34" charset="0"/>
              </a:rPr>
              <a:t>.  </a:t>
            </a:r>
            <a:r>
              <a:rPr lang="es-VE" sz="1800" dirty="0" smtClean="0">
                <a:latin typeface="Arial Rounded MT Bold" pitchFamily="34" charset="0"/>
              </a:rPr>
              <a:t>La </a:t>
            </a:r>
            <a:r>
              <a:rPr lang="es-VE" sz="1800" dirty="0">
                <a:latin typeface="Arial Rounded MT Bold" pitchFamily="34" charset="0"/>
              </a:rPr>
              <a:t>obediencia trae seguridad, más la desobediencia inseguridad. Todo comienza con permanecer en el propósito de Dios.</a:t>
            </a:r>
            <a:endParaRPr lang="en-US" sz="1800" dirty="0">
              <a:latin typeface="Arial Rounded MT Bold" pitchFamily="34" charset="0"/>
            </a:endParaRPr>
          </a:p>
        </p:txBody>
      </p:sp>
    </p:spTree>
    <p:extLst>
      <p:ext uri="{BB962C8B-B14F-4D97-AF65-F5344CB8AC3E}">
        <p14:creationId xmlns:p14="http://schemas.microsoft.com/office/powerpoint/2010/main" val="26613735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762000" y="265212"/>
            <a:ext cx="7543800" cy="4896544"/>
          </a:xfrm>
        </p:spPr>
        <p:txBody>
          <a:bodyPr>
            <a:noAutofit/>
          </a:bodyPr>
          <a:lstStyle/>
          <a:p>
            <a:pPr marL="0" indent="0" algn="ctr">
              <a:buNone/>
            </a:pPr>
            <a:r>
              <a:rPr lang="es-VE" sz="6000" b="1" dirty="0" smtClean="0">
                <a:solidFill>
                  <a:schemeClr val="accent1">
                    <a:lumMod val="75000"/>
                  </a:schemeClr>
                </a:solidFill>
                <a:latin typeface="Andalus" pitchFamily="18" charset="-78"/>
                <a:cs typeface="Andalus" pitchFamily="18" charset="-78"/>
              </a:rPr>
              <a:t>Panorama del libro de Génesis</a:t>
            </a:r>
            <a:endParaRPr lang="es-VE" sz="1200" b="1" dirty="0" smtClean="0">
              <a:latin typeface="Andalus" pitchFamily="18" charset="-78"/>
              <a:cs typeface="Andalus" pitchFamily="18" charset="-78"/>
            </a:endParaRPr>
          </a:p>
          <a:p>
            <a:pPr marL="0" indent="0">
              <a:buNone/>
            </a:pPr>
            <a:endParaRPr lang="es-VE" sz="1100" b="1" dirty="0" smtClean="0">
              <a:solidFill>
                <a:schemeClr val="accent1">
                  <a:lumMod val="75000"/>
                </a:schemeClr>
              </a:solidFill>
              <a:latin typeface="Arial Rounded MT Bold" pitchFamily="34" charset="0"/>
            </a:endParaRPr>
          </a:p>
          <a:p>
            <a:pPr marL="0" indent="0">
              <a:buNone/>
            </a:pPr>
            <a:r>
              <a:rPr lang="es-VE" sz="2800" b="1" dirty="0" smtClean="0">
                <a:solidFill>
                  <a:schemeClr val="accent1">
                    <a:lumMod val="75000"/>
                  </a:schemeClr>
                </a:solidFill>
                <a:latin typeface="Arial Rounded MT Bold" pitchFamily="34" charset="0"/>
              </a:rPr>
              <a:t>Capítulos </a:t>
            </a:r>
            <a:r>
              <a:rPr lang="es-VE" sz="2800" b="1" dirty="0">
                <a:solidFill>
                  <a:schemeClr val="accent1">
                    <a:lumMod val="75000"/>
                  </a:schemeClr>
                </a:solidFill>
                <a:latin typeface="Arial Rounded MT Bold" pitchFamily="34" charset="0"/>
              </a:rPr>
              <a:t>1 al </a:t>
            </a:r>
            <a:r>
              <a:rPr lang="es-VE" sz="2800" b="1" dirty="0" smtClean="0">
                <a:solidFill>
                  <a:schemeClr val="accent1">
                    <a:lumMod val="75000"/>
                  </a:schemeClr>
                </a:solidFill>
                <a:latin typeface="Arial Rounded MT Bold" pitchFamily="34" charset="0"/>
              </a:rPr>
              <a:t>11:26:</a:t>
            </a:r>
            <a:r>
              <a:rPr lang="es-VE" sz="2800" dirty="0" smtClean="0">
                <a:solidFill>
                  <a:schemeClr val="accent1">
                    <a:lumMod val="75000"/>
                  </a:schemeClr>
                </a:solidFill>
                <a:latin typeface="Arial Rounded MT Bold" pitchFamily="34" charset="0"/>
              </a:rPr>
              <a:t> </a:t>
            </a:r>
            <a:r>
              <a:rPr lang="es-VE" sz="2800" dirty="0" smtClean="0">
                <a:latin typeface="Arial Rounded MT Bold" pitchFamily="34" charset="0"/>
              </a:rPr>
              <a:t>trata </a:t>
            </a:r>
            <a:r>
              <a:rPr lang="es-VE" sz="2800" dirty="0">
                <a:latin typeface="Arial Rounded MT Bold" pitchFamily="34" charset="0"/>
              </a:rPr>
              <a:t>sobre la historia de toda la </a:t>
            </a:r>
            <a:r>
              <a:rPr lang="es-VE" sz="2800" dirty="0" smtClean="0">
                <a:latin typeface="Arial Rounded MT Bold" pitchFamily="34" charset="0"/>
              </a:rPr>
              <a:t>humanidad</a:t>
            </a:r>
            <a:endParaRPr lang="es-VE" sz="1000" dirty="0">
              <a:latin typeface="Arial Rounded MT Bold" pitchFamily="34" charset="0"/>
            </a:endParaRPr>
          </a:p>
          <a:p>
            <a:pPr marL="0" indent="0">
              <a:buNone/>
            </a:pPr>
            <a:endParaRPr lang="es-VE" sz="1000" b="1" dirty="0" smtClean="0">
              <a:solidFill>
                <a:schemeClr val="accent1">
                  <a:lumMod val="75000"/>
                </a:schemeClr>
              </a:solidFill>
              <a:latin typeface="Arial Rounded MT Bold" pitchFamily="34" charset="0"/>
            </a:endParaRPr>
          </a:p>
          <a:p>
            <a:pPr marL="0" indent="0">
              <a:buNone/>
            </a:pPr>
            <a:r>
              <a:rPr lang="es-VE" sz="2800" b="1" dirty="0" smtClean="0">
                <a:solidFill>
                  <a:schemeClr val="accent1">
                    <a:lumMod val="75000"/>
                  </a:schemeClr>
                </a:solidFill>
                <a:latin typeface="Arial Rounded MT Bold" pitchFamily="34" charset="0"/>
              </a:rPr>
              <a:t>Capítulos </a:t>
            </a:r>
            <a:r>
              <a:rPr lang="es-VE" sz="2800" b="1" dirty="0">
                <a:solidFill>
                  <a:schemeClr val="accent1">
                    <a:lumMod val="75000"/>
                  </a:schemeClr>
                </a:solidFill>
                <a:latin typeface="Arial Rounded MT Bold" pitchFamily="34" charset="0"/>
              </a:rPr>
              <a:t>11:27 al </a:t>
            </a:r>
            <a:r>
              <a:rPr lang="es-VE" sz="2800" b="1" dirty="0" smtClean="0">
                <a:solidFill>
                  <a:schemeClr val="accent1">
                    <a:lumMod val="75000"/>
                  </a:schemeClr>
                </a:solidFill>
                <a:latin typeface="Arial Rounded MT Bold" pitchFamily="34" charset="0"/>
              </a:rPr>
              <a:t>50: </a:t>
            </a:r>
            <a:r>
              <a:rPr lang="es-VE" sz="2800" dirty="0" smtClean="0">
                <a:latin typeface="Arial Rounded MT Bold" pitchFamily="34" charset="0"/>
              </a:rPr>
              <a:t>la </a:t>
            </a:r>
            <a:r>
              <a:rPr lang="es-VE" sz="2800" dirty="0">
                <a:latin typeface="Arial Rounded MT Bold" pitchFamily="34" charset="0"/>
              </a:rPr>
              <a:t>historia se enfoca en una familia en particular: Abram y su descendencia.</a:t>
            </a:r>
          </a:p>
        </p:txBody>
      </p:sp>
    </p:spTree>
    <p:extLst>
      <p:ext uri="{BB962C8B-B14F-4D97-AF65-F5344CB8AC3E}">
        <p14:creationId xmlns:p14="http://schemas.microsoft.com/office/powerpoint/2010/main" val="1777133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762000" y="3810000"/>
            <a:ext cx="7482408" cy="1333500"/>
          </a:xfrm>
        </p:spPr>
        <p:txBody>
          <a:bodyPr>
            <a:normAutofit fontScale="90000"/>
          </a:bodyPr>
          <a:lstStyle/>
          <a:p>
            <a:r>
              <a:rPr lang="es-VE" b="1" dirty="0" smtClean="0">
                <a:latin typeface="Andalus" pitchFamily="18" charset="-78"/>
                <a:cs typeface="Andalus" pitchFamily="18" charset="-78"/>
              </a:rPr>
              <a:t>1. DESCENDENCIA DE TARÉ</a:t>
            </a:r>
            <a:br>
              <a:rPr lang="es-VE" b="1" dirty="0" smtClean="0">
                <a:latin typeface="Andalus" pitchFamily="18" charset="-78"/>
                <a:cs typeface="Andalus" pitchFamily="18" charset="-78"/>
              </a:rPr>
            </a:br>
            <a:r>
              <a:rPr lang="es-VE" sz="2000" dirty="0" smtClean="0">
                <a:latin typeface="Andalus" pitchFamily="18" charset="-78"/>
                <a:cs typeface="Andalus" pitchFamily="18" charset="-78"/>
              </a:rPr>
              <a:t>En la genealogía de </a:t>
            </a:r>
            <a:r>
              <a:rPr lang="es-VE" sz="2000" dirty="0" err="1" smtClean="0">
                <a:latin typeface="Andalus" pitchFamily="18" charset="-78"/>
                <a:cs typeface="Andalus" pitchFamily="18" charset="-78"/>
              </a:rPr>
              <a:t>Sem</a:t>
            </a:r>
            <a:r>
              <a:rPr lang="es-VE" sz="2000" dirty="0" smtClean="0">
                <a:latin typeface="Andalus" pitchFamily="18" charset="-78"/>
                <a:cs typeface="Andalus" pitchFamily="18" charset="-78"/>
              </a:rPr>
              <a:t> (Génesis 11:24), se hace una mención especial de Taré, quien era padre de Abram.</a:t>
            </a:r>
            <a:endParaRPr lang="es-VE" sz="2000" dirty="0">
              <a:latin typeface="Andalus" pitchFamily="18" charset="-78"/>
              <a:cs typeface="Andalus" pitchFamily="18" charset="-78"/>
            </a:endParaRPr>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197908942"/>
              </p:ext>
            </p:extLst>
          </p:nvPr>
        </p:nvGraphicFramePr>
        <p:xfrm>
          <a:off x="755576" y="409228"/>
          <a:ext cx="7543800" cy="3168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2086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VE" b="1" dirty="0" smtClean="0">
                <a:latin typeface="Andalus" pitchFamily="18" charset="-78"/>
                <a:cs typeface="Andalus" pitchFamily="18" charset="-78"/>
              </a:rPr>
              <a:t>2. LLAMADO </a:t>
            </a:r>
            <a:r>
              <a:rPr lang="es-VE" b="1" dirty="0">
                <a:latin typeface="Andalus" pitchFamily="18" charset="-78"/>
                <a:cs typeface="Andalus" pitchFamily="18" charset="-78"/>
              </a:rPr>
              <a:t>DE ABRAM</a:t>
            </a:r>
            <a:endParaRPr lang="es-VE" dirty="0">
              <a:latin typeface="Andalus" pitchFamily="18" charset="-78"/>
              <a:cs typeface="Andalus" pitchFamily="18" charset="-78"/>
            </a:endParaRPr>
          </a:p>
        </p:txBody>
      </p:sp>
      <p:sp>
        <p:nvSpPr>
          <p:cNvPr id="3" name="2 Marcador de contenido"/>
          <p:cNvSpPr>
            <a:spLocks noGrp="1"/>
          </p:cNvSpPr>
          <p:nvPr>
            <p:ph idx="1"/>
          </p:nvPr>
        </p:nvSpPr>
        <p:spPr/>
        <p:txBody>
          <a:bodyPr>
            <a:normAutofit fontScale="92500" lnSpcReduction="10000"/>
          </a:bodyPr>
          <a:lstStyle/>
          <a:p>
            <a:pPr marL="0" indent="0">
              <a:buNone/>
            </a:pPr>
            <a:r>
              <a:rPr lang="es-VE" dirty="0">
                <a:latin typeface="Arial Rounded MT Bold" pitchFamily="34" charset="0"/>
              </a:rPr>
              <a:t>Es como si Dios le estuviere diciendo que debía irse de todo lo que le era conocido y familiar hasta ese momento.</a:t>
            </a:r>
            <a:endParaRPr lang="en-US" dirty="0">
              <a:latin typeface="Arial Rounded MT Bold" pitchFamily="34" charset="0"/>
            </a:endParaRPr>
          </a:p>
          <a:p>
            <a:pPr marL="0" indent="0">
              <a:buNone/>
            </a:pPr>
            <a:endParaRPr lang="es-VE" b="1" dirty="0" smtClean="0">
              <a:latin typeface="Arial Rounded MT Bold" pitchFamily="34" charset="0"/>
            </a:endParaRPr>
          </a:p>
          <a:p>
            <a:pPr marL="0" indent="0">
              <a:buNone/>
            </a:pPr>
            <a:r>
              <a:rPr lang="es-VE" b="1" dirty="0" smtClean="0">
                <a:solidFill>
                  <a:schemeClr val="bg2">
                    <a:lumMod val="25000"/>
                  </a:schemeClr>
                </a:solidFill>
                <a:latin typeface="Arial Rounded MT Bold" pitchFamily="34" charset="0"/>
              </a:rPr>
              <a:t>2.1</a:t>
            </a:r>
            <a:r>
              <a:rPr lang="es-VE" b="1" dirty="0">
                <a:solidFill>
                  <a:schemeClr val="bg2">
                    <a:lumMod val="25000"/>
                  </a:schemeClr>
                </a:solidFill>
                <a:latin typeface="Arial Rounded MT Bold" pitchFamily="34" charset="0"/>
              </a:rPr>
              <a:t> </a:t>
            </a:r>
            <a:r>
              <a:rPr lang="es-VE" b="1" dirty="0">
                <a:solidFill>
                  <a:schemeClr val="accent1"/>
                </a:solidFill>
                <a:latin typeface="Arial Rounded MT Bold" pitchFamily="34" charset="0"/>
              </a:rPr>
              <a:t>¿De qué debía irse?</a:t>
            </a:r>
            <a:endParaRPr lang="en-US" dirty="0">
              <a:solidFill>
                <a:schemeClr val="accent1"/>
              </a:solidFill>
              <a:latin typeface="Arial Rounded MT Bold" pitchFamily="34" charset="0"/>
            </a:endParaRPr>
          </a:p>
          <a:p>
            <a:pPr lvl="0"/>
            <a:r>
              <a:rPr lang="es-VE" dirty="0" smtClean="0">
                <a:latin typeface="Arial Rounded MT Bold" pitchFamily="34" charset="0"/>
              </a:rPr>
              <a:t>de </a:t>
            </a:r>
            <a:r>
              <a:rPr lang="es-VE" dirty="0">
                <a:latin typeface="Arial Rounded MT Bold" pitchFamily="34" charset="0"/>
              </a:rPr>
              <a:t>tu tierra </a:t>
            </a:r>
            <a:endParaRPr lang="en-US" dirty="0">
              <a:latin typeface="Arial Rounded MT Bold" pitchFamily="34" charset="0"/>
            </a:endParaRPr>
          </a:p>
          <a:p>
            <a:pPr lvl="0"/>
            <a:r>
              <a:rPr lang="es-VE" dirty="0" smtClean="0">
                <a:latin typeface="Arial Rounded MT Bold" pitchFamily="34" charset="0"/>
              </a:rPr>
              <a:t>de </a:t>
            </a:r>
            <a:r>
              <a:rPr lang="es-VE" dirty="0">
                <a:latin typeface="Arial Rounded MT Bold" pitchFamily="34" charset="0"/>
              </a:rPr>
              <a:t>tu parentela </a:t>
            </a:r>
            <a:endParaRPr lang="en-US" dirty="0">
              <a:latin typeface="Arial Rounded MT Bold" pitchFamily="34" charset="0"/>
            </a:endParaRPr>
          </a:p>
          <a:p>
            <a:pPr lvl="0"/>
            <a:r>
              <a:rPr lang="es-VE" dirty="0" smtClean="0">
                <a:latin typeface="Arial Rounded MT Bold" pitchFamily="34" charset="0"/>
              </a:rPr>
              <a:t>de </a:t>
            </a:r>
            <a:r>
              <a:rPr lang="es-VE" dirty="0">
                <a:latin typeface="Arial Rounded MT Bold" pitchFamily="34" charset="0"/>
              </a:rPr>
              <a:t>la casa de tu padre </a:t>
            </a:r>
            <a:endParaRPr lang="en-US" dirty="0">
              <a:latin typeface="Arial Rounded MT Bold" pitchFamily="34" charset="0"/>
            </a:endParaRPr>
          </a:p>
          <a:p>
            <a:pPr lvl="0"/>
            <a:r>
              <a:rPr lang="es-VE" dirty="0" smtClean="0">
                <a:latin typeface="Arial Rounded MT Bold" pitchFamily="34" charset="0"/>
              </a:rPr>
              <a:t>de </a:t>
            </a:r>
            <a:r>
              <a:rPr lang="es-VE" dirty="0">
                <a:latin typeface="Arial Rounded MT Bold" pitchFamily="34" charset="0"/>
              </a:rPr>
              <a:t>lo que había estado haciendo hasta entonces </a:t>
            </a:r>
            <a:endParaRPr lang="en-US" dirty="0">
              <a:latin typeface="Arial Rounded MT Bold" pitchFamily="34" charset="0"/>
            </a:endParaRPr>
          </a:p>
        </p:txBody>
      </p:sp>
    </p:spTree>
    <p:extLst>
      <p:ext uri="{BB962C8B-B14F-4D97-AF65-F5344CB8AC3E}">
        <p14:creationId xmlns:p14="http://schemas.microsoft.com/office/powerpoint/2010/main" val="37416870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VE" b="1" dirty="0" smtClean="0">
                <a:latin typeface="Andalus" pitchFamily="18" charset="-78"/>
                <a:cs typeface="Andalus" pitchFamily="18" charset="-78"/>
              </a:rPr>
              <a:t>2. LLAMADO </a:t>
            </a:r>
            <a:r>
              <a:rPr lang="es-VE" b="1" dirty="0">
                <a:latin typeface="Andalus" pitchFamily="18" charset="-78"/>
                <a:cs typeface="Andalus" pitchFamily="18" charset="-78"/>
              </a:rPr>
              <a:t>DE ABRAM</a:t>
            </a:r>
            <a:endParaRPr lang="es-VE" dirty="0">
              <a:latin typeface="Andalus" pitchFamily="18" charset="-78"/>
              <a:cs typeface="Andalus" pitchFamily="18" charset="-78"/>
            </a:endParaRPr>
          </a:p>
        </p:txBody>
      </p:sp>
      <p:sp>
        <p:nvSpPr>
          <p:cNvPr id="3" name="2 Marcador de contenido"/>
          <p:cNvSpPr>
            <a:spLocks noGrp="1"/>
          </p:cNvSpPr>
          <p:nvPr>
            <p:ph idx="1"/>
          </p:nvPr>
        </p:nvSpPr>
        <p:spPr/>
        <p:txBody>
          <a:bodyPr>
            <a:noAutofit/>
          </a:bodyPr>
          <a:lstStyle/>
          <a:p>
            <a:pPr marL="0" indent="0">
              <a:buNone/>
            </a:pPr>
            <a:r>
              <a:rPr lang="es-VE" sz="2800" b="1" dirty="0">
                <a:solidFill>
                  <a:schemeClr val="bg2">
                    <a:lumMod val="25000"/>
                  </a:schemeClr>
                </a:solidFill>
                <a:latin typeface="Arial Rounded MT Bold" pitchFamily="34" charset="0"/>
              </a:rPr>
              <a:t>2.2 </a:t>
            </a:r>
            <a:r>
              <a:rPr lang="es-VE" sz="2800" b="1" dirty="0">
                <a:solidFill>
                  <a:schemeClr val="accent1"/>
                </a:solidFill>
                <a:latin typeface="Arial Rounded MT Bold" pitchFamily="34" charset="0"/>
              </a:rPr>
              <a:t>El padre de Abram era un hacedor de ídolos</a:t>
            </a:r>
            <a:r>
              <a:rPr lang="es-VE" sz="2800" dirty="0" smtClean="0">
                <a:solidFill>
                  <a:schemeClr val="accent1"/>
                </a:solidFill>
                <a:latin typeface="Arial Rounded MT Bold" pitchFamily="34" charset="0"/>
              </a:rPr>
              <a:t>.</a:t>
            </a:r>
          </a:p>
          <a:p>
            <a:pPr marL="0" indent="0">
              <a:buNone/>
            </a:pPr>
            <a:endParaRPr lang="es-VE" sz="2800" b="1" dirty="0">
              <a:latin typeface="Arial Rounded MT Bold" pitchFamily="34" charset="0"/>
            </a:endParaRPr>
          </a:p>
          <a:p>
            <a:pPr marL="320040" lvl="1" indent="0">
              <a:buNone/>
            </a:pPr>
            <a:r>
              <a:rPr lang="es-VE" sz="2400" b="1" dirty="0" smtClean="0">
                <a:latin typeface="Arial Rounded MT Bold" pitchFamily="34" charset="0"/>
              </a:rPr>
              <a:t>(</a:t>
            </a:r>
            <a:r>
              <a:rPr lang="es-VE" sz="2400" b="1" dirty="0" err="1">
                <a:latin typeface="Arial Rounded MT Bold" pitchFamily="34" charset="0"/>
              </a:rPr>
              <a:t>Jos</a:t>
            </a:r>
            <a:r>
              <a:rPr lang="es-VE" sz="2400" b="1" dirty="0">
                <a:latin typeface="Arial Rounded MT Bold" pitchFamily="34" charset="0"/>
              </a:rPr>
              <a:t> 24:2)</a:t>
            </a:r>
            <a:r>
              <a:rPr lang="es-VE" sz="2400" dirty="0">
                <a:latin typeface="Arial Rounded MT Bold" pitchFamily="34" charset="0"/>
              </a:rPr>
              <a:t>  </a:t>
            </a:r>
            <a:r>
              <a:rPr lang="es-VE" sz="2400" dirty="0" smtClean="0">
                <a:latin typeface="Arial Rounded MT Bold" pitchFamily="34" charset="0"/>
              </a:rPr>
              <a:t>“Y </a:t>
            </a:r>
            <a:r>
              <a:rPr lang="es-VE" sz="2400" dirty="0">
                <a:latin typeface="Arial Rounded MT Bold" pitchFamily="34" charset="0"/>
              </a:rPr>
              <a:t>dijo Josué a todo el pueblo: Así dice Jehová, Dios de Israel: Vuestros padres habitaron antiguamente al otro lado del río, esto es, Taré, padre de Abraham y de </a:t>
            </a:r>
            <a:r>
              <a:rPr lang="es-VE" sz="2400" dirty="0" err="1">
                <a:latin typeface="Arial Rounded MT Bold" pitchFamily="34" charset="0"/>
              </a:rPr>
              <a:t>Nacor</a:t>
            </a:r>
            <a:r>
              <a:rPr lang="es-VE" sz="2400" dirty="0">
                <a:latin typeface="Arial Rounded MT Bold" pitchFamily="34" charset="0"/>
              </a:rPr>
              <a:t>; y servían a dioses extraños.”</a:t>
            </a:r>
            <a:endParaRPr lang="en-US" sz="2400" dirty="0">
              <a:latin typeface="Arial Rounded MT Bold" pitchFamily="34" charset="0"/>
            </a:endParaRPr>
          </a:p>
        </p:txBody>
      </p:sp>
    </p:spTree>
    <p:extLst>
      <p:ext uri="{BB962C8B-B14F-4D97-AF65-F5344CB8AC3E}">
        <p14:creationId xmlns:p14="http://schemas.microsoft.com/office/powerpoint/2010/main" val="40187519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VE" b="1" dirty="0" smtClean="0">
                <a:latin typeface="Andalus" pitchFamily="18" charset="-78"/>
                <a:cs typeface="Andalus" pitchFamily="18" charset="-78"/>
              </a:rPr>
              <a:t>2. LLAMADO </a:t>
            </a:r>
            <a:r>
              <a:rPr lang="es-VE" b="1" dirty="0">
                <a:latin typeface="Andalus" pitchFamily="18" charset="-78"/>
                <a:cs typeface="Andalus" pitchFamily="18" charset="-78"/>
              </a:rPr>
              <a:t>DE ABRAM</a:t>
            </a:r>
            <a:endParaRPr lang="es-VE" dirty="0">
              <a:latin typeface="Andalus" pitchFamily="18" charset="-78"/>
              <a:cs typeface="Andalus" pitchFamily="18" charset="-78"/>
            </a:endParaRPr>
          </a:p>
        </p:txBody>
      </p:sp>
      <p:sp>
        <p:nvSpPr>
          <p:cNvPr id="3" name="2 Marcador de contenido"/>
          <p:cNvSpPr>
            <a:spLocks noGrp="1"/>
          </p:cNvSpPr>
          <p:nvPr>
            <p:ph idx="1"/>
          </p:nvPr>
        </p:nvSpPr>
        <p:spPr/>
        <p:txBody>
          <a:bodyPr>
            <a:noAutofit/>
          </a:bodyPr>
          <a:lstStyle/>
          <a:p>
            <a:pPr marL="0" indent="0">
              <a:buNone/>
            </a:pPr>
            <a:r>
              <a:rPr lang="es-VE" sz="4400" b="1" dirty="0">
                <a:latin typeface="Arial Rounded MT Bold" pitchFamily="34" charset="0"/>
              </a:rPr>
              <a:t>2.3 </a:t>
            </a:r>
            <a:r>
              <a:rPr lang="es-VE" sz="4400" b="1" dirty="0">
                <a:solidFill>
                  <a:schemeClr val="accent1"/>
                </a:solidFill>
                <a:latin typeface="Arial Rounded MT Bold" pitchFamily="34" charset="0"/>
              </a:rPr>
              <a:t>¿A dónde debía </a:t>
            </a:r>
            <a:r>
              <a:rPr lang="es-VE" sz="4400" b="1" dirty="0" smtClean="0">
                <a:solidFill>
                  <a:schemeClr val="accent1"/>
                </a:solidFill>
                <a:latin typeface="Arial Rounded MT Bold" pitchFamily="34" charset="0"/>
              </a:rPr>
              <a:t>ir?</a:t>
            </a:r>
            <a:endParaRPr lang="es-VE" sz="4000" dirty="0" smtClean="0">
              <a:solidFill>
                <a:schemeClr val="accent1"/>
              </a:solidFill>
              <a:latin typeface="Arial Rounded MT Bold" pitchFamily="34" charset="0"/>
            </a:endParaRPr>
          </a:p>
          <a:p>
            <a:pPr marL="320040" lvl="1" indent="0">
              <a:buNone/>
            </a:pPr>
            <a:r>
              <a:rPr lang="es-VE" sz="3600" dirty="0" smtClean="0">
                <a:latin typeface="Arial Rounded MT Bold" pitchFamily="34" charset="0"/>
              </a:rPr>
              <a:t>No </a:t>
            </a:r>
            <a:r>
              <a:rPr lang="es-VE" sz="3600" dirty="0">
                <a:latin typeface="Arial Rounded MT Bold" pitchFamily="34" charset="0"/>
              </a:rPr>
              <a:t>lo sabía, pues Dios no se lo había revelado.  Todo lo que sabía es que </a:t>
            </a:r>
            <a:r>
              <a:rPr lang="es-VE" sz="3600">
                <a:latin typeface="Arial Rounded MT Bold" pitchFamily="34" charset="0"/>
              </a:rPr>
              <a:t>iría </a:t>
            </a:r>
            <a:r>
              <a:rPr lang="es-VE" sz="3600" smtClean="0">
                <a:latin typeface="Arial Rounded MT Bold" pitchFamily="34" charset="0"/>
              </a:rPr>
              <a:t>a </a:t>
            </a:r>
            <a:r>
              <a:rPr lang="es-VE" sz="3600" dirty="0">
                <a:latin typeface="Arial Rounded MT Bold" pitchFamily="34" charset="0"/>
              </a:rPr>
              <a:t>un lugar que el Señor le iba a mostrar.</a:t>
            </a:r>
          </a:p>
        </p:txBody>
      </p:sp>
    </p:spTree>
    <p:extLst>
      <p:ext uri="{BB962C8B-B14F-4D97-AF65-F5344CB8AC3E}">
        <p14:creationId xmlns:p14="http://schemas.microsoft.com/office/powerpoint/2010/main" val="370811845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VE" b="1" dirty="0" smtClean="0">
                <a:latin typeface="Andalus" pitchFamily="18" charset="-78"/>
                <a:cs typeface="Andalus" pitchFamily="18" charset="-78"/>
              </a:rPr>
              <a:t>2. LLAMADO </a:t>
            </a:r>
            <a:r>
              <a:rPr lang="es-VE" b="1" dirty="0">
                <a:latin typeface="Andalus" pitchFamily="18" charset="-78"/>
                <a:cs typeface="Andalus" pitchFamily="18" charset="-78"/>
              </a:rPr>
              <a:t>DE ABRAM</a:t>
            </a:r>
            <a:endParaRPr lang="es-VE" dirty="0">
              <a:latin typeface="Andalus" pitchFamily="18" charset="-78"/>
              <a:cs typeface="Andalus" pitchFamily="18" charset="-78"/>
            </a:endParaRPr>
          </a:p>
        </p:txBody>
      </p:sp>
      <p:sp>
        <p:nvSpPr>
          <p:cNvPr id="3" name="2 Marcador de contenido"/>
          <p:cNvSpPr>
            <a:spLocks noGrp="1"/>
          </p:cNvSpPr>
          <p:nvPr>
            <p:ph idx="1"/>
          </p:nvPr>
        </p:nvSpPr>
        <p:spPr>
          <a:xfrm>
            <a:off x="762000" y="337220"/>
            <a:ext cx="7543800" cy="3960440"/>
          </a:xfrm>
        </p:spPr>
        <p:txBody>
          <a:bodyPr>
            <a:noAutofit/>
          </a:bodyPr>
          <a:lstStyle/>
          <a:p>
            <a:pPr marL="0" indent="0">
              <a:buNone/>
            </a:pPr>
            <a:r>
              <a:rPr lang="es-VE" sz="2000" b="1" dirty="0">
                <a:latin typeface="Arial Rounded MT Bold" pitchFamily="34" charset="0"/>
              </a:rPr>
              <a:t>2.4 </a:t>
            </a:r>
            <a:r>
              <a:rPr lang="es-VE" sz="2000" b="1" dirty="0">
                <a:solidFill>
                  <a:schemeClr val="accent1"/>
                </a:solidFill>
                <a:latin typeface="Arial Rounded MT Bold" pitchFamily="34" charset="0"/>
              </a:rPr>
              <a:t>La Promesa</a:t>
            </a:r>
            <a:r>
              <a:rPr lang="es-VE" sz="2000" b="1" dirty="0">
                <a:latin typeface="Arial Rounded MT Bold" pitchFamily="34" charset="0"/>
              </a:rPr>
              <a:t>: </a:t>
            </a:r>
            <a:r>
              <a:rPr lang="es-VE" sz="2000" dirty="0">
                <a:latin typeface="Arial Rounded MT Bold" pitchFamily="34" charset="0"/>
              </a:rPr>
              <a:t>Dios le prometió varias cosas a Abram si él obedecía y dejaba todo para seguirlo a Él</a:t>
            </a:r>
            <a:r>
              <a:rPr lang="es-VE" sz="2000" dirty="0" smtClean="0">
                <a:latin typeface="Arial Rounded MT Bold" pitchFamily="34" charset="0"/>
              </a:rPr>
              <a:t>:</a:t>
            </a:r>
          </a:p>
          <a:p>
            <a:pPr marL="0" indent="0">
              <a:buNone/>
            </a:pPr>
            <a:endParaRPr lang="en-US" sz="1600" dirty="0">
              <a:latin typeface="Arial Rounded MT Bold" pitchFamily="34" charset="0"/>
            </a:endParaRPr>
          </a:p>
          <a:p>
            <a:pPr lvl="0"/>
            <a:r>
              <a:rPr lang="es-VE" sz="1600" dirty="0" smtClean="0">
                <a:latin typeface="Arial Rounded MT Bold" pitchFamily="34" charset="0"/>
              </a:rPr>
              <a:t>Haré </a:t>
            </a:r>
            <a:r>
              <a:rPr lang="es-VE" sz="1600" dirty="0">
                <a:latin typeface="Arial Rounded MT Bold" pitchFamily="34" charset="0"/>
              </a:rPr>
              <a:t>de ti una nación grande.</a:t>
            </a:r>
            <a:endParaRPr lang="en-US" sz="1600" dirty="0">
              <a:latin typeface="Arial Rounded MT Bold" pitchFamily="34" charset="0"/>
            </a:endParaRPr>
          </a:p>
          <a:p>
            <a:pPr lvl="0"/>
            <a:r>
              <a:rPr lang="es-VE" sz="1600" dirty="0" smtClean="0">
                <a:latin typeface="Arial Rounded MT Bold" pitchFamily="34" charset="0"/>
              </a:rPr>
              <a:t>Te </a:t>
            </a:r>
            <a:r>
              <a:rPr lang="es-VE" sz="1600" dirty="0">
                <a:latin typeface="Arial Rounded MT Bold" pitchFamily="34" charset="0"/>
              </a:rPr>
              <a:t>bendeciré.</a:t>
            </a:r>
            <a:endParaRPr lang="en-US" sz="1600" dirty="0">
              <a:latin typeface="Arial Rounded MT Bold" pitchFamily="34" charset="0"/>
            </a:endParaRPr>
          </a:p>
          <a:p>
            <a:pPr lvl="0"/>
            <a:r>
              <a:rPr lang="es-VE" sz="1600" dirty="0" smtClean="0">
                <a:latin typeface="Arial Rounded MT Bold" pitchFamily="34" charset="0"/>
              </a:rPr>
              <a:t>Engrandeceré </a:t>
            </a:r>
            <a:r>
              <a:rPr lang="es-VE" sz="1600" dirty="0">
                <a:latin typeface="Arial Rounded MT Bold" pitchFamily="34" charset="0"/>
              </a:rPr>
              <a:t>tu nombre.</a:t>
            </a:r>
            <a:endParaRPr lang="en-US" sz="1600" dirty="0">
              <a:latin typeface="Arial Rounded MT Bold" pitchFamily="34" charset="0"/>
            </a:endParaRPr>
          </a:p>
          <a:p>
            <a:pPr lvl="0"/>
            <a:r>
              <a:rPr lang="es-VE" sz="1600" dirty="0" smtClean="0">
                <a:latin typeface="Arial Rounded MT Bold" pitchFamily="34" charset="0"/>
              </a:rPr>
              <a:t>Serás </a:t>
            </a:r>
            <a:r>
              <a:rPr lang="es-VE" sz="1600" dirty="0">
                <a:latin typeface="Arial Rounded MT Bold" pitchFamily="34" charset="0"/>
              </a:rPr>
              <a:t>bendición.</a:t>
            </a:r>
            <a:endParaRPr lang="en-US" sz="1600" dirty="0">
              <a:latin typeface="Arial Rounded MT Bold" pitchFamily="34" charset="0"/>
            </a:endParaRPr>
          </a:p>
          <a:p>
            <a:pPr lvl="0"/>
            <a:r>
              <a:rPr lang="es-VE" sz="1600" dirty="0" smtClean="0">
                <a:latin typeface="Arial Rounded MT Bold" pitchFamily="34" charset="0"/>
              </a:rPr>
              <a:t>Bendeciré </a:t>
            </a:r>
            <a:r>
              <a:rPr lang="es-VE" sz="1600" dirty="0">
                <a:latin typeface="Arial Rounded MT Bold" pitchFamily="34" charset="0"/>
              </a:rPr>
              <a:t>a los que te bendigan, y al que te maldiga, maldeciré.</a:t>
            </a:r>
            <a:endParaRPr lang="en-US" sz="1600" dirty="0">
              <a:latin typeface="Arial Rounded MT Bold" pitchFamily="34" charset="0"/>
            </a:endParaRPr>
          </a:p>
          <a:p>
            <a:pPr lvl="0"/>
            <a:r>
              <a:rPr lang="es-VE" sz="1600" dirty="0" smtClean="0">
                <a:latin typeface="Arial Rounded MT Bold" pitchFamily="34" charset="0"/>
              </a:rPr>
              <a:t>En </a:t>
            </a:r>
            <a:r>
              <a:rPr lang="es-VE" sz="1600" dirty="0">
                <a:latin typeface="Arial Rounded MT Bold" pitchFamily="34" charset="0"/>
              </a:rPr>
              <a:t>ti serán benditas todas las familias de la tierra</a:t>
            </a:r>
            <a:r>
              <a:rPr lang="es-VE" sz="1600" dirty="0" smtClean="0">
                <a:latin typeface="Arial Rounded MT Bold" pitchFamily="34" charset="0"/>
              </a:rPr>
              <a:t>.</a:t>
            </a:r>
          </a:p>
          <a:p>
            <a:pPr marL="0" lvl="0" indent="0">
              <a:buNone/>
            </a:pPr>
            <a:endParaRPr lang="en-US" sz="1600" dirty="0">
              <a:latin typeface="Arial Rounded MT Bold" pitchFamily="34" charset="0"/>
            </a:endParaRPr>
          </a:p>
          <a:p>
            <a:pPr marL="0" indent="0">
              <a:buNone/>
            </a:pPr>
            <a:r>
              <a:rPr lang="es-VE" sz="1800" dirty="0">
                <a:latin typeface="Arial Rounded MT Bold" pitchFamily="34" charset="0"/>
              </a:rPr>
              <a:t>Aunque </a:t>
            </a:r>
            <a:r>
              <a:rPr lang="es-VE" sz="1800" b="1" dirty="0">
                <a:solidFill>
                  <a:schemeClr val="accent1"/>
                </a:solidFill>
                <a:latin typeface="Arial Rounded MT Bold" pitchFamily="34" charset="0"/>
              </a:rPr>
              <a:t>Dios apartó a Abram y su descendencia</a:t>
            </a:r>
            <a:r>
              <a:rPr lang="es-VE" sz="1800" dirty="0">
                <a:latin typeface="Arial Rounded MT Bold" pitchFamily="34" charset="0"/>
              </a:rPr>
              <a:t> de entre todas las familias del mundo, lo hizo </a:t>
            </a:r>
            <a:r>
              <a:rPr lang="es-VE" sz="1800" b="1" dirty="0">
                <a:solidFill>
                  <a:schemeClr val="accent1"/>
                </a:solidFill>
                <a:latin typeface="Arial Rounded MT Bold" pitchFamily="34" charset="0"/>
              </a:rPr>
              <a:t>con el propósito de bendecir</a:t>
            </a:r>
            <a:r>
              <a:rPr lang="es-VE" sz="1800" dirty="0">
                <a:latin typeface="Arial Rounded MT Bold" pitchFamily="34" charset="0"/>
              </a:rPr>
              <a:t> a todos al final</a:t>
            </a:r>
            <a:r>
              <a:rPr lang="es-VE" sz="1800" dirty="0" smtClean="0">
                <a:latin typeface="Arial Rounded MT Bold" pitchFamily="34" charset="0"/>
              </a:rPr>
              <a:t>.</a:t>
            </a:r>
            <a:endParaRPr lang="en-US" sz="1800" dirty="0">
              <a:latin typeface="Arial Rounded MT Bold" pitchFamily="34" charset="0"/>
            </a:endParaRPr>
          </a:p>
        </p:txBody>
      </p:sp>
    </p:spTree>
    <p:extLst>
      <p:ext uri="{BB962C8B-B14F-4D97-AF65-F5344CB8AC3E}">
        <p14:creationId xmlns:p14="http://schemas.microsoft.com/office/powerpoint/2010/main" val="15392559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VE" b="1" dirty="0" smtClean="0">
                <a:latin typeface="Andalus" pitchFamily="18" charset="-78"/>
                <a:cs typeface="Andalus" pitchFamily="18" charset="-78"/>
              </a:rPr>
              <a:t>2. LLAMADO </a:t>
            </a:r>
            <a:r>
              <a:rPr lang="es-VE" b="1" dirty="0">
                <a:latin typeface="Andalus" pitchFamily="18" charset="-78"/>
                <a:cs typeface="Andalus" pitchFamily="18" charset="-78"/>
              </a:rPr>
              <a:t>DE ABRAM</a:t>
            </a:r>
          </a:p>
        </p:txBody>
      </p:sp>
      <p:sp>
        <p:nvSpPr>
          <p:cNvPr id="3" name="2 Marcador de contenido"/>
          <p:cNvSpPr>
            <a:spLocks noGrp="1"/>
          </p:cNvSpPr>
          <p:nvPr>
            <p:ph idx="1"/>
          </p:nvPr>
        </p:nvSpPr>
        <p:spPr>
          <a:xfrm>
            <a:off x="762000" y="571500"/>
            <a:ext cx="7543800" cy="773832"/>
          </a:xfrm>
        </p:spPr>
        <p:txBody>
          <a:bodyPr>
            <a:normAutofit lnSpcReduction="10000"/>
          </a:bodyPr>
          <a:lstStyle/>
          <a:p>
            <a:pPr marL="0" indent="0">
              <a:buNone/>
            </a:pPr>
            <a:r>
              <a:rPr lang="es-VE" b="1" dirty="0">
                <a:latin typeface="Arial Rounded MT Bold" pitchFamily="34" charset="0"/>
              </a:rPr>
              <a:t>2.5 </a:t>
            </a:r>
            <a:r>
              <a:rPr lang="es-VE" b="1" dirty="0">
                <a:solidFill>
                  <a:schemeClr val="accent1"/>
                </a:solidFill>
                <a:latin typeface="Arial Rounded MT Bold" pitchFamily="34" charset="0"/>
              </a:rPr>
              <a:t>Propósito</a:t>
            </a:r>
            <a:r>
              <a:rPr lang="es-VE" b="1" dirty="0">
                <a:latin typeface="Arial Rounded MT Bold" pitchFamily="34" charset="0"/>
              </a:rPr>
              <a:t>:  </a:t>
            </a:r>
            <a:r>
              <a:rPr lang="es-VE" dirty="0">
                <a:latin typeface="Arial Rounded MT Bold" pitchFamily="34" charset="0"/>
              </a:rPr>
              <a:t>¿Qué hizo Abram? </a:t>
            </a:r>
            <a:r>
              <a:rPr lang="es-VE" dirty="0" smtClean="0">
                <a:latin typeface="Arial Rounded MT Bold" pitchFamily="34" charset="0"/>
              </a:rPr>
              <a:t>¿</a:t>
            </a:r>
            <a:r>
              <a:rPr lang="es-VE" dirty="0">
                <a:latin typeface="Arial Rounded MT Bold" pitchFamily="34" charset="0"/>
              </a:rPr>
              <a:t>Respondió al llamado de Dios? </a:t>
            </a:r>
            <a:endParaRPr lang="es-VE" dirty="0" smtClean="0">
              <a:latin typeface="Arial Rounded MT Bold" pitchFamily="34" charset="0"/>
            </a:endParaRPr>
          </a:p>
        </p:txBody>
      </p:sp>
      <p:pic>
        <p:nvPicPr>
          <p:cNvPr id="1026" name="Picture 2" descr="C:\Users\Luis\Desktop\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4048" y="1108809"/>
            <a:ext cx="3269959" cy="2932744"/>
          </a:xfrm>
          <a:prstGeom prst="rect">
            <a:avLst/>
          </a:prstGeom>
          <a:noFill/>
          <a:extLst>
            <a:ext uri="{909E8E84-426E-40DD-AFC4-6F175D3DCCD1}">
              <a14:hiddenFill xmlns:a14="http://schemas.microsoft.com/office/drawing/2010/main">
                <a:solidFill>
                  <a:srgbClr val="FFFFFF"/>
                </a:solidFill>
              </a14:hiddenFill>
            </a:ext>
          </a:extLst>
        </p:spPr>
      </p:pic>
      <p:sp>
        <p:nvSpPr>
          <p:cNvPr id="5" name="2 Marcador de contenido"/>
          <p:cNvSpPr txBox="1">
            <a:spLocks/>
          </p:cNvSpPr>
          <p:nvPr/>
        </p:nvSpPr>
        <p:spPr>
          <a:xfrm>
            <a:off x="1115617" y="1451894"/>
            <a:ext cx="3672408" cy="1189582"/>
          </a:xfrm>
          <a:prstGeom prst="rect">
            <a:avLst/>
          </a:prstGeom>
        </p:spPr>
        <p:txBody>
          <a:bodyPr vert="horz" lIns="91440" tIns="45720" rIns="91440" bIns="45720" rtlCol="0" anchor="ctr" anchorCtr="0">
            <a:normAutofit fontScale="92500" lnSpcReduction="20000"/>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None/>
            </a:pPr>
            <a:r>
              <a:rPr lang="es-VE" b="1" dirty="0">
                <a:solidFill>
                  <a:schemeClr val="bg2">
                    <a:lumMod val="25000"/>
                  </a:schemeClr>
                </a:solidFill>
                <a:latin typeface="BrowalliaUPC" pitchFamily="34" charset="-34"/>
                <a:cs typeface="BrowalliaUPC" pitchFamily="34" charset="-34"/>
              </a:rPr>
              <a:t>(Gen. 12:4) </a:t>
            </a:r>
            <a:r>
              <a:rPr lang="es-VE" dirty="0">
                <a:solidFill>
                  <a:schemeClr val="bg2">
                    <a:lumMod val="25000"/>
                  </a:schemeClr>
                </a:solidFill>
                <a:latin typeface="BrowalliaUPC" pitchFamily="34" charset="-34"/>
                <a:cs typeface="BrowalliaUPC" pitchFamily="34" charset="-34"/>
              </a:rPr>
              <a:t>“Y se fue Abram, como Jehová le dijo; y Lot fue con él. Y era Abram de edad de </a:t>
            </a:r>
            <a:r>
              <a:rPr lang="es-VE" b="1" dirty="0">
                <a:solidFill>
                  <a:schemeClr val="bg2">
                    <a:lumMod val="25000"/>
                  </a:schemeClr>
                </a:solidFill>
                <a:latin typeface="BrowalliaUPC" pitchFamily="34" charset="-34"/>
                <a:cs typeface="BrowalliaUPC" pitchFamily="34" charset="-34"/>
              </a:rPr>
              <a:t>setenta y cinco años</a:t>
            </a:r>
            <a:r>
              <a:rPr lang="es-VE" dirty="0">
                <a:solidFill>
                  <a:schemeClr val="bg2">
                    <a:lumMod val="25000"/>
                  </a:schemeClr>
                </a:solidFill>
                <a:latin typeface="BrowalliaUPC" pitchFamily="34" charset="-34"/>
                <a:cs typeface="BrowalliaUPC" pitchFamily="34" charset="-34"/>
              </a:rPr>
              <a:t> cuando salió de Harán</a:t>
            </a:r>
            <a:r>
              <a:rPr lang="es-VE" dirty="0" smtClean="0">
                <a:solidFill>
                  <a:schemeClr val="bg2">
                    <a:lumMod val="25000"/>
                  </a:schemeClr>
                </a:solidFill>
                <a:latin typeface="BrowalliaUPC" pitchFamily="34" charset="-34"/>
                <a:cs typeface="BrowalliaUPC" pitchFamily="34" charset="-34"/>
              </a:rPr>
              <a:t>.”</a:t>
            </a:r>
            <a:endParaRPr lang="en-US" dirty="0">
              <a:solidFill>
                <a:schemeClr val="bg2">
                  <a:lumMod val="25000"/>
                </a:schemeClr>
              </a:solidFill>
              <a:latin typeface="BrowalliaUPC" pitchFamily="34" charset="-34"/>
              <a:cs typeface="BrowalliaUPC" pitchFamily="34" charset="-34"/>
            </a:endParaRPr>
          </a:p>
        </p:txBody>
      </p:sp>
      <p:sp>
        <p:nvSpPr>
          <p:cNvPr id="6" name="2 Marcador de contenido"/>
          <p:cNvSpPr txBox="1">
            <a:spLocks/>
          </p:cNvSpPr>
          <p:nvPr/>
        </p:nvSpPr>
        <p:spPr>
          <a:xfrm>
            <a:off x="755577" y="2647190"/>
            <a:ext cx="4182398" cy="1506454"/>
          </a:xfrm>
          <a:prstGeom prst="rect">
            <a:avLst/>
          </a:prstGeom>
        </p:spPr>
        <p:txBody>
          <a:bodyPr vert="horz" lIns="91440" tIns="45720" rIns="91440" bIns="45720" rtlCol="0" anchor="ctr"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0" indent="0">
              <a:buNone/>
            </a:pPr>
            <a:r>
              <a:rPr lang="es-VE" sz="1600" dirty="0">
                <a:latin typeface="Arial Rounded MT Bold" pitchFamily="34" charset="0"/>
              </a:rPr>
              <a:t>A los ojos de Dios, allí comenzaba su vida.  El Señor </a:t>
            </a:r>
            <a:r>
              <a:rPr lang="es-VE" sz="1600" b="1" dirty="0">
                <a:latin typeface="Arial Rounded MT Bold" pitchFamily="34" charset="0"/>
              </a:rPr>
              <a:t>le dio cien años más de vida</a:t>
            </a:r>
            <a:r>
              <a:rPr lang="es-VE" sz="1600" dirty="0">
                <a:latin typeface="Arial Rounded MT Bold" pitchFamily="34" charset="0"/>
              </a:rPr>
              <a:t>; pero no sólo eso sino </a:t>
            </a:r>
            <a:r>
              <a:rPr lang="es-VE" sz="1600" b="1" dirty="0">
                <a:latin typeface="Arial Rounded MT Bold" pitchFamily="34" charset="0"/>
              </a:rPr>
              <a:t>un propósito de vida enorme</a:t>
            </a:r>
            <a:r>
              <a:rPr lang="es-VE" sz="1600" dirty="0">
                <a:latin typeface="Arial Rounded MT Bold" pitchFamily="34" charset="0"/>
              </a:rPr>
              <a:t>, que trascendería las generaciones.</a:t>
            </a:r>
            <a:endParaRPr lang="en-US" sz="1600" dirty="0">
              <a:latin typeface="Arial Rounded MT Bold" pitchFamily="34" charset="0"/>
            </a:endParaRPr>
          </a:p>
        </p:txBody>
      </p:sp>
    </p:spTree>
    <p:extLst>
      <p:ext uri="{BB962C8B-B14F-4D97-AF65-F5344CB8AC3E}">
        <p14:creationId xmlns:p14="http://schemas.microsoft.com/office/powerpoint/2010/main" val="313159609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VE" b="1" dirty="0">
                <a:latin typeface="Andalus" pitchFamily="18" charset="-78"/>
                <a:cs typeface="Andalus" pitchFamily="18" charset="-78"/>
              </a:rPr>
              <a:t>3</a:t>
            </a:r>
            <a:r>
              <a:rPr lang="es-VE" b="1" dirty="0" smtClean="0">
                <a:latin typeface="Andalus" pitchFamily="18" charset="-78"/>
                <a:cs typeface="Andalus" pitchFamily="18" charset="-78"/>
              </a:rPr>
              <a:t>. SARA </a:t>
            </a:r>
            <a:r>
              <a:rPr lang="es-VE" b="1" dirty="0">
                <a:latin typeface="Andalus" pitchFamily="18" charset="-78"/>
                <a:cs typeface="Andalus" pitchFamily="18" charset="-78"/>
              </a:rPr>
              <a:t>(</a:t>
            </a:r>
            <a:r>
              <a:rPr lang="es-VE" b="1" dirty="0" smtClean="0">
                <a:latin typeface="Andalus" pitchFamily="18" charset="-78"/>
                <a:cs typeface="Andalus" pitchFamily="18" charset="-78"/>
              </a:rPr>
              <a:t>שָׂ</a:t>
            </a:r>
            <a:r>
              <a:rPr lang="es-VE" b="1" dirty="0" err="1" smtClean="0">
                <a:latin typeface="Andalus" pitchFamily="18" charset="-78"/>
                <a:cs typeface="Andalus" pitchFamily="18" charset="-78"/>
              </a:rPr>
              <a:t>רָה</a:t>
            </a:r>
            <a:r>
              <a:rPr lang="es-VE" b="1" dirty="0" smtClean="0">
                <a:latin typeface="Andalus" pitchFamily="18" charset="-78"/>
                <a:cs typeface="Andalus" pitchFamily="18" charset="-78"/>
              </a:rPr>
              <a:t>)</a:t>
            </a:r>
            <a:endParaRPr lang="es-VE" dirty="0">
              <a:latin typeface="Andalus" pitchFamily="18" charset="-78"/>
              <a:cs typeface="Andalus" pitchFamily="18" charset="-78"/>
            </a:endParaRPr>
          </a:p>
        </p:txBody>
      </p:sp>
      <p:sp>
        <p:nvSpPr>
          <p:cNvPr id="3" name="2 Marcador de contenido"/>
          <p:cNvSpPr>
            <a:spLocks noGrp="1"/>
          </p:cNvSpPr>
          <p:nvPr>
            <p:ph idx="1"/>
          </p:nvPr>
        </p:nvSpPr>
        <p:spPr/>
        <p:txBody>
          <a:bodyPr>
            <a:normAutofit fontScale="92500" lnSpcReduction="10000"/>
          </a:bodyPr>
          <a:lstStyle/>
          <a:p>
            <a:pPr marL="0" indent="0">
              <a:buNone/>
            </a:pPr>
            <a:r>
              <a:rPr lang="es-VE" sz="3600" dirty="0" smtClean="0">
                <a:solidFill>
                  <a:schemeClr val="accent1"/>
                </a:solidFill>
                <a:latin typeface="Arial Rounded MT Bold" pitchFamily="34" charset="0"/>
              </a:rPr>
              <a:t>¿Quién era Sara?</a:t>
            </a:r>
            <a:endParaRPr lang="es-VE" sz="1900" dirty="0" smtClean="0">
              <a:solidFill>
                <a:schemeClr val="accent1"/>
              </a:solidFill>
              <a:latin typeface="Arial Rounded MT Bold" pitchFamily="34" charset="0"/>
            </a:endParaRPr>
          </a:p>
          <a:p>
            <a:pPr marL="0" indent="0">
              <a:buNone/>
            </a:pPr>
            <a:endParaRPr lang="es-VE" sz="1300" dirty="0" smtClean="0">
              <a:latin typeface="Arial Rounded MT Bold" pitchFamily="34" charset="0"/>
            </a:endParaRPr>
          </a:p>
          <a:p>
            <a:pPr marL="0" indent="0">
              <a:buNone/>
            </a:pPr>
            <a:r>
              <a:rPr lang="es-VE" dirty="0" smtClean="0">
                <a:latin typeface="Arial Rounded MT Bold" pitchFamily="34" charset="0"/>
              </a:rPr>
              <a:t>Fue </a:t>
            </a:r>
            <a:r>
              <a:rPr lang="es-VE" dirty="0">
                <a:latin typeface="Arial Rounded MT Bold" pitchFamily="34" charset="0"/>
              </a:rPr>
              <a:t>la esposa de </a:t>
            </a:r>
            <a:r>
              <a:rPr lang="es-VE" b="1" dirty="0">
                <a:latin typeface="Arial Rounded MT Bold" pitchFamily="34" charset="0"/>
              </a:rPr>
              <a:t>Abram</a:t>
            </a:r>
            <a:r>
              <a:rPr lang="es-VE" dirty="0">
                <a:latin typeface="Arial Rounded MT Bold" pitchFamily="34" charset="0"/>
              </a:rPr>
              <a:t> y medio hermana de su esposo </a:t>
            </a:r>
            <a:r>
              <a:rPr lang="es-VE" b="1" dirty="0" smtClean="0">
                <a:solidFill>
                  <a:schemeClr val="accent1">
                    <a:lumMod val="75000"/>
                  </a:schemeClr>
                </a:solidFill>
                <a:latin typeface="Arial Rounded MT Bold" pitchFamily="34" charset="0"/>
              </a:rPr>
              <a:t>Génesis 20:12 </a:t>
            </a:r>
            <a:r>
              <a:rPr lang="es-VE" dirty="0" smtClean="0">
                <a:latin typeface="Arial Rounded MT Bold" pitchFamily="34" charset="0"/>
              </a:rPr>
              <a:t>y </a:t>
            </a:r>
            <a:r>
              <a:rPr lang="es-VE" dirty="0">
                <a:latin typeface="Arial Rounded MT Bold" pitchFamily="34" charset="0"/>
              </a:rPr>
              <a:t>unos diez años más joven </a:t>
            </a:r>
            <a:r>
              <a:rPr lang="es-VE" b="1" dirty="0" smtClean="0">
                <a:solidFill>
                  <a:schemeClr val="accent1">
                    <a:lumMod val="75000"/>
                  </a:schemeClr>
                </a:solidFill>
                <a:latin typeface="Arial Rounded MT Bold" pitchFamily="34" charset="0"/>
              </a:rPr>
              <a:t>Génesis 17:17</a:t>
            </a:r>
            <a:r>
              <a:rPr lang="es-VE" dirty="0" smtClean="0">
                <a:latin typeface="Arial Rounded MT Bold" pitchFamily="34" charset="0"/>
              </a:rPr>
              <a:t>.</a:t>
            </a:r>
          </a:p>
          <a:p>
            <a:pPr marL="0" indent="0">
              <a:buNone/>
            </a:pPr>
            <a:endParaRPr lang="es-VE" b="1" dirty="0">
              <a:latin typeface="Arial Rounded MT Bold" pitchFamily="34" charset="0"/>
            </a:endParaRPr>
          </a:p>
          <a:p>
            <a:pPr marL="0" indent="0">
              <a:buNone/>
            </a:pPr>
            <a:r>
              <a:rPr lang="es-VE" dirty="0" smtClean="0">
                <a:latin typeface="Arial Rounded MT Bold" pitchFamily="34" charset="0"/>
              </a:rPr>
              <a:t>Su </a:t>
            </a:r>
            <a:r>
              <a:rPr lang="es-VE" dirty="0">
                <a:latin typeface="Arial Rounded MT Bold" pitchFamily="34" charset="0"/>
              </a:rPr>
              <a:t>nombre original era </a:t>
            </a:r>
            <a:r>
              <a:rPr lang="es-VE" b="1" dirty="0" err="1">
                <a:solidFill>
                  <a:schemeClr val="accent1"/>
                </a:solidFill>
                <a:latin typeface="Arial Rounded MT Bold" pitchFamily="34" charset="0"/>
              </a:rPr>
              <a:t>Sarai</a:t>
            </a:r>
            <a:r>
              <a:rPr lang="es-VE" dirty="0">
                <a:solidFill>
                  <a:schemeClr val="accent1"/>
                </a:solidFill>
                <a:latin typeface="Arial Rounded MT Bold" pitchFamily="34" charset="0"/>
              </a:rPr>
              <a:t> </a:t>
            </a:r>
            <a:r>
              <a:rPr lang="es-VE" dirty="0">
                <a:latin typeface="Arial Rounded MT Bold" pitchFamily="34" charset="0"/>
              </a:rPr>
              <a:t>pero Dios lo cambió a "</a:t>
            </a:r>
            <a:r>
              <a:rPr lang="es-VE" b="1" dirty="0">
                <a:solidFill>
                  <a:schemeClr val="accent1"/>
                </a:solidFill>
                <a:latin typeface="Arial Rounded MT Bold" pitchFamily="34" charset="0"/>
              </a:rPr>
              <a:t>Sara</a:t>
            </a:r>
            <a:r>
              <a:rPr lang="es-VE" dirty="0">
                <a:latin typeface="Arial Rounded MT Bold" pitchFamily="34" charset="0"/>
              </a:rPr>
              <a:t>" antes de concederle el milagro de tener un hijo a la edad de 90 años.</a:t>
            </a:r>
          </a:p>
        </p:txBody>
      </p:sp>
    </p:spTree>
    <p:extLst>
      <p:ext uri="{BB962C8B-B14F-4D97-AF65-F5344CB8AC3E}">
        <p14:creationId xmlns:p14="http://schemas.microsoft.com/office/powerpoint/2010/main" val="254449843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546</TotalTime>
  <Words>694</Words>
  <Application>Microsoft Office PowerPoint</Application>
  <PresentationFormat>Presentación en pantalla (16:10)</PresentationFormat>
  <Paragraphs>103</Paragraphs>
  <Slides>16</Slides>
  <Notes>1</Notes>
  <HiddenSlides>0</HiddenSlides>
  <MMClips>0</MMClips>
  <ScaleCrop>false</ScaleCrop>
  <HeadingPairs>
    <vt:vector size="4" baseType="variant">
      <vt:variant>
        <vt:lpstr>Tema</vt:lpstr>
      </vt:variant>
      <vt:variant>
        <vt:i4>1</vt:i4>
      </vt:variant>
      <vt:variant>
        <vt:lpstr>Títulos de diapositiva</vt:lpstr>
      </vt:variant>
      <vt:variant>
        <vt:i4>16</vt:i4>
      </vt:variant>
    </vt:vector>
  </HeadingPairs>
  <TitlesOfParts>
    <vt:vector size="17" baseType="lpstr">
      <vt:lpstr>NewsPrint</vt:lpstr>
      <vt:lpstr>Génesis 11:27 al 12</vt:lpstr>
      <vt:lpstr>Presentación de PowerPoint</vt:lpstr>
      <vt:lpstr>1. DESCENDENCIA DE TARÉ En la genealogía de Sem (Génesis 11:24), se hace una mención especial de Taré, quien era padre de Abram.</vt:lpstr>
      <vt:lpstr>2. LLAMADO DE ABRAM</vt:lpstr>
      <vt:lpstr>2. LLAMADO DE ABRAM</vt:lpstr>
      <vt:lpstr>2. LLAMADO DE ABRAM</vt:lpstr>
      <vt:lpstr>2. LLAMADO DE ABRAM</vt:lpstr>
      <vt:lpstr>2. LLAMADO DE ABRAM</vt:lpstr>
      <vt:lpstr>3. SARA (שָׂרָה)</vt:lpstr>
      <vt:lpstr>4. Abram llega a Canaán</vt:lpstr>
      <vt:lpstr>5. Promesa doble</vt:lpstr>
      <vt:lpstr>6. Siguió su camino</vt:lpstr>
      <vt:lpstr>7. Hambre en la tierra</vt:lpstr>
      <vt:lpstr>7. Hambre en la tierra</vt:lpstr>
      <vt:lpstr>7. Hambre en la tierra</vt:lpstr>
      <vt:lpstr>Conclusión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Génesis 11:27 al 12</dc:title>
  <dc:creator>Luis</dc:creator>
  <cp:lastModifiedBy>Luis</cp:lastModifiedBy>
  <cp:revision>30</cp:revision>
  <dcterms:created xsi:type="dcterms:W3CDTF">2020-10-09T17:39:32Z</dcterms:created>
  <dcterms:modified xsi:type="dcterms:W3CDTF">2020-10-16T16:08:46Z</dcterms:modified>
</cp:coreProperties>
</file>