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s/slide36.xml" ContentType="application/vnd.openxmlformats-officedocument.presentationml.slide+xml"/>
  <Override PartName="/ppt/notesSlides/notesSlide42.xml" ContentType="application/vnd.openxmlformats-officedocument.presentationml.notesSlide+xml"/>
  <Override PartName="/ppt/slides/slide34.xml" ContentType="application/vnd.openxmlformats-officedocument.presentationml.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notesSlides/notesSlide19.xml" ContentType="application/vnd.openxmlformats-officedocument.presentationml.notes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Layouts/slideLayout13.xml" ContentType="application/vnd.openxmlformats-officedocument.presentationml.slideLayout+xml"/>
  <Override PartName="/ppt/notesSlides/notesSlide29.xml" ContentType="application/vnd.openxmlformats-officedocument.presentationml.notes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slideLayouts/slideLayout14.xml" ContentType="application/vnd.openxmlformats-officedocument.presentationml.slideLayout+xml"/>
  <Override PartName="/ppt/slides/slide26.xml" ContentType="application/vnd.openxmlformats-officedocument.presentationml.slide+xml"/>
  <Override PartName="/ppt/notesSlides/notesSlide41.xml" ContentType="application/vnd.openxmlformats-officedocument.presentationml.notesSlide+xml"/>
  <Override PartName="/ppt/notesSlides/notesSlide48.xml" ContentType="application/vnd.openxmlformats-officedocument.presentationml.notes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notesSlides/notesSlide39.xml" ContentType="application/vnd.openxmlformats-officedocument.presentationml.notesSlide+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slideLayouts/slideLayout3.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s/slide22.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23.xml" ContentType="application/vnd.openxmlformats-officedocument.presentationml.notesSlid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notesSlides/notesSlide43.xml" ContentType="application/vnd.openxmlformats-officedocument.presentationml.notesSlide+xml"/>
  <Override PartName="/ppt/slides/slide44.xml" ContentType="application/vnd.openxmlformats-officedocument.presentationml.slide+xml"/>
  <Override PartName="/ppt/slides/slide6.xml" ContentType="application/vnd.openxmlformats-officedocument.presentationml.slide+xml"/>
  <Override PartName="/docProps/custom.xml" ContentType="application/vnd.openxmlformats-officedocument.custom-properties+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s/slide41.xml" ContentType="application/vnd.openxmlformats-officedocument.presentationml.slid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slides/slide38.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8.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notesMasterIdLst>
    <p:notesMasterId r:id="rId5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x="10077450" cy="5668963"/>
  <p:notesSz cx="7772400" cy="10058400"/>
  <p:defaultTextStyle>
    <a:defPPr>
      <a:defRPr lang="es-ES"/>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notesMaster" Target="notesMasters/notesMaster1.xml"/><Relationship Id="rId55" Type="http://schemas.openxmlformats.org/officeDocument/2006/relationships/presProps" Target="presProps.xml" /><Relationship Id="rId56" Type="http://schemas.openxmlformats.org/officeDocument/2006/relationships/tableStyles" Target="tableStyles.xml" /><Relationship Id="rId5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B1DB4A-E980-9DE8-4A90-40AD06D161C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09815103" name="Slide Image Placeholder 1"/>
          <p:cNvSpPr>
            <a:spLocks noChangeAspect="1" noGrp="1" noRot="1"/>
          </p:cNvSpPr>
          <p:nvPr>
            <p:ph type="sldImg"/>
          </p:nvPr>
        </p:nvSpPr>
        <p:spPr bwMode="auto"/>
      </p:sp>
      <p:sp>
        <p:nvSpPr>
          <p:cNvPr id="1578731590" name="Notes Placeholder 2"/>
          <p:cNvSpPr>
            <a:spLocks noGrp="1"/>
          </p:cNvSpPr>
          <p:nvPr>
            <p:ph type="body" idx="1"/>
          </p:nvPr>
        </p:nvSpPr>
        <p:spPr bwMode="auto"/>
        <p:txBody>
          <a:bodyPr/>
          <a:lstStyle/>
          <a:p>
            <a:pPr>
              <a:defRPr/>
            </a:pPr>
            <a:endParaRPr/>
          </a:p>
        </p:txBody>
      </p:sp>
      <p:sp>
        <p:nvSpPr>
          <p:cNvPr id="343868052" name="Slide Number Placeholder 3"/>
          <p:cNvSpPr>
            <a:spLocks noGrp="1"/>
          </p:cNvSpPr>
          <p:nvPr>
            <p:ph type="sldNum" sz="quarter" idx="10"/>
          </p:nvPr>
        </p:nvSpPr>
        <p:spPr bwMode="auto"/>
        <p:txBody>
          <a:bodyPr/>
          <a:lstStyle/>
          <a:p>
            <a:pPr>
              <a:defRPr/>
            </a:pPr>
            <a:fld id="{BD7BE0A8-D8EA-FE8E-582F-D8CCAE645AD9}"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82717280" name="Slide Image Placeholder 1"/>
          <p:cNvSpPr>
            <a:spLocks noChangeAspect="1" noGrp="1" noRot="1"/>
          </p:cNvSpPr>
          <p:nvPr>
            <p:ph type="sldImg"/>
          </p:nvPr>
        </p:nvSpPr>
        <p:spPr bwMode="auto"/>
      </p:sp>
      <p:sp>
        <p:nvSpPr>
          <p:cNvPr id="1031850322" name="Notes Placeholder 2"/>
          <p:cNvSpPr>
            <a:spLocks noGrp="1"/>
          </p:cNvSpPr>
          <p:nvPr>
            <p:ph type="body" idx="1"/>
          </p:nvPr>
        </p:nvSpPr>
        <p:spPr bwMode="auto"/>
        <p:txBody>
          <a:bodyPr/>
          <a:lstStyle/>
          <a:p>
            <a:pPr>
              <a:defRPr/>
            </a:pPr>
            <a:endParaRPr/>
          </a:p>
        </p:txBody>
      </p:sp>
      <p:sp>
        <p:nvSpPr>
          <p:cNvPr id="1373318539" name="Slide Number Placeholder 3"/>
          <p:cNvSpPr>
            <a:spLocks noGrp="1"/>
          </p:cNvSpPr>
          <p:nvPr>
            <p:ph type="sldNum" sz="quarter" idx="10"/>
          </p:nvPr>
        </p:nvSpPr>
        <p:spPr bwMode="auto"/>
        <p:txBody>
          <a:bodyPr/>
          <a:lstStyle/>
          <a:p>
            <a:pPr>
              <a:defRPr/>
            </a:pPr>
            <a:fld id="{4F81E556-FC47-5B73-346E-A20B19DF745C}"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55622561" name="Slide Image Placeholder 1"/>
          <p:cNvSpPr>
            <a:spLocks noChangeAspect="1" noGrp="1" noRot="1"/>
          </p:cNvSpPr>
          <p:nvPr>
            <p:ph type="sldImg"/>
          </p:nvPr>
        </p:nvSpPr>
        <p:spPr bwMode="auto"/>
      </p:sp>
      <p:sp>
        <p:nvSpPr>
          <p:cNvPr id="1753215205" name="Notes Placeholder 2"/>
          <p:cNvSpPr>
            <a:spLocks noGrp="1"/>
          </p:cNvSpPr>
          <p:nvPr>
            <p:ph type="body" idx="1"/>
          </p:nvPr>
        </p:nvSpPr>
        <p:spPr bwMode="auto"/>
        <p:txBody>
          <a:bodyPr/>
          <a:lstStyle/>
          <a:p>
            <a:pPr>
              <a:defRPr/>
            </a:pPr>
            <a:endParaRPr/>
          </a:p>
        </p:txBody>
      </p:sp>
      <p:sp>
        <p:nvSpPr>
          <p:cNvPr id="642766096" name="Slide Number Placeholder 3"/>
          <p:cNvSpPr>
            <a:spLocks noGrp="1"/>
          </p:cNvSpPr>
          <p:nvPr>
            <p:ph type="sldNum" sz="quarter" idx="10"/>
          </p:nvPr>
        </p:nvSpPr>
        <p:spPr bwMode="auto"/>
        <p:txBody>
          <a:bodyPr/>
          <a:lstStyle/>
          <a:p>
            <a:pPr>
              <a:defRPr/>
            </a:pPr>
            <a:fld id="{59A8DA89-F27A-AB70-E569-3EA6DDB891AD}"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81180796" name="Slide Image Placeholder 1"/>
          <p:cNvSpPr>
            <a:spLocks noChangeAspect="1" noGrp="1" noRot="1"/>
          </p:cNvSpPr>
          <p:nvPr>
            <p:ph type="sldImg"/>
          </p:nvPr>
        </p:nvSpPr>
        <p:spPr bwMode="auto"/>
      </p:sp>
      <p:sp>
        <p:nvSpPr>
          <p:cNvPr id="386826504" name="Notes Placeholder 2"/>
          <p:cNvSpPr>
            <a:spLocks noGrp="1"/>
          </p:cNvSpPr>
          <p:nvPr>
            <p:ph type="body" idx="1"/>
          </p:nvPr>
        </p:nvSpPr>
        <p:spPr bwMode="auto"/>
        <p:txBody>
          <a:bodyPr/>
          <a:lstStyle/>
          <a:p>
            <a:pPr>
              <a:defRPr/>
            </a:pPr>
            <a:endParaRPr/>
          </a:p>
        </p:txBody>
      </p:sp>
      <p:sp>
        <p:nvSpPr>
          <p:cNvPr id="146415197" name="Slide Number Placeholder 3"/>
          <p:cNvSpPr>
            <a:spLocks noGrp="1"/>
          </p:cNvSpPr>
          <p:nvPr>
            <p:ph type="sldNum" sz="quarter" idx="10"/>
          </p:nvPr>
        </p:nvSpPr>
        <p:spPr bwMode="auto"/>
        <p:txBody>
          <a:bodyPr/>
          <a:lstStyle/>
          <a:p>
            <a:pPr>
              <a:defRPr/>
            </a:pPr>
            <a:fld id="{9A5E7D1D-F3A1-DDCE-FE99-E2876C128FD1}"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84865752" name="Slide Image Placeholder 1"/>
          <p:cNvSpPr>
            <a:spLocks noChangeAspect="1" noGrp="1" noRot="1"/>
          </p:cNvSpPr>
          <p:nvPr>
            <p:ph type="sldImg"/>
          </p:nvPr>
        </p:nvSpPr>
        <p:spPr bwMode="auto"/>
      </p:sp>
      <p:sp>
        <p:nvSpPr>
          <p:cNvPr id="1204289707" name="Notes Placeholder 2"/>
          <p:cNvSpPr>
            <a:spLocks noGrp="1"/>
          </p:cNvSpPr>
          <p:nvPr>
            <p:ph type="body" idx="1"/>
          </p:nvPr>
        </p:nvSpPr>
        <p:spPr bwMode="auto"/>
        <p:txBody>
          <a:bodyPr/>
          <a:lstStyle/>
          <a:p>
            <a:pPr>
              <a:defRPr/>
            </a:pPr>
            <a:endParaRPr/>
          </a:p>
        </p:txBody>
      </p:sp>
      <p:sp>
        <p:nvSpPr>
          <p:cNvPr id="1304831748" name="Slide Number Placeholder 3"/>
          <p:cNvSpPr>
            <a:spLocks noGrp="1"/>
          </p:cNvSpPr>
          <p:nvPr>
            <p:ph type="sldNum" sz="quarter" idx="10"/>
          </p:nvPr>
        </p:nvSpPr>
        <p:spPr bwMode="auto"/>
        <p:txBody>
          <a:bodyPr/>
          <a:lstStyle/>
          <a:p>
            <a:pPr>
              <a:defRPr/>
            </a:pPr>
            <a:fld id="{0A093751-6A2B-F4F7-E780-C8A13B4F75F3}"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37641758" name="Slide Image Placeholder 1"/>
          <p:cNvSpPr>
            <a:spLocks noChangeAspect="1" noGrp="1" noRot="1"/>
          </p:cNvSpPr>
          <p:nvPr>
            <p:ph type="sldImg"/>
          </p:nvPr>
        </p:nvSpPr>
        <p:spPr bwMode="auto"/>
      </p:sp>
      <p:sp>
        <p:nvSpPr>
          <p:cNvPr id="318240165" name="Notes Placeholder 2"/>
          <p:cNvSpPr>
            <a:spLocks noGrp="1"/>
          </p:cNvSpPr>
          <p:nvPr>
            <p:ph type="body" idx="1"/>
          </p:nvPr>
        </p:nvSpPr>
        <p:spPr bwMode="auto"/>
        <p:txBody>
          <a:bodyPr/>
          <a:lstStyle/>
          <a:p>
            <a:pPr>
              <a:defRPr/>
            </a:pPr>
            <a:endParaRPr/>
          </a:p>
        </p:txBody>
      </p:sp>
      <p:sp>
        <p:nvSpPr>
          <p:cNvPr id="26312438" name="Slide Number Placeholder 3"/>
          <p:cNvSpPr>
            <a:spLocks noGrp="1"/>
          </p:cNvSpPr>
          <p:nvPr>
            <p:ph type="sldNum" sz="quarter" idx="10"/>
          </p:nvPr>
        </p:nvSpPr>
        <p:spPr bwMode="auto"/>
        <p:txBody>
          <a:bodyPr/>
          <a:lstStyle/>
          <a:p>
            <a:pPr>
              <a:defRPr/>
            </a:pPr>
            <a:fld id="{A09CFA33-C52F-FA00-2BFD-CA5A64918FC9}"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41369583" name="Slide Image Placeholder 1"/>
          <p:cNvSpPr>
            <a:spLocks noChangeAspect="1" noGrp="1" noRot="1"/>
          </p:cNvSpPr>
          <p:nvPr>
            <p:ph type="sldImg"/>
          </p:nvPr>
        </p:nvSpPr>
        <p:spPr bwMode="auto"/>
      </p:sp>
      <p:sp>
        <p:nvSpPr>
          <p:cNvPr id="1224844247" name="Notes Placeholder 2"/>
          <p:cNvSpPr>
            <a:spLocks noGrp="1"/>
          </p:cNvSpPr>
          <p:nvPr>
            <p:ph type="body" idx="1"/>
          </p:nvPr>
        </p:nvSpPr>
        <p:spPr bwMode="auto"/>
        <p:txBody>
          <a:bodyPr/>
          <a:lstStyle/>
          <a:p>
            <a:pPr>
              <a:defRPr/>
            </a:pPr>
            <a:endParaRPr/>
          </a:p>
        </p:txBody>
      </p:sp>
      <p:sp>
        <p:nvSpPr>
          <p:cNvPr id="932328083" name="Slide Number Placeholder 3"/>
          <p:cNvSpPr>
            <a:spLocks noGrp="1"/>
          </p:cNvSpPr>
          <p:nvPr>
            <p:ph type="sldNum" sz="quarter" idx="10"/>
          </p:nvPr>
        </p:nvSpPr>
        <p:spPr bwMode="auto"/>
        <p:txBody>
          <a:bodyPr/>
          <a:lstStyle/>
          <a:p>
            <a:pPr>
              <a:defRPr/>
            </a:pPr>
            <a:fld id="{2C73243F-26B8-B4A7-0A9F-EF1E1E0D303C}"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91371085" name="Slide Image Placeholder 1"/>
          <p:cNvSpPr>
            <a:spLocks noChangeAspect="1" noGrp="1" noRot="1"/>
          </p:cNvSpPr>
          <p:nvPr>
            <p:ph type="sldImg"/>
          </p:nvPr>
        </p:nvSpPr>
        <p:spPr bwMode="auto"/>
      </p:sp>
      <p:sp>
        <p:nvSpPr>
          <p:cNvPr id="950939388" name="Notes Placeholder 2"/>
          <p:cNvSpPr>
            <a:spLocks noGrp="1"/>
          </p:cNvSpPr>
          <p:nvPr>
            <p:ph type="body" idx="1"/>
          </p:nvPr>
        </p:nvSpPr>
        <p:spPr bwMode="auto"/>
        <p:txBody>
          <a:bodyPr/>
          <a:lstStyle/>
          <a:p>
            <a:pPr>
              <a:defRPr/>
            </a:pPr>
            <a:endParaRPr/>
          </a:p>
        </p:txBody>
      </p:sp>
      <p:sp>
        <p:nvSpPr>
          <p:cNvPr id="1520819681" name="Slide Number Placeholder 3"/>
          <p:cNvSpPr>
            <a:spLocks noGrp="1"/>
          </p:cNvSpPr>
          <p:nvPr>
            <p:ph type="sldNum" sz="quarter" idx="10"/>
          </p:nvPr>
        </p:nvSpPr>
        <p:spPr bwMode="auto"/>
        <p:txBody>
          <a:bodyPr/>
          <a:lstStyle/>
          <a:p>
            <a:pPr>
              <a:defRPr/>
            </a:pPr>
            <a:fld id="{F88BCE83-15FC-BFF3-FC06-F6B2AFB43728}"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14868101" name="Slide Image Placeholder 1"/>
          <p:cNvSpPr>
            <a:spLocks noChangeAspect="1" noGrp="1" noRot="1"/>
          </p:cNvSpPr>
          <p:nvPr>
            <p:ph type="sldImg"/>
          </p:nvPr>
        </p:nvSpPr>
        <p:spPr bwMode="auto"/>
      </p:sp>
      <p:sp>
        <p:nvSpPr>
          <p:cNvPr id="1695769500" name="Notes Placeholder 2"/>
          <p:cNvSpPr>
            <a:spLocks noGrp="1"/>
          </p:cNvSpPr>
          <p:nvPr>
            <p:ph type="body" idx="1"/>
          </p:nvPr>
        </p:nvSpPr>
        <p:spPr bwMode="auto"/>
        <p:txBody>
          <a:bodyPr/>
          <a:lstStyle/>
          <a:p>
            <a:pPr>
              <a:defRPr/>
            </a:pPr>
            <a:endParaRPr/>
          </a:p>
        </p:txBody>
      </p:sp>
      <p:sp>
        <p:nvSpPr>
          <p:cNvPr id="1010285089" name="Slide Number Placeholder 3"/>
          <p:cNvSpPr>
            <a:spLocks noGrp="1"/>
          </p:cNvSpPr>
          <p:nvPr>
            <p:ph type="sldNum" sz="quarter" idx="10"/>
          </p:nvPr>
        </p:nvSpPr>
        <p:spPr bwMode="auto"/>
        <p:txBody>
          <a:bodyPr/>
          <a:lstStyle/>
          <a:p>
            <a:pPr>
              <a:defRPr/>
            </a:pPr>
            <a:fld id="{EFB64C7A-C534-AEBB-58AC-513107B43CDB}"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32175863" name="Slide Image Placeholder 1"/>
          <p:cNvSpPr>
            <a:spLocks noChangeAspect="1" noGrp="1" noRot="1"/>
          </p:cNvSpPr>
          <p:nvPr>
            <p:ph type="sldImg"/>
          </p:nvPr>
        </p:nvSpPr>
        <p:spPr bwMode="auto"/>
      </p:sp>
      <p:sp>
        <p:nvSpPr>
          <p:cNvPr id="1812375729" name="Notes Placeholder 2"/>
          <p:cNvSpPr>
            <a:spLocks noGrp="1"/>
          </p:cNvSpPr>
          <p:nvPr>
            <p:ph type="body" idx="1"/>
          </p:nvPr>
        </p:nvSpPr>
        <p:spPr bwMode="auto"/>
        <p:txBody>
          <a:bodyPr/>
          <a:lstStyle/>
          <a:p>
            <a:pPr>
              <a:defRPr/>
            </a:pPr>
            <a:endParaRPr/>
          </a:p>
        </p:txBody>
      </p:sp>
      <p:sp>
        <p:nvSpPr>
          <p:cNvPr id="1081206749" name="Slide Number Placeholder 3"/>
          <p:cNvSpPr>
            <a:spLocks noGrp="1"/>
          </p:cNvSpPr>
          <p:nvPr>
            <p:ph type="sldNum" sz="quarter" idx="10"/>
          </p:nvPr>
        </p:nvSpPr>
        <p:spPr bwMode="auto"/>
        <p:txBody>
          <a:bodyPr/>
          <a:lstStyle/>
          <a:p>
            <a:pPr>
              <a:defRPr/>
            </a:pPr>
            <a:fld id="{D61F1F04-9F1B-4480-6C11-FD67BAF52AB9}"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61F59B-FC5D-6ED0-74CA-CD7FFCD5630E}"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87640593" name="Slide Image Placeholder 1"/>
          <p:cNvSpPr>
            <a:spLocks noChangeAspect="1" noGrp="1" noRot="1"/>
          </p:cNvSpPr>
          <p:nvPr>
            <p:ph type="sldImg"/>
          </p:nvPr>
        </p:nvSpPr>
        <p:spPr bwMode="auto"/>
      </p:sp>
      <p:sp>
        <p:nvSpPr>
          <p:cNvPr id="590764512" name="Notes Placeholder 2"/>
          <p:cNvSpPr>
            <a:spLocks noGrp="1"/>
          </p:cNvSpPr>
          <p:nvPr>
            <p:ph type="body" idx="1"/>
          </p:nvPr>
        </p:nvSpPr>
        <p:spPr bwMode="auto"/>
        <p:txBody>
          <a:bodyPr/>
          <a:lstStyle/>
          <a:p>
            <a:pPr>
              <a:defRPr/>
            </a:pPr>
            <a:endParaRPr/>
          </a:p>
        </p:txBody>
      </p:sp>
      <p:sp>
        <p:nvSpPr>
          <p:cNvPr id="1261585130" name="Slide Number Placeholder 3"/>
          <p:cNvSpPr>
            <a:spLocks noGrp="1"/>
          </p:cNvSpPr>
          <p:nvPr>
            <p:ph type="sldNum" sz="quarter" idx="10"/>
          </p:nvPr>
        </p:nvSpPr>
        <p:spPr bwMode="auto"/>
        <p:txBody>
          <a:bodyPr/>
          <a:lstStyle/>
          <a:p>
            <a:pPr>
              <a:defRPr/>
            </a:pPr>
            <a:fld id="{B968330B-F8B9-F73B-E8B9-2CB68C18EE49}"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85006633" name="Slide Image Placeholder 1"/>
          <p:cNvSpPr>
            <a:spLocks noChangeAspect="1" noGrp="1" noRot="1"/>
          </p:cNvSpPr>
          <p:nvPr>
            <p:ph type="sldImg"/>
          </p:nvPr>
        </p:nvSpPr>
        <p:spPr bwMode="auto"/>
      </p:sp>
      <p:sp>
        <p:nvSpPr>
          <p:cNvPr id="63219699" name="Notes Placeholder 2"/>
          <p:cNvSpPr>
            <a:spLocks noGrp="1"/>
          </p:cNvSpPr>
          <p:nvPr>
            <p:ph type="body" idx="1"/>
          </p:nvPr>
        </p:nvSpPr>
        <p:spPr bwMode="auto"/>
        <p:txBody>
          <a:bodyPr/>
          <a:lstStyle/>
          <a:p>
            <a:pPr>
              <a:defRPr/>
            </a:pPr>
            <a:endParaRPr/>
          </a:p>
        </p:txBody>
      </p:sp>
      <p:sp>
        <p:nvSpPr>
          <p:cNvPr id="2134786973" name="Slide Number Placeholder 3"/>
          <p:cNvSpPr>
            <a:spLocks noGrp="1"/>
          </p:cNvSpPr>
          <p:nvPr>
            <p:ph type="sldNum" sz="quarter" idx="10"/>
          </p:nvPr>
        </p:nvSpPr>
        <p:spPr bwMode="auto"/>
        <p:txBody>
          <a:bodyPr/>
          <a:lstStyle/>
          <a:p>
            <a:pPr>
              <a:defRPr/>
            </a:pPr>
            <a:fld id="{D782A120-412A-E8EE-2A21-60013C59928A}"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17661283" name="Slide Image Placeholder 1"/>
          <p:cNvSpPr>
            <a:spLocks noChangeAspect="1" noGrp="1" noRot="1"/>
          </p:cNvSpPr>
          <p:nvPr>
            <p:ph type="sldImg"/>
          </p:nvPr>
        </p:nvSpPr>
        <p:spPr bwMode="auto"/>
      </p:sp>
      <p:sp>
        <p:nvSpPr>
          <p:cNvPr id="1937295186" name="Notes Placeholder 2"/>
          <p:cNvSpPr>
            <a:spLocks noGrp="1"/>
          </p:cNvSpPr>
          <p:nvPr>
            <p:ph type="body" idx="1"/>
          </p:nvPr>
        </p:nvSpPr>
        <p:spPr bwMode="auto"/>
        <p:txBody>
          <a:bodyPr/>
          <a:lstStyle/>
          <a:p>
            <a:pPr>
              <a:defRPr/>
            </a:pPr>
            <a:endParaRPr/>
          </a:p>
        </p:txBody>
      </p:sp>
      <p:sp>
        <p:nvSpPr>
          <p:cNvPr id="1430736377" name="Slide Number Placeholder 3"/>
          <p:cNvSpPr>
            <a:spLocks noGrp="1"/>
          </p:cNvSpPr>
          <p:nvPr>
            <p:ph type="sldNum" sz="quarter" idx="10"/>
          </p:nvPr>
        </p:nvSpPr>
        <p:spPr bwMode="auto"/>
        <p:txBody>
          <a:bodyPr/>
          <a:lstStyle/>
          <a:p>
            <a:pPr>
              <a:defRPr/>
            </a:pPr>
            <a:fld id="{ED9E1D82-6B3A-9E45-EFC6-5ECD7640EB05}"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5930735" name="Slide Image Placeholder 1"/>
          <p:cNvSpPr>
            <a:spLocks noChangeAspect="1" noGrp="1" noRot="1"/>
          </p:cNvSpPr>
          <p:nvPr>
            <p:ph type="sldImg"/>
          </p:nvPr>
        </p:nvSpPr>
        <p:spPr bwMode="auto"/>
      </p:sp>
      <p:sp>
        <p:nvSpPr>
          <p:cNvPr id="732199677" name="Notes Placeholder 2"/>
          <p:cNvSpPr>
            <a:spLocks noGrp="1"/>
          </p:cNvSpPr>
          <p:nvPr>
            <p:ph type="body" idx="1"/>
          </p:nvPr>
        </p:nvSpPr>
        <p:spPr bwMode="auto"/>
        <p:txBody>
          <a:bodyPr/>
          <a:lstStyle/>
          <a:p>
            <a:pPr>
              <a:defRPr/>
            </a:pPr>
            <a:endParaRPr/>
          </a:p>
        </p:txBody>
      </p:sp>
      <p:sp>
        <p:nvSpPr>
          <p:cNvPr id="529007168" name="Slide Number Placeholder 3"/>
          <p:cNvSpPr>
            <a:spLocks noGrp="1"/>
          </p:cNvSpPr>
          <p:nvPr>
            <p:ph type="sldNum" sz="quarter" idx="10"/>
          </p:nvPr>
        </p:nvSpPr>
        <p:spPr bwMode="auto"/>
        <p:txBody>
          <a:bodyPr/>
          <a:lstStyle/>
          <a:p>
            <a:pPr>
              <a:defRPr/>
            </a:pPr>
            <a:fld id="{35C839E8-FAF3-76B0-C673-11556EB6EDB9}"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59620397" name="Slide Image Placeholder 1"/>
          <p:cNvSpPr>
            <a:spLocks noChangeAspect="1" noGrp="1" noRot="1"/>
          </p:cNvSpPr>
          <p:nvPr>
            <p:ph type="sldImg"/>
          </p:nvPr>
        </p:nvSpPr>
        <p:spPr bwMode="auto"/>
      </p:sp>
      <p:sp>
        <p:nvSpPr>
          <p:cNvPr id="1453285439" name="Notes Placeholder 2"/>
          <p:cNvSpPr>
            <a:spLocks noGrp="1"/>
          </p:cNvSpPr>
          <p:nvPr>
            <p:ph type="body" idx="1"/>
          </p:nvPr>
        </p:nvSpPr>
        <p:spPr bwMode="auto"/>
        <p:txBody>
          <a:bodyPr/>
          <a:lstStyle/>
          <a:p>
            <a:pPr>
              <a:defRPr/>
            </a:pPr>
            <a:endParaRPr/>
          </a:p>
        </p:txBody>
      </p:sp>
      <p:sp>
        <p:nvSpPr>
          <p:cNvPr id="201726485" name="Slide Number Placeholder 3"/>
          <p:cNvSpPr>
            <a:spLocks noGrp="1"/>
          </p:cNvSpPr>
          <p:nvPr>
            <p:ph type="sldNum" sz="quarter" idx="10"/>
          </p:nvPr>
        </p:nvSpPr>
        <p:spPr bwMode="auto"/>
        <p:txBody>
          <a:bodyPr/>
          <a:lstStyle/>
          <a:p>
            <a:pPr>
              <a:defRPr/>
            </a:pPr>
            <a:fld id="{409521D1-9EF2-B43A-41DA-305355267B54}"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64989448" name="Slide Image Placeholder 1"/>
          <p:cNvSpPr>
            <a:spLocks noChangeAspect="1" noGrp="1" noRot="1"/>
          </p:cNvSpPr>
          <p:nvPr>
            <p:ph type="sldImg"/>
          </p:nvPr>
        </p:nvSpPr>
        <p:spPr bwMode="auto"/>
      </p:sp>
      <p:sp>
        <p:nvSpPr>
          <p:cNvPr id="571470423" name="Notes Placeholder 2"/>
          <p:cNvSpPr>
            <a:spLocks noGrp="1"/>
          </p:cNvSpPr>
          <p:nvPr>
            <p:ph type="body" idx="1"/>
          </p:nvPr>
        </p:nvSpPr>
        <p:spPr bwMode="auto"/>
        <p:txBody>
          <a:bodyPr/>
          <a:lstStyle/>
          <a:p>
            <a:pPr>
              <a:defRPr/>
            </a:pPr>
            <a:endParaRPr/>
          </a:p>
        </p:txBody>
      </p:sp>
      <p:sp>
        <p:nvSpPr>
          <p:cNvPr id="441601422" name="Slide Number Placeholder 3"/>
          <p:cNvSpPr>
            <a:spLocks noGrp="1"/>
          </p:cNvSpPr>
          <p:nvPr>
            <p:ph type="sldNum" sz="quarter" idx="10"/>
          </p:nvPr>
        </p:nvSpPr>
        <p:spPr bwMode="auto"/>
        <p:txBody>
          <a:bodyPr/>
          <a:lstStyle/>
          <a:p>
            <a:pPr>
              <a:defRPr/>
            </a:pPr>
            <a:fld id="{DDB68397-9A89-80DC-1F6B-EDA11495940A}"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21249731" name="Slide Image Placeholder 1"/>
          <p:cNvSpPr>
            <a:spLocks noChangeAspect="1" noGrp="1" noRot="1"/>
          </p:cNvSpPr>
          <p:nvPr>
            <p:ph type="sldImg"/>
          </p:nvPr>
        </p:nvSpPr>
        <p:spPr bwMode="auto"/>
      </p:sp>
      <p:sp>
        <p:nvSpPr>
          <p:cNvPr id="350098272" name="Notes Placeholder 2"/>
          <p:cNvSpPr>
            <a:spLocks noGrp="1"/>
          </p:cNvSpPr>
          <p:nvPr>
            <p:ph type="body" idx="1"/>
          </p:nvPr>
        </p:nvSpPr>
        <p:spPr bwMode="auto"/>
        <p:txBody>
          <a:bodyPr/>
          <a:lstStyle/>
          <a:p>
            <a:pPr>
              <a:defRPr/>
            </a:pPr>
            <a:endParaRPr/>
          </a:p>
        </p:txBody>
      </p:sp>
      <p:sp>
        <p:nvSpPr>
          <p:cNvPr id="113296485" name="Slide Number Placeholder 3"/>
          <p:cNvSpPr>
            <a:spLocks noGrp="1"/>
          </p:cNvSpPr>
          <p:nvPr>
            <p:ph type="sldNum" sz="quarter" idx="10"/>
          </p:nvPr>
        </p:nvSpPr>
        <p:spPr bwMode="auto"/>
        <p:txBody>
          <a:bodyPr/>
          <a:lstStyle/>
          <a:p>
            <a:pPr>
              <a:defRPr/>
            </a:pPr>
            <a:fld id="{025FEA98-23C9-9168-B0A0-16F6F40EE98D}"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67571656" name="Slide Image Placeholder 1"/>
          <p:cNvSpPr>
            <a:spLocks noChangeAspect="1" noGrp="1" noRot="1"/>
          </p:cNvSpPr>
          <p:nvPr>
            <p:ph type="sldImg"/>
          </p:nvPr>
        </p:nvSpPr>
        <p:spPr bwMode="auto"/>
      </p:sp>
      <p:sp>
        <p:nvSpPr>
          <p:cNvPr id="1424463348" name="Notes Placeholder 2"/>
          <p:cNvSpPr>
            <a:spLocks noGrp="1"/>
          </p:cNvSpPr>
          <p:nvPr>
            <p:ph type="body" idx="1"/>
          </p:nvPr>
        </p:nvSpPr>
        <p:spPr bwMode="auto"/>
        <p:txBody>
          <a:bodyPr/>
          <a:lstStyle/>
          <a:p>
            <a:pPr>
              <a:defRPr/>
            </a:pPr>
            <a:endParaRPr/>
          </a:p>
        </p:txBody>
      </p:sp>
      <p:sp>
        <p:nvSpPr>
          <p:cNvPr id="208568889" name="Slide Number Placeholder 3"/>
          <p:cNvSpPr>
            <a:spLocks noGrp="1"/>
          </p:cNvSpPr>
          <p:nvPr>
            <p:ph type="sldNum" sz="quarter" idx="10"/>
          </p:nvPr>
        </p:nvSpPr>
        <p:spPr bwMode="auto"/>
        <p:txBody>
          <a:bodyPr/>
          <a:lstStyle/>
          <a:p>
            <a:pPr>
              <a:defRPr/>
            </a:pPr>
            <a:fld id="{F95344C0-AF05-C181-87B5-862414F85755}"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68444497" name="Slide Image Placeholder 1"/>
          <p:cNvSpPr>
            <a:spLocks noChangeAspect="1" noGrp="1" noRot="1"/>
          </p:cNvSpPr>
          <p:nvPr>
            <p:ph type="sldImg"/>
          </p:nvPr>
        </p:nvSpPr>
        <p:spPr bwMode="auto"/>
      </p:sp>
      <p:sp>
        <p:nvSpPr>
          <p:cNvPr id="179604660" name="Notes Placeholder 2"/>
          <p:cNvSpPr>
            <a:spLocks noGrp="1"/>
          </p:cNvSpPr>
          <p:nvPr>
            <p:ph type="body" idx="1"/>
          </p:nvPr>
        </p:nvSpPr>
        <p:spPr bwMode="auto"/>
        <p:txBody>
          <a:bodyPr/>
          <a:lstStyle/>
          <a:p>
            <a:pPr>
              <a:defRPr/>
            </a:pPr>
            <a:endParaRPr/>
          </a:p>
        </p:txBody>
      </p:sp>
      <p:sp>
        <p:nvSpPr>
          <p:cNvPr id="25572360" name="Slide Number Placeholder 3"/>
          <p:cNvSpPr>
            <a:spLocks noGrp="1"/>
          </p:cNvSpPr>
          <p:nvPr>
            <p:ph type="sldNum" sz="quarter" idx="10"/>
          </p:nvPr>
        </p:nvSpPr>
        <p:spPr bwMode="auto"/>
        <p:txBody>
          <a:bodyPr/>
          <a:lstStyle/>
          <a:p>
            <a:pPr>
              <a:defRPr/>
            </a:pPr>
            <a:fld id="{75C4CFD9-17FD-9A86-F273-B43F7615E2DE}"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95427673" name="Slide Image Placeholder 1"/>
          <p:cNvSpPr>
            <a:spLocks noChangeAspect="1" noGrp="1" noRot="1"/>
          </p:cNvSpPr>
          <p:nvPr>
            <p:ph type="sldImg"/>
          </p:nvPr>
        </p:nvSpPr>
        <p:spPr bwMode="auto"/>
      </p:sp>
      <p:sp>
        <p:nvSpPr>
          <p:cNvPr id="866179427" name="Notes Placeholder 2"/>
          <p:cNvSpPr>
            <a:spLocks noGrp="1"/>
          </p:cNvSpPr>
          <p:nvPr>
            <p:ph type="body" idx="1"/>
          </p:nvPr>
        </p:nvSpPr>
        <p:spPr bwMode="auto"/>
        <p:txBody>
          <a:bodyPr/>
          <a:lstStyle/>
          <a:p>
            <a:pPr>
              <a:defRPr/>
            </a:pPr>
            <a:endParaRPr/>
          </a:p>
        </p:txBody>
      </p:sp>
      <p:sp>
        <p:nvSpPr>
          <p:cNvPr id="70279915" name="Slide Number Placeholder 3"/>
          <p:cNvSpPr>
            <a:spLocks noGrp="1"/>
          </p:cNvSpPr>
          <p:nvPr>
            <p:ph type="sldNum" sz="quarter" idx="10"/>
          </p:nvPr>
        </p:nvSpPr>
        <p:spPr bwMode="auto"/>
        <p:txBody>
          <a:bodyPr/>
          <a:lstStyle/>
          <a:p>
            <a:pPr>
              <a:defRPr/>
            </a:pPr>
            <a:fld id="{7DAE5811-2798-C1F0-9EAF-4F7CE24F226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99CE92-455C-1AFD-6FA7-A8A2285916AD}"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11204150" name="Slide Image Placeholder 1"/>
          <p:cNvSpPr>
            <a:spLocks noChangeAspect="1" noGrp="1" noRot="1"/>
          </p:cNvSpPr>
          <p:nvPr>
            <p:ph type="sldImg"/>
          </p:nvPr>
        </p:nvSpPr>
        <p:spPr bwMode="auto"/>
      </p:sp>
      <p:sp>
        <p:nvSpPr>
          <p:cNvPr id="1639649085" name="Notes Placeholder 2"/>
          <p:cNvSpPr>
            <a:spLocks noGrp="1"/>
          </p:cNvSpPr>
          <p:nvPr>
            <p:ph type="body" idx="1"/>
          </p:nvPr>
        </p:nvSpPr>
        <p:spPr bwMode="auto"/>
        <p:txBody>
          <a:bodyPr/>
          <a:lstStyle/>
          <a:p>
            <a:pPr>
              <a:defRPr/>
            </a:pPr>
            <a:endParaRPr/>
          </a:p>
        </p:txBody>
      </p:sp>
      <p:sp>
        <p:nvSpPr>
          <p:cNvPr id="1075976798" name="Slide Number Placeholder 3"/>
          <p:cNvSpPr>
            <a:spLocks noGrp="1"/>
          </p:cNvSpPr>
          <p:nvPr>
            <p:ph type="sldNum" sz="quarter" idx="10"/>
          </p:nvPr>
        </p:nvSpPr>
        <p:spPr bwMode="auto"/>
        <p:txBody>
          <a:bodyPr/>
          <a:lstStyle/>
          <a:p>
            <a:pPr>
              <a:defRPr/>
            </a:pPr>
            <a:fld id="{A279DAAD-1A2E-1F9B-6D63-72C658C83755}"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2311937" name="Slide Image Placeholder 1"/>
          <p:cNvSpPr>
            <a:spLocks noChangeAspect="1" noGrp="1" noRot="1"/>
          </p:cNvSpPr>
          <p:nvPr>
            <p:ph type="sldImg"/>
          </p:nvPr>
        </p:nvSpPr>
        <p:spPr bwMode="auto"/>
      </p:sp>
      <p:sp>
        <p:nvSpPr>
          <p:cNvPr id="616627556" name="Notes Placeholder 2"/>
          <p:cNvSpPr>
            <a:spLocks noGrp="1"/>
          </p:cNvSpPr>
          <p:nvPr>
            <p:ph type="body" idx="1"/>
          </p:nvPr>
        </p:nvSpPr>
        <p:spPr bwMode="auto"/>
        <p:txBody>
          <a:bodyPr/>
          <a:lstStyle/>
          <a:p>
            <a:pPr>
              <a:defRPr/>
            </a:pPr>
            <a:endParaRPr/>
          </a:p>
        </p:txBody>
      </p:sp>
      <p:sp>
        <p:nvSpPr>
          <p:cNvPr id="1647784816" name="Slide Number Placeholder 3"/>
          <p:cNvSpPr>
            <a:spLocks noGrp="1"/>
          </p:cNvSpPr>
          <p:nvPr>
            <p:ph type="sldNum" sz="quarter" idx="10"/>
          </p:nvPr>
        </p:nvSpPr>
        <p:spPr bwMode="auto"/>
        <p:txBody>
          <a:bodyPr/>
          <a:lstStyle/>
          <a:p>
            <a:pPr>
              <a:defRPr/>
            </a:pPr>
            <a:fld id="{BD9626D9-70F0-675A-6CE0-CE8241725840}"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82930856" name="Slide Image Placeholder 1"/>
          <p:cNvSpPr>
            <a:spLocks noChangeAspect="1" noGrp="1" noRot="1"/>
          </p:cNvSpPr>
          <p:nvPr>
            <p:ph type="sldImg"/>
          </p:nvPr>
        </p:nvSpPr>
        <p:spPr bwMode="auto"/>
      </p:sp>
      <p:sp>
        <p:nvSpPr>
          <p:cNvPr id="387003433" name="Notes Placeholder 2"/>
          <p:cNvSpPr>
            <a:spLocks noGrp="1"/>
          </p:cNvSpPr>
          <p:nvPr>
            <p:ph type="body" idx="1"/>
          </p:nvPr>
        </p:nvSpPr>
        <p:spPr bwMode="auto"/>
        <p:txBody>
          <a:bodyPr/>
          <a:lstStyle/>
          <a:p>
            <a:pPr>
              <a:defRPr/>
            </a:pPr>
            <a:endParaRPr/>
          </a:p>
        </p:txBody>
      </p:sp>
      <p:sp>
        <p:nvSpPr>
          <p:cNvPr id="346795087" name="Slide Number Placeholder 3"/>
          <p:cNvSpPr>
            <a:spLocks noGrp="1"/>
          </p:cNvSpPr>
          <p:nvPr>
            <p:ph type="sldNum" sz="quarter" idx="10"/>
          </p:nvPr>
        </p:nvSpPr>
        <p:spPr bwMode="auto"/>
        <p:txBody>
          <a:bodyPr/>
          <a:lstStyle/>
          <a:p>
            <a:pPr>
              <a:defRPr/>
            </a:pPr>
            <a:fld id="{63E5FF78-6791-7D52-0A03-9AC9E7E7A226}"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38633926" name="Slide Image Placeholder 1"/>
          <p:cNvSpPr>
            <a:spLocks noChangeAspect="1" noGrp="1" noRot="1"/>
          </p:cNvSpPr>
          <p:nvPr>
            <p:ph type="sldImg"/>
          </p:nvPr>
        </p:nvSpPr>
        <p:spPr bwMode="auto"/>
      </p:sp>
      <p:sp>
        <p:nvSpPr>
          <p:cNvPr id="991541251" name="Notes Placeholder 2"/>
          <p:cNvSpPr>
            <a:spLocks noGrp="1"/>
          </p:cNvSpPr>
          <p:nvPr>
            <p:ph type="body" idx="1"/>
          </p:nvPr>
        </p:nvSpPr>
        <p:spPr bwMode="auto"/>
        <p:txBody>
          <a:bodyPr/>
          <a:lstStyle/>
          <a:p>
            <a:pPr>
              <a:defRPr/>
            </a:pPr>
            <a:endParaRPr/>
          </a:p>
        </p:txBody>
      </p:sp>
      <p:sp>
        <p:nvSpPr>
          <p:cNvPr id="621530181" name="Slide Number Placeholder 3"/>
          <p:cNvSpPr>
            <a:spLocks noGrp="1"/>
          </p:cNvSpPr>
          <p:nvPr>
            <p:ph type="sldNum" sz="quarter" idx="10"/>
          </p:nvPr>
        </p:nvSpPr>
        <p:spPr bwMode="auto"/>
        <p:txBody>
          <a:bodyPr/>
          <a:lstStyle/>
          <a:p>
            <a:pPr>
              <a:defRPr/>
            </a:pPr>
            <a:fld id="{57FA3A84-381D-5CCC-F096-B066ACFF6E97}"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06731926" name="Slide Image Placeholder 1"/>
          <p:cNvSpPr>
            <a:spLocks noChangeAspect="1" noGrp="1" noRot="1"/>
          </p:cNvSpPr>
          <p:nvPr>
            <p:ph type="sldImg"/>
          </p:nvPr>
        </p:nvSpPr>
        <p:spPr bwMode="auto"/>
      </p:sp>
      <p:sp>
        <p:nvSpPr>
          <p:cNvPr id="1356348881" name="Notes Placeholder 2"/>
          <p:cNvSpPr>
            <a:spLocks noGrp="1"/>
          </p:cNvSpPr>
          <p:nvPr>
            <p:ph type="body" idx="1"/>
          </p:nvPr>
        </p:nvSpPr>
        <p:spPr bwMode="auto"/>
        <p:txBody>
          <a:bodyPr/>
          <a:lstStyle/>
          <a:p>
            <a:pPr>
              <a:defRPr/>
            </a:pPr>
            <a:endParaRPr/>
          </a:p>
        </p:txBody>
      </p:sp>
      <p:sp>
        <p:nvSpPr>
          <p:cNvPr id="608754190" name="Slide Number Placeholder 3"/>
          <p:cNvSpPr>
            <a:spLocks noGrp="1"/>
          </p:cNvSpPr>
          <p:nvPr>
            <p:ph type="sldNum" sz="quarter" idx="10"/>
          </p:nvPr>
        </p:nvSpPr>
        <p:spPr bwMode="auto"/>
        <p:txBody>
          <a:bodyPr/>
          <a:lstStyle/>
          <a:p>
            <a:pPr>
              <a:defRPr/>
            </a:pPr>
            <a:fld id="{C7EA7771-8FF5-725C-7988-92E661904C1F}"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22298472" name="Slide Image Placeholder 1"/>
          <p:cNvSpPr>
            <a:spLocks noChangeAspect="1" noGrp="1" noRot="1"/>
          </p:cNvSpPr>
          <p:nvPr>
            <p:ph type="sldImg"/>
          </p:nvPr>
        </p:nvSpPr>
        <p:spPr bwMode="auto"/>
      </p:sp>
      <p:sp>
        <p:nvSpPr>
          <p:cNvPr id="1232472550" name="Notes Placeholder 2"/>
          <p:cNvSpPr>
            <a:spLocks noGrp="1"/>
          </p:cNvSpPr>
          <p:nvPr>
            <p:ph type="body" idx="1"/>
          </p:nvPr>
        </p:nvSpPr>
        <p:spPr bwMode="auto"/>
        <p:txBody>
          <a:bodyPr/>
          <a:lstStyle/>
          <a:p>
            <a:pPr>
              <a:defRPr/>
            </a:pPr>
            <a:endParaRPr/>
          </a:p>
        </p:txBody>
      </p:sp>
      <p:sp>
        <p:nvSpPr>
          <p:cNvPr id="1177199722" name="Slide Number Placeholder 3"/>
          <p:cNvSpPr>
            <a:spLocks noGrp="1"/>
          </p:cNvSpPr>
          <p:nvPr>
            <p:ph type="sldNum" sz="quarter" idx="10"/>
          </p:nvPr>
        </p:nvSpPr>
        <p:spPr bwMode="auto"/>
        <p:txBody>
          <a:bodyPr/>
          <a:lstStyle/>
          <a:p>
            <a:pPr>
              <a:defRPr/>
            </a:pPr>
            <a:fld id="{CA7C9922-5693-ECCB-A0D1-DDB50FBA47FE}"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47500844" name="Slide Image Placeholder 1"/>
          <p:cNvSpPr>
            <a:spLocks noChangeAspect="1" noGrp="1" noRot="1"/>
          </p:cNvSpPr>
          <p:nvPr>
            <p:ph type="sldImg"/>
          </p:nvPr>
        </p:nvSpPr>
        <p:spPr bwMode="auto"/>
      </p:sp>
      <p:sp>
        <p:nvSpPr>
          <p:cNvPr id="1659224653" name="Notes Placeholder 2"/>
          <p:cNvSpPr>
            <a:spLocks noGrp="1"/>
          </p:cNvSpPr>
          <p:nvPr>
            <p:ph type="body" idx="1"/>
          </p:nvPr>
        </p:nvSpPr>
        <p:spPr bwMode="auto"/>
        <p:txBody>
          <a:bodyPr/>
          <a:lstStyle/>
          <a:p>
            <a:pPr>
              <a:defRPr/>
            </a:pPr>
            <a:endParaRPr/>
          </a:p>
        </p:txBody>
      </p:sp>
      <p:sp>
        <p:nvSpPr>
          <p:cNvPr id="72634016" name="Slide Number Placeholder 3"/>
          <p:cNvSpPr>
            <a:spLocks noGrp="1"/>
          </p:cNvSpPr>
          <p:nvPr>
            <p:ph type="sldNum" sz="quarter" idx="10"/>
          </p:nvPr>
        </p:nvSpPr>
        <p:spPr bwMode="auto"/>
        <p:txBody>
          <a:bodyPr/>
          <a:lstStyle/>
          <a:p>
            <a:pPr>
              <a:defRPr/>
            </a:pPr>
            <a:fld id="{0ADAACEC-B931-3743-D70A-ABF5B7827350}"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6612071" name="Slide Image Placeholder 1"/>
          <p:cNvSpPr>
            <a:spLocks noChangeAspect="1" noGrp="1" noRot="1"/>
          </p:cNvSpPr>
          <p:nvPr>
            <p:ph type="sldImg"/>
          </p:nvPr>
        </p:nvSpPr>
        <p:spPr bwMode="auto"/>
      </p:sp>
      <p:sp>
        <p:nvSpPr>
          <p:cNvPr id="798032734" name="Notes Placeholder 2"/>
          <p:cNvSpPr>
            <a:spLocks noGrp="1"/>
          </p:cNvSpPr>
          <p:nvPr>
            <p:ph type="body" idx="1"/>
          </p:nvPr>
        </p:nvSpPr>
        <p:spPr bwMode="auto"/>
        <p:txBody>
          <a:bodyPr/>
          <a:lstStyle/>
          <a:p>
            <a:pPr>
              <a:defRPr/>
            </a:pPr>
            <a:endParaRPr/>
          </a:p>
        </p:txBody>
      </p:sp>
      <p:sp>
        <p:nvSpPr>
          <p:cNvPr id="496985686" name="Slide Number Placeholder 3"/>
          <p:cNvSpPr>
            <a:spLocks noGrp="1"/>
          </p:cNvSpPr>
          <p:nvPr>
            <p:ph type="sldNum" sz="quarter" idx="10"/>
          </p:nvPr>
        </p:nvSpPr>
        <p:spPr bwMode="auto"/>
        <p:txBody>
          <a:bodyPr/>
          <a:lstStyle/>
          <a:p>
            <a:pPr>
              <a:defRPr/>
            </a:pPr>
            <a:fld id="{752D0312-FCF4-B0E2-F8EC-A95BBB53C995}"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81817626" name="Slide Image Placeholder 1"/>
          <p:cNvSpPr>
            <a:spLocks noChangeAspect="1" noGrp="1" noRot="1"/>
          </p:cNvSpPr>
          <p:nvPr>
            <p:ph type="sldImg"/>
          </p:nvPr>
        </p:nvSpPr>
        <p:spPr bwMode="auto"/>
      </p:sp>
      <p:sp>
        <p:nvSpPr>
          <p:cNvPr id="74345897" name="Notes Placeholder 2"/>
          <p:cNvSpPr>
            <a:spLocks noGrp="1"/>
          </p:cNvSpPr>
          <p:nvPr>
            <p:ph type="body" idx="1"/>
          </p:nvPr>
        </p:nvSpPr>
        <p:spPr bwMode="auto"/>
        <p:txBody>
          <a:bodyPr/>
          <a:lstStyle/>
          <a:p>
            <a:pPr>
              <a:defRPr/>
            </a:pPr>
            <a:endParaRPr/>
          </a:p>
        </p:txBody>
      </p:sp>
      <p:sp>
        <p:nvSpPr>
          <p:cNvPr id="946278932" name="Slide Number Placeholder 3"/>
          <p:cNvSpPr>
            <a:spLocks noGrp="1"/>
          </p:cNvSpPr>
          <p:nvPr>
            <p:ph type="sldNum" sz="quarter" idx="10"/>
          </p:nvPr>
        </p:nvSpPr>
        <p:spPr bwMode="auto"/>
        <p:txBody>
          <a:bodyPr/>
          <a:lstStyle/>
          <a:p>
            <a:pPr>
              <a:defRPr/>
            </a:pPr>
            <a:fld id="{E844D98D-C9B1-9EA8-4C78-1F7657FD5B0B}"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17989196" name="Slide Image Placeholder 1"/>
          <p:cNvSpPr>
            <a:spLocks noChangeAspect="1" noGrp="1" noRot="1"/>
          </p:cNvSpPr>
          <p:nvPr>
            <p:ph type="sldImg"/>
          </p:nvPr>
        </p:nvSpPr>
        <p:spPr bwMode="auto"/>
      </p:sp>
      <p:sp>
        <p:nvSpPr>
          <p:cNvPr id="764107685" name="Notes Placeholder 2"/>
          <p:cNvSpPr>
            <a:spLocks noGrp="1"/>
          </p:cNvSpPr>
          <p:nvPr>
            <p:ph type="body" idx="1"/>
          </p:nvPr>
        </p:nvSpPr>
        <p:spPr bwMode="auto"/>
        <p:txBody>
          <a:bodyPr/>
          <a:lstStyle/>
          <a:p>
            <a:pPr>
              <a:defRPr/>
            </a:pPr>
            <a:endParaRPr/>
          </a:p>
        </p:txBody>
      </p:sp>
      <p:sp>
        <p:nvSpPr>
          <p:cNvPr id="1991055966" name="Slide Number Placeholder 3"/>
          <p:cNvSpPr>
            <a:spLocks noGrp="1"/>
          </p:cNvSpPr>
          <p:nvPr>
            <p:ph type="sldNum" sz="quarter" idx="10"/>
          </p:nvPr>
        </p:nvSpPr>
        <p:spPr bwMode="auto"/>
        <p:txBody>
          <a:bodyPr/>
          <a:lstStyle/>
          <a:p>
            <a:pPr>
              <a:defRPr/>
            </a:pPr>
            <a:fld id="{EF5A4217-AE71-C6AD-9100-DBEA1FDC2D8B}"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01796801" name="Slide Image Placeholder 1"/>
          <p:cNvSpPr>
            <a:spLocks noChangeAspect="1" noGrp="1" noRot="1"/>
          </p:cNvSpPr>
          <p:nvPr>
            <p:ph type="sldImg"/>
          </p:nvPr>
        </p:nvSpPr>
        <p:spPr bwMode="auto"/>
      </p:sp>
      <p:sp>
        <p:nvSpPr>
          <p:cNvPr id="1903206015" name="Notes Placeholder 2"/>
          <p:cNvSpPr>
            <a:spLocks noGrp="1"/>
          </p:cNvSpPr>
          <p:nvPr>
            <p:ph type="body" idx="1"/>
          </p:nvPr>
        </p:nvSpPr>
        <p:spPr bwMode="auto"/>
        <p:txBody>
          <a:bodyPr/>
          <a:lstStyle/>
          <a:p>
            <a:pPr>
              <a:defRPr/>
            </a:pPr>
            <a:endParaRPr/>
          </a:p>
        </p:txBody>
      </p:sp>
      <p:sp>
        <p:nvSpPr>
          <p:cNvPr id="2098240264" name="Slide Number Placeholder 3"/>
          <p:cNvSpPr>
            <a:spLocks noGrp="1"/>
          </p:cNvSpPr>
          <p:nvPr>
            <p:ph type="sldNum" sz="quarter" idx="10"/>
          </p:nvPr>
        </p:nvSpPr>
        <p:spPr bwMode="auto"/>
        <p:txBody>
          <a:bodyPr/>
          <a:lstStyle/>
          <a:p>
            <a:pPr>
              <a:defRPr/>
            </a:pPr>
            <a:fld id="{5BB68ED5-1AA4-3F1B-E7E2-FF0429A38EC6}"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29535610" name="Slide Image Placeholder 1"/>
          <p:cNvSpPr>
            <a:spLocks noChangeAspect="1" noGrp="1" noRot="1"/>
          </p:cNvSpPr>
          <p:nvPr>
            <p:ph type="sldImg"/>
          </p:nvPr>
        </p:nvSpPr>
        <p:spPr bwMode="auto"/>
      </p:sp>
      <p:sp>
        <p:nvSpPr>
          <p:cNvPr id="437160535" name="Notes Placeholder 2"/>
          <p:cNvSpPr>
            <a:spLocks noGrp="1"/>
          </p:cNvSpPr>
          <p:nvPr>
            <p:ph type="body" idx="1"/>
          </p:nvPr>
        </p:nvSpPr>
        <p:spPr bwMode="auto"/>
        <p:txBody>
          <a:bodyPr/>
          <a:lstStyle/>
          <a:p>
            <a:pPr>
              <a:defRPr/>
            </a:pPr>
            <a:endParaRPr/>
          </a:p>
        </p:txBody>
      </p:sp>
      <p:sp>
        <p:nvSpPr>
          <p:cNvPr id="261040472" name="Slide Number Placeholder 3"/>
          <p:cNvSpPr>
            <a:spLocks noGrp="1"/>
          </p:cNvSpPr>
          <p:nvPr>
            <p:ph type="sldNum" sz="quarter" idx="10"/>
          </p:nvPr>
        </p:nvSpPr>
        <p:spPr bwMode="auto"/>
        <p:txBody>
          <a:bodyPr/>
          <a:lstStyle/>
          <a:p>
            <a:pPr>
              <a:defRPr/>
            </a:pPr>
            <a:fld id="{F73CF899-7F3B-FC80-0E4C-3056CA1CFEBE}"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19878603" name="Slide Image Placeholder 1"/>
          <p:cNvSpPr>
            <a:spLocks noChangeAspect="1" noGrp="1" noRot="1"/>
          </p:cNvSpPr>
          <p:nvPr>
            <p:ph type="sldImg"/>
          </p:nvPr>
        </p:nvSpPr>
        <p:spPr bwMode="auto"/>
      </p:sp>
      <p:sp>
        <p:nvSpPr>
          <p:cNvPr id="1897166910" name="Notes Placeholder 2"/>
          <p:cNvSpPr>
            <a:spLocks noGrp="1"/>
          </p:cNvSpPr>
          <p:nvPr>
            <p:ph type="body" idx="1"/>
          </p:nvPr>
        </p:nvSpPr>
        <p:spPr bwMode="auto"/>
        <p:txBody>
          <a:bodyPr/>
          <a:lstStyle/>
          <a:p>
            <a:pPr>
              <a:defRPr/>
            </a:pPr>
            <a:endParaRPr/>
          </a:p>
        </p:txBody>
      </p:sp>
      <p:sp>
        <p:nvSpPr>
          <p:cNvPr id="118678660" name="Slide Number Placeholder 3"/>
          <p:cNvSpPr>
            <a:spLocks noGrp="1"/>
          </p:cNvSpPr>
          <p:nvPr>
            <p:ph type="sldNum" sz="quarter" idx="10"/>
          </p:nvPr>
        </p:nvSpPr>
        <p:spPr bwMode="auto"/>
        <p:txBody>
          <a:bodyPr/>
          <a:lstStyle/>
          <a:p>
            <a:pPr>
              <a:defRPr/>
            </a:pPr>
            <a:fld id="{19353F4C-5F4F-C6E6-C868-0E2DAB3EE871}"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62802944" name="Slide Image Placeholder 1"/>
          <p:cNvSpPr>
            <a:spLocks noChangeAspect="1" noGrp="1" noRot="1"/>
          </p:cNvSpPr>
          <p:nvPr>
            <p:ph type="sldImg"/>
          </p:nvPr>
        </p:nvSpPr>
        <p:spPr bwMode="auto"/>
      </p:sp>
      <p:sp>
        <p:nvSpPr>
          <p:cNvPr id="911112639" name="Notes Placeholder 2"/>
          <p:cNvSpPr>
            <a:spLocks noGrp="1"/>
          </p:cNvSpPr>
          <p:nvPr>
            <p:ph type="body" idx="1"/>
          </p:nvPr>
        </p:nvSpPr>
        <p:spPr bwMode="auto"/>
        <p:txBody>
          <a:bodyPr/>
          <a:lstStyle/>
          <a:p>
            <a:pPr>
              <a:defRPr/>
            </a:pPr>
            <a:endParaRPr/>
          </a:p>
        </p:txBody>
      </p:sp>
      <p:sp>
        <p:nvSpPr>
          <p:cNvPr id="1824421314" name="Slide Number Placeholder 3"/>
          <p:cNvSpPr>
            <a:spLocks noGrp="1"/>
          </p:cNvSpPr>
          <p:nvPr>
            <p:ph type="sldNum" sz="quarter" idx="10"/>
          </p:nvPr>
        </p:nvSpPr>
        <p:spPr bwMode="auto"/>
        <p:txBody>
          <a:bodyPr/>
          <a:lstStyle/>
          <a:p>
            <a:pPr>
              <a:defRPr/>
            </a:pPr>
            <a:fld id="{F204B7AF-2F11-837C-AA45-D78CF50440A7}"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81724101" name="Slide Image Placeholder 1"/>
          <p:cNvSpPr>
            <a:spLocks noChangeAspect="1" noGrp="1" noRot="1"/>
          </p:cNvSpPr>
          <p:nvPr>
            <p:ph type="sldImg"/>
          </p:nvPr>
        </p:nvSpPr>
        <p:spPr bwMode="auto"/>
      </p:sp>
      <p:sp>
        <p:nvSpPr>
          <p:cNvPr id="743613286" name="Notes Placeholder 2"/>
          <p:cNvSpPr>
            <a:spLocks noGrp="1"/>
          </p:cNvSpPr>
          <p:nvPr>
            <p:ph type="body" idx="1"/>
          </p:nvPr>
        </p:nvSpPr>
        <p:spPr bwMode="auto"/>
        <p:txBody>
          <a:bodyPr/>
          <a:lstStyle/>
          <a:p>
            <a:pPr>
              <a:defRPr/>
            </a:pPr>
            <a:endParaRPr/>
          </a:p>
        </p:txBody>
      </p:sp>
      <p:sp>
        <p:nvSpPr>
          <p:cNvPr id="1430276993" name="Slide Number Placeholder 3"/>
          <p:cNvSpPr>
            <a:spLocks noGrp="1"/>
          </p:cNvSpPr>
          <p:nvPr>
            <p:ph type="sldNum" sz="quarter" idx="10"/>
          </p:nvPr>
        </p:nvSpPr>
        <p:spPr bwMode="auto"/>
        <p:txBody>
          <a:bodyPr/>
          <a:lstStyle/>
          <a:p>
            <a:pPr>
              <a:defRPr/>
            </a:pPr>
            <a:fld id="{439ABF13-6974-25C8-3CD3-DDDDC2F17D6D}"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83417317" name="Slide Image Placeholder 1"/>
          <p:cNvSpPr>
            <a:spLocks noChangeAspect="1" noGrp="1" noRot="1"/>
          </p:cNvSpPr>
          <p:nvPr>
            <p:ph type="sldImg"/>
          </p:nvPr>
        </p:nvSpPr>
        <p:spPr bwMode="auto"/>
      </p:sp>
      <p:sp>
        <p:nvSpPr>
          <p:cNvPr id="1259944093" name="Notes Placeholder 2"/>
          <p:cNvSpPr>
            <a:spLocks noGrp="1"/>
          </p:cNvSpPr>
          <p:nvPr>
            <p:ph type="body" idx="1"/>
          </p:nvPr>
        </p:nvSpPr>
        <p:spPr bwMode="auto"/>
        <p:txBody>
          <a:bodyPr/>
          <a:lstStyle/>
          <a:p>
            <a:pPr>
              <a:defRPr/>
            </a:pPr>
            <a:endParaRPr/>
          </a:p>
        </p:txBody>
      </p:sp>
      <p:sp>
        <p:nvSpPr>
          <p:cNvPr id="969842432" name="Slide Number Placeholder 3"/>
          <p:cNvSpPr>
            <a:spLocks noGrp="1"/>
          </p:cNvSpPr>
          <p:nvPr>
            <p:ph type="sldNum" sz="quarter" idx="10"/>
          </p:nvPr>
        </p:nvSpPr>
        <p:spPr bwMode="auto"/>
        <p:txBody>
          <a:bodyPr/>
          <a:lstStyle/>
          <a:p>
            <a:pPr>
              <a:defRPr/>
            </a:pPr>
            <a:fld id="{43E48C22-EA08-8BC7-0978-AEEA9F3FB2DE}"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50986899" name="Slide Image Placeholder 1"/>
          <p:cNvSpPr>
            <a:spLocks noChangeAspect="1" noGrp="1" noRot="1"/>
          </p:cNvSpPr>
          <p:nvPr>
            <p:ph type="sldImg"/>
          </p:nvPr>
        </p:nvSpPr>
        <p:spPr bwMode="auto"/>
      </p:sp>
      <p:sp>
        <p:nvSpPr>
          <p:cNvPr id="1946224042" name="Notes Placeholder 2"/>
          <p:cNvSpPr>
            <a:spLocks noGrp="1"/>
          </p:cNvSpPr>
          <p:nvPr>
            <p:ph type="body" idx="1"/>
          </p:nvPr>
        </p:nvSpPr>
        <p:spPr bwMode="auto"/>
        <p:txBody>
          <a:bodyPr/>
          <a:lstStyle/>
          <a:p>
            <a:pPr>
              <a:defRPr/>
            </a:pPr>
            <a:endParaRPr/>
          </a:p>
        </p:txBody>
      </p:sp>
      <p:sp>
        <p:nvSpPr>
          <p:cNvPr id="1687828860" name="Slide Number Placeholder 3"/>
          <p:cNvSpPr>
            <a:spLocks noGrp="1"/>
          </p:cNvSpPr>
          <p:nvPr>
            <p:ph type="sldNum" sz="quarter" idx="10"/>
          </p:nvPr>
        </p:nvSpPr>
        <p:spPr bwMode="auto"/>
        <p:txBody>
          <a:bodyPr/>
          <a:lstStyle/>
          <a:p>
            <a:pPr>
              <a:defRPr/>
            </a:pPr>
            <a:fld id="{7836FD8D-6BC7-5E34-64D5-0AB2505A66AE}"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31661865" name="Slide Image Placeholder 1"/>
          <p:cNvSpPr>
            <a:spLocks noChangeAspect="1" noGrp="1" noRot="1"/>
          </p:cNvSpPr>
          <p:nvPr>
            <p:ph type="sldImg"/>
          </p:nvPr>
        </p:nvSpPr>
        <p:spPr bwMode="auto"/>
      </p:sp>
      <p:sp>
        <p:nvSpPr>
          <p:cNvPr id="15407550" name="Notes Placeholder 2"/>
          <p:cNvSpPr>
            <a:spLocks noGrp="1"/>
          </p:cNvSpPr>
          <p:nvPr>
            <p:ph type="body" idx="1"/>
          </p:nvPr>
        </p:nvSpPr>
        <p:spPr bwMode="auto"/>
        <p:txBody>
          <a:bodyPr/>
          <a:lstStyle/>
          <a:p>
            <a:pPr>
              <a:defRPr/>
            </a:pPr>
            <a:endParaRPr/>
          </a:p>
        </p:txBody>
      </p:sp>
      <p:sp>
        <p:nvSpPr>
          <p:cNvPr id="18718700" name="Slide Number Placeholder 3"/>
          <p:cNvSpPr>
            <a:spLocks noGrp="1"/>
          </p:cNvSpPr>
          <p:nvPr>
            <p:ph type="sldNum" sz="quarter" idx="10"/>
          </p:nvPr>
        </p:nvSpPr>
        <p:spPr bwMode="auto"/>
        <p:txBody>
          <a:bodyPr/>
          <a:lstStyle/>
          <a:p>
            <a:pPr>
              <a:defRPr/>
            </a:pPr>
            <a:fld id="{16852CF7-34FC-C5A3-436B-12993884168B}"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61983995" name="Slide Image Placeholder 1"/>
          <p:cNvSpPr>
            <a:spLocks noChangeAspect="1" noGrp="1" noRot="1"/>
          </p:cNvSpPr>
          <p:nvPr>
            <p:ph type="sldImg"/>
          </p:nvPr>
        </p:nvSpPr>
        <p:spPr bwMode="auto"/>
      </p:sp>
      <p:sp>
        <p:nvSpPr>
          <p:cNvPr id="782648729" name="Notes Placeholder 2"/>
          <p:cNvSpPr>
            <a:spLocks noGrp="1"/>
          </p:cNvSpPr>
          <p:nvPr>
            <p:ph type="body" idx="1"/>
          </p:nvPr>
        </p:nvSpPr>
        <p:spPr bwMode="auto"/>
        <p:txBody>
          <a:bodyPr/>
          <a:lstStyle/>
          <a:p>
            <a:pPr>
              <a:defRPr/>
            </a:pPr>
            <a:endParaRPr/>
          </a:p>
        </p:txBody>
      </p:sp>
      <p:sp>
        <p:nvSpPr>
          <p:cNvPr id="1106670260" name="Slide Number Placeholder 3"/>
          <p:cNvSpPr>
            <a:spLocks noGrp="1"/>
          </p:cNvSpPr>
          <p:nvPr>
            <p:ph type="sldNum" sz="quarter" idx="10"/>
          </p:nvPr>
        </p:nvSpPr>
        <p:spPr bwMode="auto"/>
        <p:txBody>
          <a:bodyPr/>
          <a:lstStyle/>
          <a:p>
            <a:pPr>
              <a:defRPr/>
            </a:pPr>
            <a:fld id="{1E20FCB6-1DF4-9776-26BA-DAAE3D1F87AF}"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32403339" name="Slide Image Placeholder 1"/>
          <p:cNvSpPr>
            <a:spLocks noChangeAspect="1" noGrp="1" noRot="1"/>
          </p:cNvSpPr>
          <p:nvPr>
            <p:ph type="sldImg"/>
          </p:nvPr>
        </p:nvSpPr>
        <p:spPr bwMode="auto"/>
      </p:sp>
      <p:sp>
        <p:nvSpPr>
          <p:cNvPr id="686826716" name="Notes Placeholder 2"/>
          <p:cNvSpPr>
            <a:spLocks noGrp="1"/>
          </p:cNvSpPr>
          <p:nvPr>
            <p:ph type="body" idx="1"/>
          </p:nvPr>
        </p:nvSpPr>
        <p:spPr bwMode="auto"/>
        <p:txBody>
          <a:bodyPr/>
          <a:lstStyle/>
          <a:p>
            <a:pPr>
              <a:defRPr/>
            </a:pPr>
            <a:endParaRPr/>
          </a:p>
        </p:txBody>
      </p:sp>
      <p:sp>
        <p:nvSpPr>
          <p:cNvPr id="802502913" name="Slide Number Placeholder 3"/>
          <p:cNvSpPr>
            <a:spLocks noGrp="1"/>
          </p:cNvSpPr>
          <p:nvPr>
            <p:ph type="sldNum" sz="quarter" idx="10"/>
          </p:nvPr>
        </p:nvSpPr>
        <p:spPr bwMode="auto"/>
        <p:txBody>
          <a:bodyPr/>
          <a:lstStyle/>
          <a:p>
            <a:pPr>
              <a:defRPr/>
            </a:pPr>
            <a:fld id="{F131BB03-BE29-DB7A-C1CF-1B22E4A0E200}"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28379790" name="Slide Image Placeholder 1"/>
          <p:cNvSpPr>
            <a:spLocks noChangeAspect="1" noGrp="1" noRot="1"/>
          </p:cNvSpPr>
          <p:nvPr>
            <p:ph type="sldImg"/>
          </p:nvPr>
        </p:nvSpPr>
        <p:spPr bwMode="auto"/>
      </p:sp>
      <p:sp>
        <p:nvSpPr>
          <p:cNvPr id="1383712945" name="Notes Placeholder 2"/>
          <p:cNvSpPr>
            <a:spLocks noGrp="1"/>
          </p:cNvSpPr>
          <p:nvPr>
            <p:ph type="body" idx="1"/>
          </p:nvPr>
        </p:nvSpPr>
        <p:spPr bwMode="auto"/>
        <p:txBody>
          <a:bodyPr/>
          <a:lstStyle/>
          <a:p>
            <a:pPr>
              <a:defRPr/>
            </a:pPr>
            <a:endParaRPr/>
          </a:p>
        </p:txBody>
      </p:sp>
      <p:sp>
        <p:nvSpPr>
          <p:cNvPr id="1222287893" name="Slide Number Placeholder 3"/>
          <p:cNvSpPr>
            <a:spLocks noGrp="1"/>
          </p:cNvSpPr>
          <p:nvPr>
            <p:ph type="sldNum" sz="quarter" idx="10"/>
          </p:nvPr>
        </p:nvSpPr>
        <p:spPr bwMode="auto"/>
        <p:txBody>
          <a:bodyPr/>
          <a:lstStyle/>
          <a:p>
            <a:pPr>
              <a:defRPr/>
            </a:pPr>
            <a:fld id="{2C40DE96-B270-E2A4-9B20-55224834B10A}"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4424696" name="Slide Image Placeholder 1"/>
          <p:cNvSpPr>
            <a:spLocks noChangeAspect="1" noGrp="1" noRot="1"/>
          </p:cNvSpPr>
          <p:nvPr>
            <p:ph type="sldImg"/>
          </p:nvPr>
        </p:nvSpPr>
        <p:spPr bwMode="auto"/>
      </p:sp>
      <p:sp>
        <p:nvSpPr>
          <p:cNvPr id="1484600209" name="Notes Placeholder 2"/>
          <p:cNvSpPr>
            <a:spLocks noGrp="1"/>
          </p:cNvSpPr>
          <p:nvPr>
            <p:ph type="body" idx="1"/>
          </p:nvPr>
        </p:nvSpPr>
        <p:spPr bwMode="auto"/>
        <p:txBody>
          <a:bodyPr/>
          <a:lstStyle/>
          <a:p>
            <a:pPr>
              <a:defRPr/>
            </a:pPr>
            <a:endParaRPr/>
          </a:p>
        </p:txBody>
      </p:sp>
      <p:sp>
        <p:nvSpPr>
          <p:cNvPr id="122255406" name="Slide Number Placeholder 3"/>
          <p:cNvSpPr>
            <a:spLocks noGrp="1"/>
          </p:cNvSpPr>
          <p:nvPr>
            <p:ph type="sldNum" sz="quarter" idx="10"/>
          </p:nvPr>
        </p:nvSpPr>
        <p:spPr bwMode="auto"/>
        <p:txBody>
          <a:bodyPr/>
          <a:lstStyle/>
          <a:p>
            <a:pPr>
              <a:defRPr/>
            </a:pPr>
            <a:fld id="{6C42013F-39E5-C378-A91B-ABA4ABA5370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10767925" name="Slide Image Placeholder 1"/>
          <p:cNvSpPr>
            <a:spLocks noChangeAspect="1" noGrp="1" noRot="1"/>
          </p:cNvSpPr>
          <p:nvPr>
            <p:ph type="sldImg"/>
          </p:nvPr>
        </p:nvSpPr>
        <p:spPr bwMode="auto"/>
      </p:sp>
      <p:sp>
        <p:nvSpPr>
          <p:cNvPr id="408958392" name="Notes Placeholder 2"/>
          <p:cNvSpPr>
            <a:spLocks noGrp="1"/>
          </p:cNvSpPr>
          <p:nvPr>
            <p:ph type="body" idx="1"/>
          </p:nvPr>
        </p:nvSpPr>
        <p:spPr bwMode="auto"/>
        <p:txBody>
          <a:bodyPr/>
          <a:lstStyle/>
          <a:p>
            <a:pPr>
              <a:defRPr/>
            </a:pPr>
            <a:endParaRPr/>
          </a:p>
        </p:txBody>
      </p:sp>
      <p:sp>
        <p:nvSpPr>
          <p:cNvPr id="1978592576" name="Slide Number Placeholder 3"/>
          <p:cNvSpPr>
            <a:spLocks noGrp="1"/>
          </p:cNvSpPr>
          <p:nvPr>
            <p:ph type="sldNum" sz="quarter" idx="10"/>
          </p:nvPr>
        </p:nvSpPr>
        <p:spPr bwMode="auto"/>
        <p:txBody>
          <a:bodyPr/>
          <a:lstStyle/>
          <a:p>
            <a:pPr>
              <a:defRPr/>
            </a:pPr>
            <a:fld id="{B04C3CF0-A883-1683-25F9-844AC13B6C90}"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0420159" name="Slide Image Placeholder 1"/>
          <p:cNvSpPr>
            <a:spLocks noChangeAspect="1" noGrp="1" noRot="1"/>
          </p:cNvSpPr>
          <p:nvPr>
            <p:ph type="sldImg"/>
          </p:nvPr>
        </p:nvSpPr>
        <p:spPr bwMode="auto"/>
      </p:sp>
      <p:sp>
        <p:nvSpPr>
          <p:cNvPr id="1797998850" name="Notes Placeholder 2"/>
          <p:cNvSpPr>
            <a:spLocks noGrp="1"/>
          </p:cNvSpPr>
          <p:nvPr>
            <p:ph type="body" idx="1"/>
          </p:nvPr>
        </p:nvSpPr>
        <p:spPr bwMode="auto"/>
        <p:txBody>
          <a:bodyPr/>
          <a:lstStyle/>
          <a:p>
            <a:pPr>
              <a:defRPr/>
            </a:pPr>
            <a:endParaRPr/>
          </a:p>
        </p:txBody>
      </p:sp>
      <p:sp>
        <p:nvSpPr>
          <p:cNvPr id="79054045" name="Slide Number Placeholder 3"/>
          <p:cNvSpPr>
            <a:spLocks noGrp="1"/>
          </p:cNvSpPr>
          <p:nvPr>
            <p:ph type="sldNum" sz="quarter" idx="10"/>
          </p:nvPr>
        </p:nvSpPr>
        <p:spPr bwMode="auto"/>
        <p:txBody>
          <a:bodyPr/>
          <a:lstStyle/>
          <a:p>
            <a:pPr>
              <a:defRPr/>
            </a:pPr>
            <a:fld id="{D09E56F7-5E7C-48BF-09BA-F6B4CBF2D52C}"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51002751" name="Slide Image Placeholder 1"/>
          <p:cNvSpPr>
            <a:spLocks noChangeAspect="1" noGrp="1" noRot="1"/>
          </p:cNvSpPr>
          <p:nvPr>
            <p:ph type="sldImg"/>
          </p:nvPr>
        </p:nvSpPr>
        <p:spPr bwMode="auto"/>
      </p:sp>
      <p:sp>
        <p:nvSpPr>
          <p:cNvPr id="1492804176" name="Notes Placeholder 2"/>
          <p:cNvSpPr>
            <a:spLocks noGrp="1"/>
          </p:cNvSpPr>
          <p:nvPr>
            <p:ph type="body" idx="1"/>
          </p:nvPr>
        </p:nvSpPr>
        <p:spPr bwMode="auto"/>
        <p:txBody>
          <a:bodyPr/>
          <a:lstStyle/>
          <a:p>
            <a:pPr>
              <a:defRPr/>
            </a:pPr>
            <a:endParaRPr/>
          </a:p>
        </p:txBody>
      </p:sp>
      <p:sp>
        <p:nvSpPr>
          <p:cNvPr id="543653450" name="Slide Number Placeholder 3"/>
          <p:cNvSpPr>
            <a:spLocks noGrp="1"/>
          </p:cNvSpPr>
          <p:nvPr>
            <p:ph type="sldNum" sz="quarter" idx="10"/>
          </p:nvPr>
        </p:nvSpPr>
        <p:spPr bwMode="auto"/>
        <p:txBody>
          <a:bodyPr/>
          <a:lstStyle/>
          <a:p>
            <a:pPr>
              <a:defRPr/>
            </a:pPr>
            <a:fld id="{E36C09C6-29DD-D418-7291-BAE33F64A9ED}"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1"/>
          </p:nvPr>
        </p:nvSpPr>
        <p:spPr bwMode="auto"/>
        <p:txBody>
          <a:bodyPr/>
          <a:p>
            <a:pPr>
              <a:defRPr/>
            </a:pPr>
            <a:r>
              <a:rPr/>
              <a:t>Footer</a:t>
            </a:r>
            <a:endParaRPr/>
          </a:p>
        </p:txBody>
      </p:sp>
      <p:sp>
        <p:nvSpPr>
          <p:cNvPr id="3" name="PlaceHolder 2"/>
          <p:cNvSpPr>
            <a:spLocks noGrp="1"/>
          </p:cNvSpPr>
          <p:nvPr>
            <p:ph type="sldNum" idx="2"/>
          </p:nvPr>
        </p:nvSpPr>
        <p:spPr bwMode="auto"/>
        <p:txBody>
          <a:bodyPr/>
          <a:p>
            <a:pPr>
              <a:defRPr/>
            </a:pPr>
            <a:fld id="{71713191-3E5A-43A0-ADF6-69320CA2AF39}" type="slidenum">
              <a:rPr/>
              <a:t>&lt;#&gt;</a:t>
            </a:fld>
            <a:endParaRPr/>
          </a:p>
        </p:txBody>
      </p:sp>
      <p:sp>
        <p:nvSpPr>
          <p:cNvPr id="4" name="PlaceHolder 3"/>
          <p:cNvSpPr>
            <a:spLocks noGrp="1"/>
          </p:cNvSpPr>
          <p:nvPr>
            <p:ph type="dt" idx="3"/>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7"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8"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BB9D1DC6-7F2F-427D-A99B-74D1D1EA8AE4}"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0"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2"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3"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1"/>
          </p:nvPr>
        </p:nvSpPr>
        <p:spPr bwMode="auto"/>
        <p:txBody>
          <a:bodyPr/>
          <a:p>
            <a:pPr>
              <a:defRPr/>
            </a:pPr>
            <a:r>
              <a:rPr/>
              <a:t>Footer</a:t>
            </a:r>
            <a:endParaRPr/>
          </a:p>
        </p:txBody>
      </p:sp>
      <p:sp>
        <p:nvSpPr>
          <p:cNvPr id="8" name="PlaceHolder 7"/>
          <p:cNvSpPr>
            <a:spLocks noGrp="1"/>
          </p:cNvSpPr>
          <p:nvPr>
            <p:ph type="sldNum" idx="2"/>
          </p:nvPr>
        </p:nvSpPr>
        <p:spPr bwMode="auto"/>
        <p:txBody>
          <a:bodyPr/>
          <a:p>
            <a:pPr>
              <a:defRPr/>
            </a:pPr>
            <a:fld id="{FACB148D-F989-43F6-A1E6-87B95465B4F9}" type="slidenum">
              <a:rPr/>
              <a:t>&lt;#&gt;</a:t>
            </a:fld>
            <a:endParaRPr/>
          </a:p>
        </p:txBody>
      </p:sp>
      <p:sp>
        <p:nvSpPr>
          <p:cNvPr id="9" name="PlaceHolder 8"/>
          <p:cNvSpPr>
            <a:spLocks noGrp="1"/>
          </p:cNvSpPr>
          <p:nvPr>
            <p:ph type="dt" idx="3"/>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5"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6"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7"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8"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9"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0"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1"/>
          </p:nvPr>
        </p:nvSpPr>
        <p:spPr bwMode="auto"/>
        <p:txBody>
          <a:bodyPr/>
          <a:p>
            <a:pPr>
              <a:defRPr/>
            </a:pPr>
            <a:r>
              <a:rPr/>
              <a:t>Footer</a:t>
            </a:r>
            <a:endParaRPr/>
          </a:p>
        </p:txBody>
      </p:sp>
      <p:sp>
        <p:nvSpPr>
          <p:cNvPr id="10" name="PlaceHolder 9"/>
          <p:cNvSpPr>
            <a:spLocks noGrp="1"/>
          </p:cNvSpPr>
          <p:nvPr>
            <p:ph type="sldNum" idx="2"/>
          </p:nvPr>
        </p:nvSpPr>
        <p:spPr bwMode="auto"/>
        <p:txBody>
          <a:bodyPr/>
          <a:p>
            <a:pPr>
              <a:defRPr/>
            </a:pPr>
            <a:fld id="{ED7E5B68-F024-4166-A9B0-6EA77FE5EE0D}" type="slidenum">
              <a:rPr/>
              <a:t>&lt;#&gt;</a:t>
            </a:fld>
            <a:endParaRPr/>
          </a:p>
        </p:txBody>
      </p:sp>
      <p:sp>
        <p:nvSpPr>
          <p:cNvPr id="11" name="PlaceHolder 10"/>
          <p:cNvSpPr>
            <a:spLocks noGrp="1"/>
          </p:cNvSpPr>
          <p:nvPr>
            <p:ph type="dt" idx="3"/>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4"/>
          </p:nvPr>
        </p:nvSpPr>
        <p:spPr bwMode="auto"/>
        <p:txBody>
          <a:bodyPr/>
          <a:p>
            <a:pPr>
              <a:defRPr/>
            </a:pPr>
            <a:r>
              <a:rPr/>
              <a:t>Footer</a:t>
            </a:r>
            <a:endParaRPr/>
          </a:p>
        </p:txBody>
      </p:sp>
      <p:sp>
        <p:nvSpPr>
          <p:cNvPr id="3" name="PlaceHolder 2"/>
          <p:cNvSpPr>
            <a:spLocks noGrp="1"/>
          </p:cNvSpPr>
          <p:nvPr>
            <p:ph type="sldNum" idx="5"/>
          </p:nvPr>
        </p:nvSpPr>
        <p:spPr bwMode="auto"/>
        <p:txBody>
          <a:bodyPr/>
          <a:p>
            <a:pPr>
              <a:defRPr/>
            </a:pPr>
            <a:fld id="{6C965B7E-20F5-470A-BE27-0929BD4229D5}" type="slidenum">
              <a:rPr/>
              <a:t>&lt;#&gt;</a:t>
            </a:fld>
            <a:endParaRPr/>
          </a:p>
        </p:txBody>
      </p:sp>
      <p:sp>
        <p:nvSpPr>
          <p:cNvPr id="4" name="PlaceHolder 3"/>
          <p:cNvSpPr>
            <a:spLocks noGrp="1"/>
          </p:cNvSpPr>
          <p:nvPr>
            <p:ph type="dt" idx="6"/>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7"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D2BF2118-6C7B-46A4-AF37-52A09678F662}"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9"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35784AF4-26E7-4D4A-8228-4F0A7BBC736B}"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5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1"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2"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F2C3501B-3DB9-4569-B46F-3C28B3D075BD}"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C5116DBD-646D-4188-A94A-A62844474C0D}"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54"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419AD86D-C1F2-44A2-A42D-371F01260E4F}"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5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6"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7"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8"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F6D2EF9F-328F-46E5-97E7-6234971C53EB}"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943A1B21-90BC-4C96-A98C-DF719D4F6802}"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2"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79BC73-4F3B-4886-9CFB-DAC8EF86F7E7}"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6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4"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5"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6"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C1147C-FE9D-4C52-92F1-59706A90F399}"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8"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9"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EF68D0A9-8D8A-4785-9541-F624A23BCB7F}"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7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1"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2"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3"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4"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4"/>
          </p:nvPr>
        </p:nvSpPr>
        <p:spPr bwMode="auto"/>
        <p:txBody>
          <a:bodyPr/>
          <a:p>
            <a:pPr>
              <a:defRPr/>
            </a:pPr>
            <a:r>
              <a:rPr/>
              <a:t>Footer</a:t>
            </a:r>
            <a:endParaRPr/>
          </a:p>
        </p:txBody>
      </p:sp>
      <p:sp>
        <p:nvSpPr>
          <p:cNvPr id="8" name="PlaceHolder 7"/>
          <p:cNvSpPr>
            <a:spLocks noGrp="1"/>
          </p:cNvSpPr>
          <p:nvPr>
            <p:ph type="sldNum" idx="5"/>
          </p:nvPr>
        </p:nvSpPr>
        <p:spPr bwMode="auto"/>
        <p:txBody>
          <a:bodyPr/>
          <a:p>
            <a:pPr>
              <a:defRPr/>
            </a:pPr>
            <a:fld id="{F5DE39A5-7433-40A3-B4AF-00F87C882DB9}" type="slidenum">
              <a:rPr/>
              <a:t>&lt;#&gt;</a:t>
            </a:fld>
            <a:endParaRPr/>
          </a:p>
        </p:txBody>
      </p:sp>
      <p:sp>
        <p:nvSpPr>
          <p:cNvPr id="9" name="PlaceHolder 8"/>
          <p:cNvSpPr>
            <a:spLocks noGrp="1"/>
          </p:cNvSpPr>
          <p:nvPr>
            <p:ph type="dt" idx="6"/>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7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6"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7"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8"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9"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0"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1"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4"/>
          </p:nvPr>
        </p:nvSpPr>
        <p:spPr bwMode="auto"/>
        <p:txBody>
          <a:bodyPr/>
          <a:p>
            <a:pPr>
              <a:defRPr/>
            </a:pPr>
            <a:r>
              <a:rPr/>
              <a:t>Footer</a:t>
            </a:r>
            <a:endParaRPr/>
          </a:p>
        </p:txBody>
      </p:sp>
      <p:sp>
        <p:nvSpPr>
          <p:cNvPr id="10" name="PlaceHolder 9"/>
          <p:cNvSpPr>
            <a:spLocks noGrp="1"/>
          </p:cNvSpPr>
          <p:nvPr>
            <p:ph type="sldNum" idx="5"/>
          </p:nvPr>
        </p:nvSpPr>
        <p:spPr bwMode="auto"/>
        <p:txBody>
          <a:bodyPr/>
          <a:p>
            <a:pPr>
              <a:defRPr/>
            </a:pPr>
            <a:fld id="{1F2D25A8-7738-40C7-B640-32B8D28F66AC}" type="slidenum">
              <a:rPr/>
              <a:t>&lt;#&gt;</a:t>
            </a:fld>
            <a:endParaRPr/>
          </a:p>
        </p:txBody>
      </p:sp>
      <p:sp>
        <p:nvSpPr>
          <p:cNvPr id="11" name="PlaceHolder 10"/>
          <p:cNvSpPr>
            <a:spLocks noGrp="1"/>
          </p:cNvSpPr>
          <p:nvPr>
            <p:ph type="dt" idx="6"/>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8"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F2D6CB38-FF89-4E26-9052-E0DA822E876C}"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1"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CD21502A-68AE-47F3-8DC2-0621D8101196}"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F077858C-FF6C-4B90-8303-AB16DA9A3628}"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2DCFDF3A-E70D-47A2-8717-83A501D0EE00}"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5"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6"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7"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CC1C919-7304-438C-93B6-5127088D4A5E}"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9"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0"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1"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52E77E3-A3CC-4C24-8925-3D2804A008E3}"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3"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4"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5"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C207EF18-A230-41BB-B8FE-58EEAB7966AA}"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0" name="PlaceHolder 1"/>
          <p:cNvSpPr>
            <a:spLocks noGrp="1"/>
          </p:cNvSpPr>
          <p:nvPr>
            <p:ph type="ftr" idx="1"/>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1" name="PlaceHolder 2"/>
          <p:cNvSpPr>
            <a:spLocks noGrp="1"/>
          </p:cNvSpPr>
          <p:nvPr>
            <p:ph type="sldNum" idx="2"/>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518B5898-67EE-4819-947A-91F81BA79907}"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2" name="PlaceHolder 3"/>
          <p:cNvSpPr>
            <a:spLocks noGrp="1"/>
          </p:cNvSpPr>
          <p:nvPr>
            <p:ph type="dt" idx="3"/>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3"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Outline 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Outline 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Sixth Outline Level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Seventh </a:t>
            </a:r>
            <a:r>
              <a:rPr lang="en-US" sz="1650" b="0" strike="noStrike" spc="-1">
                <a:solidFill>
                  <a:srgbClr val="000000"/>
                </a:solidFill>
                <a:latin typeface="Nimbus Sans"/>
              </a:rPr>
              <a:t>Outline Level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41" name="PlaceHolder 1"/>
          <p:cNvSpPr>
            <a:spLocks noGrp="1"/>
          </p:cNvSpPr>
          <p:nvPr>
            <p:ph type="ftr" idx="4"/>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42" name="PlaceHolder 2"/>
          <p:cNvSpPr>
            <a:spLocks noGrp="1"/>
          </p:cNvSpPr>
          <p:nvPr>
            <p:ph type="sldNum" idx="5"/>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CE11871D-2072-4FC8-90D2-24DEA14480D3}"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43" name="PlaceHolder 3"/>
          <p:cNvSpPr>
            <a:spLocks noGrp="1"/>
          </p:cNvSpPr>
          <p:nvPr>
            <p:ph type="dt" idx="6"/>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44"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5"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a:t>
            </a:r>
            <a:r>
              <a:rPr lang="en-US" sz="2650" b="0" strike="noStrike" spc="-1">
                <a:solidFill>
                  <a:srgbClr val="000000"/>
                </a:solidFill>
                <a:latin typeface="Nimbus Sans"/>
              </a:rPr>
              <a:t>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a:t>
            </a:r>
            <a:r>
              <a:rPr lang="en-US" sz="2300" b="0" strike="noStrike" spc="-1">
                <a:solidFill>
                  <a:srgbClr val="000000"/>
                </a:solidFill>
                <a:latin typeface="Nimbus Sans"/>
              </a:rPr>
              <a:t>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a:t>
            </a:r>
            <a:r>
              <a:rPr lang="en-US" sz="2000" b="0" strike="noStrike" spc="-1">
                <a:solidFill>
                  <a:srgbClr val="000000"/>
                </a:solidFill>
                <a:latin typeface="Nimbus Sans"/>
              </a:rPr>
              <a:t>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a:t>
            </a:r>
            <a:r>
              <a:rPr lang="en-US" sz="1650" b="0" strike="noStrike" spc="-1">
                <a:solidFill>
                  <a:srgbClr val="000000"/>
                </a:solidFill>
                <a:latin typeface="Nimbus Sans"/>
              </a:rPr>
              <a:t>th </a:t>
            </a:r>
            <a:r>
              <a:rPr lang="en-US" sz="1650" b="0" strike="noStrike" spc="-1">
                <a:solidFill>
                  <a:srgbClr val="000000"/>
                </a:solidFill>
                <a:latin typeface="Nimbus Sans"/>
              </a:rPr>
              <a:t>Ou</a:t>
            </a:r>
            <a:r>
              <a:rPr lang="en-US" sz="1650" b="0" strike="noStrike" spc="-1">
                <a:solidFill>
                  <a:srgbClr val="000000"/>
                </a:solidFill>
                <a:latin typeface="Nimbus Sans"/>
              </a:rPr>
              <a:t>tlin</a:t>
            </a:r>
            <a:r>
              <a:rPr lang="en-US" sz="1650" b="0" strike="noStrike" spc="-1">
                <a:solidFill>
                  <a:srgbClr val="000000"/>
                </a:solidFill>
                <a:latin typeface="Nimbus Sans"/>
              </a:rPr>
              <a:t>e </a:t>
            </a:r>
            <a:r>
              <a:rPr lang="en-US" sz="1650" b="0" strike="noStrike" spc="-1">
                <a:solidFill>
                  <a:srgbClr val="000000"/>
                </a:solidFill>
                <a:latin typeface="Nimbus Sans"/>
              </a:rPr>
              <a:t>Le</a:t>
            </a:r>
            <a:r>
              <a:rPr lang="en-US" sz="1650" b="0" strike="noStrike" spc="-1">
                <a:solidFill>
                  <a:srgbClr val="000000"/>
                </a:solidFill>
                <a:latin typeface="Nimbus Sans"/>
              </a:rPr>
              <a:t>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n</a:t>
            </a:r>
            <a:r>
              <a:rPr lang="en-US" sz="1650" b="0" strike="noStrike" spc="-1">
                <a:solidFill>
                  <a:srgbClr val="000000"/>
                </a:solidFill>
                <a:latin typeface="Nimbus Sans"/>
              </a:rPr>
              <a:t>t</a:t>
            </a:r>
            <a:r>
              <a:rPr lang="en-US" sz="1650" b="0" strike="noStrike" spc="-1">
                <a:solidFill>
                  <a:srgbClr val="000000"/>
                </a:solidFill>
                <a:latin typeface="Nimbus Sans"/>
              </a:rPr>
              <a:t>h</a:t>
            </a:r>
            <a:r>
              <a:rPr lang="en-US" sz="1650" b="0" strike="noStrike" spc="-1">
                <a:solidFill>
                  <a:srgbClr val="000000"/>
                </a:solidFill>
                <a:latin typeface="Nimbus Sans"/>
              </a:rPr>
              <a:t> </a:t>
            </a:r>
            <a:r>
              <a:rPr lang="en-US" sz="1650" b="0" strike="noStrike" spc="-1">
                <a:solidFill>
                  <a:srgbClr val="000000"/>
                </a:solidFill>
                <a:latin typeface="Nimbus Sans"/>
              </a:rPr>
              <a:t>O</a:t>
            </a:r>
            <a:r>
              <a:rPr lang="en-US" sz="1650" b="0" strike="noStrike" spc="-1">
                <a:solidFill>
                  <a:srgbClr val="000000"/>
                </a:solidFill>
                <a:latin typeface="Nimbus Sans"/>
              </a:rPr>
              <a:t>u</a:t>
            </a:r>
            <a:r>
              <a:rPr lang="en-US" sz="1650" b="0" strike="noStrike" spc="-1">
                <a:solidFill>
                  <a:srgbClr val="000000"/>
                </a:solidFill>
                <a:latin typeface="Nimbus Sans"/>
              </a:rPr>
              <a:t>t</a:t>
            </a:r>
            <a:r>
              <a:rPr lang="en-US" sz="1650" b="0" strike="noStrike" spc="-1">
                <a:solidFill>
                  <a:srgbClr val="000000"/>
                </a:solidFill>
                <a:latin typeface="Nimbus Sans"/>
              </a:rPr>
              <a:t>l</a:t>
            </a:r>
            <a:r>
              <a:rPr lang="en-US" sz="1650" b="0" strike="noStrike" spc="-1">
                <a:solidFill>
                  <a:srgbClr val="000000"/>
                </a:solidFill>
                <a:latin typeface="Nimbus Sans"/>
              </a:rPr>
              <a:t>i</a:t>
            </a:r>
            <a:r>
              <a:rPr lang="en-US" sz="1650" b="0" strike="noStrike" spc="-1">
                <a:solidFill>
                  <a:srgbClr val="000000"/>
                </a:solidFill>
                <a:latin typeface="Nimbus Sans"/>
              </a:rPr>
              <a:t>n</a:t>
            </a:r>
            <a:r>
              <a:rPr lang="en-US" sz="1650" b="0" strike="noStrike" spc="-1">
                <a:solidFill>
                  <a:srgbClr val="000000"/>
                </a:solidFill>
                <a:latin typeface="Nimbus Sans"/>
              </a:rPr>
              <a:t>e</a:t>
            </a:r>
            <a:r>
              <a:rPr lang="en-US" sz="1650" b="0" strike="noStrike" spc="-1">
                <a:solidFill>
                  <a:srgbClr val="000000"/>
                </a:solidFill>
                <a:latin typeface="Nimbus Sans"/>
              </a:rPr>
              <a:t> </a:t>
            </a:r>
            <a:r>
              <a:rPr lang="en-US" sz="1650" b="0" strike="noStrike" spc="-1">
                <a:solidFill>
                  <a:srgbClr val="000000"/>
                </a:solidFill>
                <a:latin typeface="Nimbus Sans"/>
              </a:rPr>
              <a:t>L</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2" name="PlaceHolder 1"/>
          <p:cNvSpPr>
            <a:spLocks noGrp="1"/>
          </p:cNvSpPr>
          <p:nvPr>
            <p:ph type="title"/>
          </p:nvPr>
        </p:nvSpPr>
        <p:spPr bwMode="auto">
          <a:xfrm>
            <a:off x="816120" y="1118880"/>
            <a:ext cx="8444160" cy="1775160"/>
          </a:xfrm>
          <a:prstGeom prst="rect">
            <a:avLst/>
          </a:prstGeom>
          <a:noFill/>
          <a:ln w="0">
            <a:noFill/>
          </a:ln>
        </p:spPr>
        <p:txBody>
          <a:bodyPr lIns="0" tIns="0" rIns="0" bIns="0" anchor="ctr">
            <a:noAutofit/>
          </a:bodyPr>
          <a:p>
            <a:pPr indent="0" algn="ctr">
              <a:lnSpc>
                <a:spcPct val="100000"/>
              </a:lnSpc>
              <a:buNone/>
              <a:tabLst>
                <a:tab pos="0" algn="l"/>
              </a:tabLst>
              <a:defRPr/>
            </a:pPr>
            <a:r>
              <a:rPr lang="es-VE" sz="11500" b="1" strike="noStrike" spc="-1">
                <a:solidFill>
                  <a:srgbClr val="FFFFFF"/>
                </a:solidFill>
                <a:latin typeface="Selawik"/>
                <a:ea typeface="UD Digi Kyokasho NK-R"/>
              </a:rPr>
              <a:t>Apocalipsis</a:t>
            </a:r>
            <a:endParaRPr lang="en-US" sz="11500" b="0" strike="noStrike" spc="-1">
              <a:solidFill>
                <a:srgbClr val="FFFFFF"/>
              </a:solidFill>
              <a:latin typeface="Nimbus Sans"/>
            </a:endParaRPr>
          </a:p>
        </p:txBody>
      </p:sp>
      <p:sp>
        <p:nvSpPr>
          <p:cNvPr id="83" name="Título 1"/>
          <p:cNvSpPr/>
          <p:nvPr/>
        </p:nvSpPr>
        <p:spPr bwMode="auto">
          <a:xfrm flipH="0" flipV="0">
            <a:off x="814679" y="3522240"/>
            <a:ext cx="8444160" cy="1765776"/>
          </a:xfrm>
          <a:prstGeom prst="rect">
            <a:avLst/>
          </a:prstGeom>
          <a:noFill/>
          <a:ln w="0">
            <a:noFill/>
          </a:ln>
        </p:spPr>
        <p:style>
          <a:lnRef idx="0"/>
          <a:fillRef idx="0"/>
          <a:effectRef idx="0"/>
          <a:fontRef idx="minor"/>
        </p:style>
        <p:txBody>
          <a:bodyPr lIns="90000" tIns="45000" rIns="90000" bIns="45000" anchor="ctr">
            <a:noAutofit/>
          </a:bodyPr>
          <a:p>
            <a:pPr algn="ctr">
              <a:lnSpc>
                <a:spcPct val="100000"/>
              </a:lnSpc>
              <a:defRPr/>
            </a:pPr>
            <a:r>
              <a:rPr lang="es-ES" sz="4200" b="1" strike="noStrike" spc="-1">
                <a:solidFill>
                  <a:srgbClr val="FFFFFF"/>
                </a:solidFill>
                <a:latin typeface="Selawik"/>
                <a:ea typeface="UD Digi Kyokasho NK-R"/>
              </a:rPr>
              <a:t>El rollo y el Cordero</a:t>
            </a:r>
            <a:endParaRPr lang="es-ES" sz="4200" b="0" strike="noStrike" spc="-1">
              <a:solidFill>
                <a:srgbClr val="FFFFFF"/>
              </a:solidFill>
              <a:latin typeface="Nimbus Sans"/>
            </a:endParaRPr>
          </a:p>
          <a:p>
            <a:pPr algn="ctr">
              <a:lnSpc>
                <a:spcPct val="90000"/>
              </a:lnSpc>
              <a:spcBef>
                <a:spcPts val="1001"/>
              </a:spcBef>
              <a:tabLst>
                <a:tab pos="0" algn="l"/>
              </a:tabLst>
              <a:defRPr/>
            </a:pPr>
            <a:r>
              <a:rPr lang="es-ES" sz="2600" b="0" strike="noStrike" spc="-1">
                <a:solidFill>
                  <a:srgbClr val="BDBDBD"/>
                </a:solidFill>
                <a:latin typeface="Selawik"/>
                <a:ea typeface="UD Digi Kyokasho NK-R"/>
              </a:rPr>
              <a:t>Ministerio YHWH</a:t>
            </a:r>
            <a:endParaRPr lang="es-ES" sz="2600" b="0" strike="noStrike" spc="-1">
              <a:solidFill>
                <a:srgbClr val="FFFFFF"/>
              </a:solidFill>
              <a:latin typeface="Nimbus Sans"/>
            </a:endParaRPr>
          </a:p>
          <a:p>
            <a:pPr algn="ctr">
              <a:lnSpc>
                <a:spcPct val="100000"/>
              </a:lnSpc>
              <a:defRPr/>
            </a:pPr>
            <a:r>
              <a:rPr lang="es-ES" sz="2400" b="0" strike="noStrike" spc="-1">
                <a:solidFill>
                  <a:srgbClr val="BDBDBD"/>
                </a:solidFill>
                <a:latin typeface="Selawik"/>
                <a:ea typeface="UD Digi Kyokasho NK-R"/>
              </a:rPr>
              <a:t>Capitulo 6</a:t>
            </a:r>
            <a:endParaRPr lang="es-ES" sz="2400" b="0" strike="noStrike" spc="-1">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38347457"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6:4</a:t>
            </a:r>
            <a:endParaRPr lang="es-ES" sz="5400" b="0" strike="noStrike" spc="0">
              <a:solidFill>
                <a:srgbClr val="FFFFFF"/>
              </a:solidFill>
              <a:latin typeface="Nimbus Sans"/>
            </a:endParaRPr>
          </a:p>
        </p:txBody>
      </p:sp>
      <p:sp>
        <p:nvSpPr>
          <p:cNvPr id="819308454"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salió </a:t>
            </a:r>
            <a:r>
              <a:rPr lang="es-ES" sz="3200" b="0" i="1" u="sng" strike="noStrike" cap="none" spc="0">
                <a:solidFill>
                  <a:schemeClr val="bg1"/>
                </a:solidFill>
                <a:latin typeface="Nimbus Sans"/>
                <a:ea typeface="Nimbus Sans"/>
                <a:cs typeface="Nimbus Sans"/>
              </a:rPr>
              <a:t>otro caballo, bermejo</a:t>
            </a:r>
            <a:r>
              <a:rPr lang="es-ES" sz="3200" b="0" i="1" u="none" strike="noStrike" cap="none" spc="0">
                <a:solidFill>
                  <a:schemeClr val="bg1"/>
                </a:solidFill>
                <a:latin typeface="Nimbus Sans"/>
                <a:ea typeface="Nimbus Sans"/>
                <a:cs typeface="Nimbus Sans"/>
              </a:rPr>
              <a:t>; y al que lo montaba le fue dado poder de quitar de la tierra la paz, y </a:t>
            </a:r>
            <a:r>
              <a:rPr lang="es-ES" sz="3200" b="0" i="1" u="sng" strike="noStrike" cap="none" spc="0">
                <a:solidFill>
                  <a:schemeClr val="bg1"/>
                </a:solidFill>
                <a:latin typeface="Nimbus Sans"/>
                <a:ea typeface="Nimbus Sans"/>
                <a:cs typeface="Nimbus Sans"/>
              </a:rPr>
              <a:t>que se matasen unos a otros</a:t>
            </a:r>
            <a:r>
              <a:rPr lang="es-ES" sz="3200" b="0" i="1" u="none" strike="noStrike" cap="none" spc="0">
                <a:solidFill>
                  <a:schemeClr val="bg1"/>
                </a:solidFill>
                <a:latin typeface="Nimbus Sans"/>
                <a:ea typeface="Nimbus Sans"/>
                <a:cs typeface="Nimbus Sans"/>
              </a:rPr>
              <a:t>; y se le dio una gran </a:t>
            </a:r>
            <a:r>
              <a:rPr lang="es-ES" sz="3200" b="0" i="1" u="sng" strike="noStrike" cap="none" spc="0">
                <a:solidFill>
                  <a:schemeClr val="bg1"/>
                </a:solidFill>
                <a:latin typeface="Nimbus Sans"/>
                <a:ea typeface="Nimbus Sans"/>
                <a:cs typeface="Nimbus Sans"/>
              </a:rPr>
              <a:t>espada</a:t>
            </a:r>
            <a:r>
              <a:rPr lang="es-ES" sz="3200" b="0" i="1" u="none" strike="noStrike" cap="none" spc="0">
                <a:solidFill>
                  <a:schemeClr val="bg1"/>
                </a:solidFill>
                <a:latin typeface="Nimbus Sans"/>
                <a:ea typeface="Nimbus Sans"/>
                <a:cs typeface="Nimbus Sans"/>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260791069"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84370402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6:4</a:t>
            </a:r>
            <a:br>
              <a:rPr sz="5400"/>
            </a:br>
            <a:r>
              <a:rPr lang="es-ES" sz="2800" b="1" i="1" u="none" strike="noStrike" cap="none" spc="0">
                <a:solidFill>
                  <a:srgbClr val="FFA85C"/>
                </a:solidFill>
                <a:latin typeface="Nimbus Sans"/>
                <a:ea typeface="Nimbus Sans"/>
                <a:cs typeface="Nimbus Sans"/>
              </a:rPr>
              <a:t>otro caballo, bermejo</a:t>
            </a:r>
            <a:endParaRPr lang="en-US" sz="2800" b="0" strike="noStrike" spc="0">
              <a:solidFill>
                <a:srgbClr val="FFFFFF"/>
              </a:solidFill>
              <a:latin typeface="Nimbus Sans"/>
            </a:endParaRPr>
          </a:p>
        </p:txBody>
      </p:sp>
      <p:sp>
        <p:nvSpPr>
          <p:cNvPr id="164679275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400" b="0" i="0" u="none" strike="noStrike" cap="none" spc="0">
                <a:solidFill>
                  <a:srgbClr val="FFFFFF"/>
                </a:solidFill>
                <a:latin typeface="Nimbus Sans"/>
                <a:ea typeface="Nimbus Sans"/>
                <a:cs typeface="Nimbus Sans"/>
              </a:rPr>
              <a:t>Su apariencia evoca el color de la sangre y representa el holocausto de la guerra </a:t>
            </a:r>
            <a:r>
              <a:rPr lang="es-ES" sz="2400" b="1" i="0" u="none" strike="noStrike" cap="none" spc="0">
                <a:solidFill>
                  <a:srgbClr val="FFA85C"/>
                </a:solidFill>
                <a:latin typeface="Nimbus Sans"/>
                <a:ea typeface="Nimbus Sans"/>
                <a:cs typeface="Nimbus Sans"/>
              </a:rPr>
              <a:t>[Mat 24:7]</a:t>
            </a:r>
            <a:r>
              <a:rPr lang="es-ES" sz="2400" b="0" i="0" u="none" strike="noStrike" cap="none" spc="0">
                <a:solidFill>
                  <a:srgbClr val="FFFFFF"/>
                </a:solidFill>
                <a:latin typeface="Nimbus Sans"/>
                <a:ea typeface="Nimbus Sans"/>
                <a:cs typeface="Nimbus Sans"/>
              </a:rPr>
              <a:t>.</a:t>
            </a:r>
            <a:endParaRPr lang="es-ES" sz="2400" b="0" i="0" u="none" strike="noStrike" cap="none" spc="0">
              <a:solidFill>
                <a:srgbClr val="FFFFFF"/>
              </a:solidFill>
              <a:latin typeface="Nimbus Sans"/>
              <a:ea typeface="Nimbus Sans"/>
              <a:cs typeface="Nimbus Sans"/>
            </a:endParaRPr>
          </a:p>
          <a:p>
            <a:pPr indent="0">
              <a:buNone/>
              <a:defRPr/>
            </a:pPr>
            <a:endParaRPr lang="es-ES" sz="2400" b="0" i="0" u="none" strike="noStrike" cap="none" spc="0">
              <a:solidFill>
                <a:srgbClr val="FFFFFF"/>
              </a:solidFill>
              <a:latin typeface="Nimbus Sans"/>
              <a:ea typeface="Nimbus Sans"/>
              <a:cs typeface="Nimbus Sans"/>
            </a:endParaRPr>
          </a:p>
          <a:p>
            <a:pPr indent="0">
              <a:buNone/>
              <a:defRPr/>
            </a:pPr>
            <a:r>
              <a:rPr lang="es-ES" sz="2400" b="0" i="0" u="none" strike="noStrike" cap="none" spc="0">
                <a:solidFill>
                  <a:srgbClr val="FFFFFF"/>
                </a:solidFill>
                <a:latin typeface="Nimbus Sans"/>
                <a:ea typeface="Nimbus Sans"/>
                <a:cs typeface="Nimbus Sans"/>
              </a:rPr>
              <a:t>Dios concederá a este caballo y a su jinete poder para desatar guerras a escala mundial. Por horrible que sea este juicio, apenas será “será principio de dolores” en el derramamiento de la ira de Dios </a:t>
            </a:r>
            <a:r>
              <a:rPr lang="es-ES" sz="2400" b="1" i="0" u="none" strike="noStrike" cap="none" spc="0">
                <a:solidFill>
                  <a:srgbClr val="FFA85C"/>
                </a:solidFill>
                <a:latin typeface="Nimbus Sans"/>
                <a:ea typeface="Nimbus Sans"/>
                <a:cs typeface="Nimbus Sans"/>
              </a:rPr>
              <a:t>[Mat 24:8; Mar 13:7-8; Luc 21:9]</a:t>
            </a:r>
            <a:r>
              <a:rPr lang="es-ES" sz="2400" b="0" i="0" u="none" strike="noStrike" cap="none" spc="0">
                <a:solidFill>
                  <a:srgbClr val="FFFFFF"/>
                </a:solidFill>
                <a:latin typeface="Nimbus Sans"/>
                <a:ea typeface="Nimbus Sans"/>
                <a:cs typeface="Nimbus Sans"/>
              </a:rPr>
              <a:t>.</a:t>
            </a:r>
            <a:endParaRPr lang="es-ES" sz="24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23658999"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85787414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6:4</a:t>
            </a:r>
            <a:br>
              <a:rPr sz="5400"/>
            </a:br>
            <a:r>
              <a:rPr lang="es-ES" sz="2800" b="1" i="1" u="none" strike="noStrike" cap="none" spc="0">
                <a:solidFill>
                  <a:srgbClr val="FFA85C"/>
                </a:solidFill>
                <a:latin typeface="Nimbus Sans"/>
                <a:ea typeface="Nimbus Sans"/>
                <a:cs typeface="Nimbus Sans"/>
              </a:rPr>
              <a:t>que se matasen unos a otros</a:t>
            </a:r>
            <a:endParaRPr lang="en-US" sz="2800" b="0" strike="noStrike" spc="0">
              <a:solidFill>
                <a:srgbClr val="FFFFFF"/>
              </a:solidFill>
              <a:latin typeface="Nimbus Sans"/>
            </a:endParaRPr>
          </a:p>
        </p:txBody>
      </p:sp>
      <p:sp>
        <p:nvSpPr>
          <p:cNvPr id="132954774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Los homicidios se volverán algo común y corriente.</a:t>
            </a:r>
            <a:endParaRPr sz="28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7548374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24573176"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6:4</a:t>
            </a:r>
            <a:br>
              <a:rPr sz="5400"/>
            </a:br>
            <a:r>
              <a:rPr lang="es-ES" sz="2800" b="1" i="1" u="none" strike="noStrike" cap="none" spc="0">
                <a:solidFill>
                  <a:srgbClr val="FFA85C"/>
                </a:solidFill>
                <a:latin typeface="Nimbus Sans"/>
                <a:ea typeface="Nimbus Sans"/>
                <a:cs typeface="Nimbus Sans"/>
              </a:rPr>
              <a:t>espada</a:t>
            </a:r>
            <a:endParaRPr lang="en-US" sz="2800" b="0" strike="noStrike" spc="0">
              <a:solidFill>
                <a:srgbClr val="FFFFFF"/>
              </a:solidFill>
              <a:latin typeface="Nimbus Sans"/>
            </a:endParaRPr>
          </a:p>
        </p:txBody>
      </p:sp>
      <p:sp>
        <p:nvSpPr>
          <p:cNvPr id="672512016"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No es la grande y ancha, sino la más corta que puede maniobrarse con más facilidad y que los asesinos utilizaban con frecuencia, así como los soldados al calor de la batalla. Representa un aumento desproporcionado en las muertes violentas, las masacres y las revueltas </a:t>
            </a:r>
            <a:r>
              <a:rPr lang="es-ES" sz="2800" b="1" i="0" u="none" strike="noStrike" cap="none" spc="0">
                <a:solidFill>
                  <a:srgbClr val="FFA85C"/>
                </a:solidFill>
                <a:latin typeface="Nimbus Sans"/>
                <a:ea typeface="Nimbus Sans"/>
                <a:cs typeface="Nimbus Sans"/>
              </a:rPr>
              <a:t>[Dan 8:24]</a:t>
            </a:r>
            <a:r>
              <a:rPr lang="es-ES" sz="2800" b="0" i="0"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2583098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6:5</a:t>
            </a:r>
            <a:endParaRPr lang="es-ES" sz="5400" b="0" strike="noStrike" spc="0">
              <a:solidFill>
                <a:srgbClr val="FFFFFF"/>
              </a:solidFill>
              <a:latin typeface="Nimbus Sans"/>
            </a:endParaRPr>
          </a:p>
        </p:txBody>
      </p:sp>
      <p:sp>
        <p:nvSpPr>
          <p:cNvPr id="1065896517"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Cuando abrió el tercer sello, oí al tercer ser viviente, que decía: Ven y mira. Y miré, y he aquí un </a:t>
            </a:r>
            <a:r>
              <a:rPr lang="es-ES" sz="3200" b="0" i="1" u="sng" strike="noStrike" cap="none" spc="0">
                <a:solidFill>
                  <a:schemeClr val="bg1"/>
                </a:solidFill>
                <a:latin typeface="Nimbus Sans"/>
                <a:ea typeface="Nimbus Sans"/>
                <a:cs typeface="Nimbus Sans"/>
              </a:rPr>
              <a:t>caballo negro</a:t>
            </a:r>
            <a:r>
              <a:rPr lang="es-ES" sz="3200" b="0" i="1" u="none" strike="noStrike" cap="none" spc="0">
                <a:solidFill>
                  <a:schemeClr val="bg1"/>
                </a:solidFill>
                <a:latin typeface="Nimbus Sans"/>
                <a:ea typeface="Nimbus Sans"/>
                <a:cs typeface="Nimbus Sans"/>
              </a:rPr>
              <a:t>; y el que lo montaba tenía una </a:t>
            </a:r>
            <a:r>
              <a:rPr lang="es-ES" sz="3200" b="0" i="1" u="sng" strike="noStrike" cap="none" spc="0">
                <a:solidFill>
                  <a:schemeClr val="bg1"/>
                </a:solidFill>
                <a:latin typeface="Nimbus Sans"/>
                <a:ea typeface="Nimbus Sans"/>
                <a:cs typeface="Nimbus Sans"/>
              </a:rPr>
              <a:t>balanza </a:t>
            </a:r>
            <a:r>
              <a:rPr lang="es-ES" sz="3200" b="0" i="1" u="none" strike="noStrike" cap="none" spc="0">
                <a:solidFill>
                  <a:schemeClr val="bg1"/>
                </a:solidFill>
                <a:latin typeface="Nimbus Sans"/>
                <a:ea typeface="Nimbus Sans"/>
                <a:cs typeface="Nimbus Sans"/>
              </a:rPr>
              <a:t>en la mano.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92183934"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720115071"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6:5</a:t>
            </a:r>
            <a:br>
              <a:rPr sz="5400"/>
            </a:br>
            <a:r>
              <a:rPr lang="es-ES" sz="2800" b="1" i="1" u="none" strike="noStrike" cap="none" spc="0">
                <a:solidFill>
                  <a:srgbClr val="FFA85C"/>
                </a:solidFill>
                <a:latin typeface="Nimbus Sans"/>
                <a:ea typeface="Nimbus Sans"/>
                <a:cs typeface="Nimbus Sans"/>
              </a:rPr>
              <a:t>caballo negro</a:t>
            </a:r>
            <a:endParaRPr lang="en-US" sz="2800" b="0" strike="noStrike" spc="0">
              <a:solidFill>
                <a:srgbClr val="FFFFFF"/>
              </a:solidFill>
              <a:latin typeface="Nimbus Sans"/>
            </a:endParaRPr>
          </a:p>
        </p:txBody>
      </p:sp>
      <p:sp>
        <p:nvSpPr>
          <p:cNvPr id="413404705"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El color negro representa el hambre </a:t>
            </a:r>
            <a:r>
              <a:rPr lang="es-ES" sz="2800" b="1" i="0" u="none" strike="noStrike" cap="none" spc="0">
                <a:solidFill>
                  <a:srgbClr val="FFA85C"/>
                </a:solidFill>
                <a:latin typeface="Nimbus Sans"/>
                <a:ea typeface="Nimbus Sans"/>
                <a:cs typeface="Nimbus Sans"/>
              </a:rPr>
              <a:t>[Lam 5:8-10]</a:t>
            </a:r>
            <a:r>
              <a:rPr lang="es-ES" sz="2800" b="0" i="0" u="none" strike="noStrike" cap="none" spc="0">
                <a:solidFill>
                  <a:srgbClr val="FFFFFF"/>
                </a:solidFill>
                <a:latin typeface="Nimbus Sans"/>
                <a:ea typeface="Nimbus Sans"/>
                <a:cs typeface="Nimbus Sans"/>
              </a:rPr>
              <a:t>. La guerra a escala global afectará en gran manera el suministro de alimento y el hambre se hará sentir en todo el planeta.</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46955817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91786196"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6:5</a:t>
            </a:r>
            <a:br>
              <a:rPr sz="5400"/>
            </a:br>
            <a:r>
              <a:rPr lang="es-ES" sz="2800" b="1" i="1" u="none" strike="noStrike" cap="none" spc="0">
                <a:solidFill>
                  <a:srgbClr val="FFA85C"/>
                </a:solidFill>
                <a:latin typeface="Nimbus Sans"/>
                <a:ea typeface="Nimbus Sans"/>
                <a:cs typeface="Nimbus Sans"/>
              </a:rPr>
              <a:t>una balanza</a:t>
            </a:r>
            <a:endParaRPr lang="en-US" sz="2800" b="0" strike="noStrike" spc="0">
              <a:solidFill>
                <a:srgbClr val="FFFFFF"/>
              </a:solidFill>
              <a:latin typeface="Nimbus Sans"/>
            </a:endParaRPr>
          </a:p>
        </p:txBody>
      </p:sp>
      <p:sp>
        <p:nvSpPr>
          <p:cNvPr id="21844692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Este era un instrumento de medición y consistía de dos bandejas pequeñas que colgaban a lado y lado de un travesaño. Su presencia indica que la escasez de alimento llevará al racionamiento obligatorio y a largas filas de personas hambrientas.</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61852290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6:6</a:t>
            </a:r>
            <a:endParaRPr lang="es-ES" sz="5400" b="0" strike="noStrike" spc="0">
              <a:solidFill>
                <a:srgbClr val="FFFFFF"/>
              </a:solidFill>
              <a:latin typeface="Nimbus Sans"/>
            </a:endParaRPr>
          </a:p>
        </p:txBody>
      </p:sp>
      <p:sp>
        <p:nvSpPr>
          <p:cNvPr id="173026266"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oí una voz de en medio de los cuatro seres vivientes, que decía: </a:t>
            </a:r>
            <a:r>
              <a:rPr lang="es-ES" sz="3200" b="0" i="1" u="sng" strike="noStrike" cap="none" spc="0">
                <a:solidFill>
                  <a:schemeClr val="bg1"/>
                </a:solidFill>
                <a:latin typeface="Nimbus Sans"/>
                <a:ea typeface="Nimbus Sans"/>
                <a:cs typeface="Nimbus Sans"/>
              </a:rPr>
              <a:t>Dos libras de trigo</a:t>
            </a:r>
            <a:r>
              <a:rPr lang="es-ES" sz="3200" b="0" i="1" u="none" strike="noStrike" cap="none" spc="0">
                <a:solidFill>
                  <a:schemeClr val="bg1"/>
                </a:solidFill>
                <a:latin typeface="Nimbus Sans"/>
                <a:ea typeface="Nimbus Sans"/>
                <a:cs typeface="Nimbus Sans"/>
              </a:rPr>
              <a:t> por un </a:t>
            </a:r>
            <a:r>
              <a:rPr lang="es-ES" sz="3200" b="0" i="1" u="sng" strike="noStrike" cap="none" spc="0">
                <a:solidFill>
                  <a:schemeClr val="bg1"/>
                </a:solidFill>
                <a:latin typeface="Nimbus Sans"/>
                <a:ea typeface="Nimbus Sans"/>
                <a:cs typeface="Nimbus Sans"/>
              </a:rPr>
              <a:t>denario</a:t>
            </a:r>
            <a:r>
              <a:rPr lang="es-ES" sz="3200" b="0" i="1" u="none" strike="noStrike" cap="none" spc="0">
                <a:solidFill>
                  <a:schemeClr val="bg1"/>
                </a:solidFill>
                <a:latin typeface="Nimbus Sans"/>
                <a:ea typeface="Nimbus Sans"/>
                <a:cs typeface="Nimbus Sans"/>
              </a:rPr>
              <a:t>, y </a:t>
            </a:r>
            <a:r>
              <a:rPr lang="es-ES" sz="3200" b="0" i="1" u="sng" strike="noStrike" cap="none" spc="0">
                <a:solidFill>
                  <a:schemeClr val="bg1"/>
                </a:solidFill>
                <a:latin typeface="Nimbus Sans"/>
                <a:ea typeface="Nimbus Sans"/>
                <a:cs typeface="Nimbus Sans"/>
              </a:rPr>
              <a:t>seis libras de cebada</a:t>
            </a:r>
            <a:r>
              <a:rPr lang="es-ES" sz="3200" b="0" i="1" u="none" strike="noStrike" cap="none" spc="0">
                <a:solidFill>
                  <a:schemeClr val="bg1"/>
                </a:solidFill>
                <a:latin typeface="Nimbus Sans"/>
                <a:ea typeface="Nimbus Sans"/>
                <a:cs typeface="Nimbus Sans"/>
              </a:rPr>
              <a:t> por un denario; pero no dañes </a:t>
            </a:r>
            <a:r>
              <a:rPr lang="es-ES" sz="3200" b="0" i="1" u="sng" strike="noStrike" cap="none" spc="0">
                <a:solidFill>
                  <a:schemeClr val="bg1"/>
                </a:solidFill>
                <a:latin typeface="Nimbus Sans"/>
                <a:ea typeface="Nimbus Sans"/>
                <a:cs typeface="Nimbus Sans"/>
              </a:rPr>
              <a:t>el aceite ni el vino</a:t>
            </a:r>
            <a:r>
              <a:rPr lang="es-ES" sz="3200" b="0" i="1" u="none" strike="noStrike" cap="none" spc="0">
                <a:solidFill>
                  <a:schemeClr val="bg1"/>
                </a:solidFill>
                <a:latin typeface="Nimbus Sans"/>
                <a:ea typeface="Nimbus Sans"/>
                <a:cs typeface="Nimbus Sans"/>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04899671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688039779"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6:6</a:t>
            </a:r>
            <a:br>
              <a:rPr sz="5400"/>
            </a:br>
            <a:r>
              <a:rPr lang="es-ES" sz="2800" b="1" i="1" u="none" strike="noStrike" cap="none" spc="0">
                <a:solidFill>
                  <a:srgbClr val="FFA85C"/>
                </a:solidFill>
                <a:latin typeface="Nimbus Sans"/>
                <a:ea typeface="Nimbus Sans"/>
                <a:cs typeface="Nimbus Sans"/>
              </a:rPr>
              <a:t>Dos libras de trigo</a:t>
            </a:r>
            <a:endParaRPr lang="en-US" sz="2800" b="0" strike="noStrike" spc="0">
              <a:solidFill>
                <a:srgbClr val="FFFFFF"/>
              </a:solidFill>
              <a:latin typeface="Nimbus Sans"/>
            </a:endParaRPr>
          </a:p>
        </p:txBody>
      </p:sp>
      <p:sp>
        <p:nvSpPr>
          <p:cNvPr id="1769488860"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La cantidad aproximada que se necesitaba para el sostenimiento diario de una persona. </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644972224"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40139035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6:6</a:t>
            </a:r>
            <a:br>
              <a:rPr sz="5400"/>
            </a:br>
            <a:r>
              <a:rPr lang="es-ES" sz="2800" b="1" i="1" u="none" strike="noStrike" cap="none" spc="0">
                <a:solidFill>
                  <a:srgbClr val="FFA85C"/>
                </a:solidFill>
                <a:latin typeface="Nimbus Sans"/>
                <a:ea typeface="Nimbus Sans"/>
                <a:cs typeface="Nimbus Sans"/>
              </a:rPr>
              <a:t>denario</a:t>
            </a:r>
            <a:endParaRPr lang="en-US" sz="2800" b="0" strike="noStrike" spc="0">
              <a:solidFill>
                <a:srgbClr val="FFFFFF"/>
              </a:solidFill>
              <a:latin typeface="Nimbus Sans"/>
            </a:endParaRPr>
          </a:p>
        </p:txBody>
      </p:sp>
      <p:sp>
        <p:nvSpPr>
          <p:cNvPr id="187665552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El salario normal por todo un día de trabajo que en aquel entonces comprará alimento suficiente para una sola persona. </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1">
                <a:solidFill>
                  <a:srgbClr val="FFFFFF"/>
                </a:solidFill>
                <a:latin typeface="Nimbus Sans"/>
              </a:rPr>
              <a:t>Apocalípsis </a:t>
            </a:r>
            <a:r>
              <a:rPr lang="es-ES" sz="5400" b="1" strike="noStrike" spc="0">
                <a:solidFill>
                  <a:srgbClr val="FFFFFF"/>
                </a:solidFill>
                <a:latin typeface="Nimbus Sans"/>
              </a:rPr>
              <a:t>6:1</a:t>
            </a:r>
            <a:endParaRPr lang="es-ES" sz="5400" b="0" strike="noStrike" spc="-1">
              <a:solidFill>
                <a:srgbClr val="FFFFFF"/>
              </a:solidFill>
              <a:latin typeface="Nimbus Sans"/>
            </a:endParaRPr>
          </a:p>
        </p:txBody>
      </p:sp>
      <p:sp>
        <p:nvSpPr>
          <p:cNvPr id="86"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Vi cuando el Cordero abrió uno de los sellos, y oí a uno de los cuatro seres vivientes decir como con voz de trueno: Ven y mira.</a:t>
            </a:r>
            <a:endParaRPr sz="3200" b="0" strike="noStrike" spc="-1">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3001054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62516383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6:6</a:t>
            </a:r>
            <a:br>
              <a:rPr sz="5400"/>
            </a:br>
            <a:r>
              <a:rPr lang="es-ES" sz="2800" b="1" i="1" u="none" strike="noStrike" cap="none" spc="0">
                <a:solidFill>
                  <a:srgbClr val="FFA85C"/>
                </a:solidFill>
                <a:latin typeface="Nimbus Sans"/>
                <a:ea typeface="Nimbus Sans"/>
                <a:cs typeface="Nimbus Sans"/>
              </a:rPr>
              <a:t>seis libras de cebada</a:t>
            </a:r>
            <a:endParaRPr lang="en-US" sz="2800" b="0" strike="noStrike" spc="0">
              <a:solidFill>
                <a:srgbClr val="FFFFFF"/>
              </a:solidFill>
              <a:latin typeface="Nimbus Sans"/>
            </a:endParaRPr>
          </a:p>
        </p:txBody>
      </p:sp>
      <p:sp>
        <p:nvSpPr>
          <p:cNvPr id="59718755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Este grano se utiliza por lo general para alimentar animales porque es bajo en nutrientes y es más barato que el trigo. Un día de trabajo solo permite comprar alimento para sostener a una familia pequeña. </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80249360"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07723813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6:6</a:t>
            </a:r>
            <a:br>
              <a:rPr sz="5400"/>
            </a:br>
            <a:r>
              <a:rPr lang="es-ES" sz="2800" b="1" i="1" u="none" strike="noStrike" cap="none" spc="0">
                <a:solidFill>
                  <a:srgbClr val="FFA85C"/>
                </a:solidFill>
                <a:latin typeface="Nimbus Sans"/>
                <a:ea typeface="Nimbus Sans"/>
                <a:cs typeface="Nimbus Sans"/>
              </a:rPr>
              <a:t>el aceite ni el vino</a:t>
            </a:r>
            <a:endParaRPr lang="en-US" sz="2800" b="0" strike="noStrike" spc="0">
              <a:solidFill>
                <a:srgbClr val="FFFFFF"/>
              </a:solidFill>
              <a:latin typeface="Nimbus Sans"/>
            </a:endParaRPr>
          </a:p>
        </p:txBody>
      </p:sp>
      <p:sp>
        <p:nvSpPr>
          <p:cNvPr id="150886905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Aunque el hecho puede ser que estos alimentos no serán afectados por la escasez, una interpretación contextual indica que ciertos víveres básicos como el aceite que se usaba en la preparación de pan y el vino que se consideraba indispensable para cocinar y para purificar el agua, de repente se convertirán en artículos de lujo que deben protegerse con recelo.</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82401345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6:7</a:t>
            </a:r>
            <a:endParaRPr lang="es-ES" sz="5400" b="0" strike="noStrike" spc="0">
              <a:solidFill>
                <a:srgbClr val="FFFFFF"/>
              </a:solidFill>
              <a:latin typeface="Nimbus Sans"/>
            </a:endParaRPr>
          </a:p>
        </p:txBody>
      </p:sp>
      <p:sp>
        <p:nvSpPr>
          <p:cNvPr id="521495111"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Cuando abrió el cuarto sello, oí la voz del cuarto ser viviente, que decía: Ven y mira.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61926373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6:8</a:t>
            </a:r>
            <a:endParaRPr lang="es-ES" sz="5400" b="0" strike="noStrike" spc="0">
              <a:solidFill>
                <a:srgbClr val="FFFFFF"/>
              </a:solidFill>
              <a:latin typeface="Nimbus Sans"/>
            </a:endParaRPr>
          </a:p>
        </p:txBody>
      </p:sp>
      <p:sp>
        <p:nvSpPr>
          <p:cNvPr id="162228785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Miré, y he aquí un </a:t>
            </a:r>
            <a:r>
              <a:rPr lang="es-ES" sz="3200" b="0" i="1" u="sng" strike="noStrike" cap="none" spc="0">
                <a:solidFill>
                  <a:schemeClr val="bg1"/>
                </a:solidFill>
                <a:latin typeface="Nimbus Sans"/>
                <a:ea typeface="Nimbus Sans"/>
                <a:cs typeface="Nimbus Sans"/>
              </a:rPr>
              <a:t>caballo amarillo</a:t>
            </a:r>
            <a:r>
              <a:rPr lang="es-ES" sz="3200" b="0" i="1" u="none" strike="noStrike" cap="none" spc="0">
                <a:solidFill>
                  <a:schemeClr val="bg1"/>
                </a:solidFill>
                <a:latin typeface="Nimbus Sans"/>
                <a:ea typeface="Nimbus Sans"/>
                <a:cs typeface="Nimbus Sans"/>
              </a:rPr>
              <a:t>, y el que lo montaba tenía por nombre Muerte, y el </a:t>
            </a:r>
            <a:r>
              <a:rPr lang="es-ES" sz="3200" b="0" i="1" u="sng" strike="noStrike" cap="none" spc="0">
                <a:solidFill>
                  <a:schemeClr val="bg1"/>
                </a:solidFill>
                <a:latin typeface="Nimbus Sans"/>
                <a:ea typeface="Nimbus Sans"/>
                <a:cs typeface="Nimbus Sans"/>
              </a:rPr>
              <a:t>Hades</a:t>
            </a:r>
            <a:r>
              <a:rPr lang="es-ES" sz="3200" b="0" i="1" u="none" strike="noStrike" cap="none" spc="0">
                <a:solidFill>
                  <a:schemeClr val="bg1"/>
                </a:solidFill>
                <a:latin typeface="Nimbus Sans"/>
                <a:ea typeface="Nimbus Sans"/>
                <a:cs typeface="Nimbus Sans"/>
              </a:rPr>
              <a:t> </a:t>
            </a:r>
            <a:r>
              <a:rPr lang="es-ES" sz="3200" b="0" i="1" u="none" strike="noStrike" cap="none" spc="0">
                <a:solidFill>
                  <a:schemeClr val="bg1"/>
                </a:solidFill>
                <a:latin typeface="Nimbus Sans"/>
                <a:ea typeface="Nimbus Sans"/>
                <a:cs typeface="Nimbus Sans"/>
              </a:rPr>
              <a:t>le seguía; y le fue dada potestad sobre la cuarta parte de la tierra, para matar con espada, con hambre, con mortandad, y con las fieras de la tierra.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088574308"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274615350"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6:8</a:t>
            </a:r>
            <a:br>
              <a:rPr sz="5400"/>
            </a:br>
            <a:r>
              <a:rPr lang="es-ES" sz="2800" b="1" i="1" u="none" strike="noStrike" cap="none" spc="0">
                <a:solidFill>
                  <a:srgbClr val="FFA85C"/>
                </a:solidFill>
                <a:latin typeface="Nimbus Sans"/>
                <a:ea typeface="Nimbus Sans"/>
                <a:cs typeface="Nimbus Sans"/>
              </a:rPr>
              <a:t>caballo amarillo</a:t>
            </a:r>
            <a:endParaRPr lang="en-US" sz="2800" b="0" strike="noStrike" spc="0">
              <a:solidFill>
                <a:srgbClr val="FFFFFF"/>
              </a:solidFill>
              <a:latin typeface="Nimbus Sans"/>
            </a:endParaRPr>
          </a:p>
        </p:txBody>
      </p:sp>
      <p:sp>
        <p:nvSpPr>
          <p:cNvPr id="1064014884"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La palabra “clorofila” se deriva de este adjetivo griego y describe la tonalidad pálida y verdosa que adquiere un cadáver en descomposición. Dios concede a este jinete la autoridad para traer muerte al veinticinco por ciento de la población mundial.</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656542344"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279616256"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6:8</a:t>
            </a:r>
            <a:br>
              <a:rPr sz="5400"/>
            </a:br>
            <a:r>
              <a:rPr lang="es-ES" sz="2800" b="1" i="1" u="none" strike="noStrike" cap="none" spc="0">
                <a:solidFill>
                  <a:srgbClr val="FFA85C"/>
                </a:solidFill>
                <a:latin typeface="Nimbus Sans"/>
                <a:ea typeface="Nimbus Sans"/>
                <a:cs typeface="Nimbus Sans"/>
              </a:rPr>
              <a:t>Hades</a:t>
            </a:r>
            <a:endParaRPr lang="en-US" sz="2800" b="0" strike="noStrike" spc="0">
              <a:solidFill>
                <a:srgbClr val="FFFFFF"/>
              </a:solidFill>
              <a:latin typeface="Nimbus Sans"/>
            </a:endParaRPr>
          </a:p>
        </p:txBody>
      </p:sp>
      <p:sp>
        <p:nvSpPr>
          <p:cNvPr id="1606159674"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1" i="0" u="none" strike="noStrike" cap="none" spc="0">
                <a:solidFill>
                  <a:srgbClr val="FFA85C"/>
                </a:solidFill>
                <a:latin typeface="Nimbus Sans"/>
                <a:ea typeface="Nimbus Sans"/>
                <a:cs typeface="Nimbus Sans"/>
              </a:rPr>
              <a:t>[Luc 16:23]</a:t>
            </a:r>
            <a:r>
              <a:rPr lang="es-ES" sz="2800" b="0" i="0" u="none" strike="noStrike" cap="none" spc="0">
                <a:solidFill>
                  <a:srgbClr val="FFFFFF"/>
                </a:solidFill>
                <a:latin typeface="Nimbus Sans"/>
                <a:ea typeface="Nimbus Sans"/>
                <a:cs typeface="Nimbus Sans"/>
              </a:rPr>
              <a:t>. El lugar de los muertos que se identifica en relación directa con la muerte.</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67631243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6:9</a:t>
            </a:r>
            <a:endParaRPr lang="es-ES" sz="5400" b="0" strike="noStrike" spc="0">
              <a:solidFill>
                <a:srgbClr val="FFFFFF"/>
              </a:solidFill>
              <a:latin typeface="Nimbus Sans"/>
            </a:endParaRPr>
          </a:p>
        </p:txBody>
      </p:sp>
      <p:sp>
        <p:nvSpPr>
          <p:cNvPr id="37810939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Cuando abrió </a:t>
            </a:r>
            <a:r>
              <a:rPr lang="es-ES" sz="3200" b="0" i="1" u="sng" strike="noStrike" cap="none" spc="0">
                <a:solidFill>
                  <a:schemeClr val="bg1"/>
                </a:solidFill>
                <a:latin typeface="Nimbus Sans"/>
                <a:ea typeface="Nimbus Sans"/>
                <a:cs typeface="Nimbus Sans"/>
              </a:rPr>
              <a:t>el </a:t>
            </a:r>
            <a:r>
              <a:rPr lang="es-ES" sz="3200" b="0" i="1" u="sng" strike="noStrike" cap="none" spc="0">
                <a:solidFill>
                  <a:schemeClr val="bg1"/>
                </a:solidFill>
                <a:latin typeface="Nimbus Sans"/>
                <a:ea typeface="Nimbus Sans"/>
                <a:cs typeface="Nimbus Sans"/>
              </a:rPr>
              <a:t>quinto </a:t>
            </a:r>
            <a:r>
              <a:rPr lang="es-ES" sz="3200" b="0" i="1" u="sng" strike="noStrike" cap="none" spc="0">
                <a:solidFill>
                  <a:schemeClr val="bg1"/>
                </a:solidFill>
                <a:latin typeface="Nimbus Sans"/>
                <a:ea typeface="Nimbus Sans"/>
                <a:cs typeface="Nimbus Sans"/>
              </a:rPr>
              <a:t>sello</a:t>
            </a:r>
            <a:r>
              <a:rPr lang="es-ES" sz="3200" b="0" i="1" u="none" strike="noStrike" cap="none" spc="0">
                <a:solidFill>
                  <a:schemeClr val="bg1"/>
                </a:solidFill>
                <a:latin typeface="Nimbus Sans"/>
                <a:ea typeface="Nimbus Sans"/>
                <a:cs typeface="Nimbus Sans"/>
              </a:rPr>
              <a:t>, vi </a:t>
            </a:r>
            <a:r>
              <a:rPr lang="es-ES" sz="3200" b="0" i="1" u="sng" strike="noStrike" cap="none" spc="0">
                <a:solidFill>
                  <a:schemeClr val="bg1"/>
                </a:solidFill>
                <a:latin typeface="Nimbus Sans"/>
                <a:ea typeface="Nimbus Sans"/>
                <a:cs typeface="Nimbus Sans"/>
              </a:rPr>
              <a:t>bajo el altar</a:t>
            </a:r>
            <a:r>
              <a:rPr lang="es-ES" sz="3200" b="0" i="1" u="none" strike="noStrike" cap="none" spc="0">
                <a:solidFill>
                  <a:schemeClr val="bg1"/>
                </a:solidFill>
                <a:latin typeface="Nimbus Sans"/>
                <a:ea typeface="Nimbus Sans"/>
                <a:cs typeface="Nimbus Sans"/>
              </a:rPr>
              <a:t> </a:t>
            </a:r>
            <a:r>
              <a:rPr lang="es-ES" sz="3200" b="0" i="1" u="sng" strike="noStrike" cap="none" spc="0">
                <a:solidFill>
                  <a:schemeClr val="bg1"/>
                </a:solidFill>
                <a:latin typeface="Nimbus Sans"/>
                <a:ea typeface="Nimbus Sans"/>
                <a:cs typeface="Nimbus Sans"/>
              </a:rPr>
              <a:t>las almas de los que habían sido muertos</a:t>
            </a:r>
            <a:r>
              <a:rPr lang="es-ES" sz="3200" b="0" i="1" u="none" strike="noStrike" cap="none" spc="0">
                <a:solidFill>
                  <a:schemeClr val="bg1"/>
                </a:solidFill>
                <a:latin typeface="Nimbus Sans"/>
                <a:ea typeface="Nimbus Sans"/>
                <a:cs typeface="Nimbus Sans"/>
              </a:rPr>
              <a:t> por causa de la palabra de Dios y por el testimonio que tenían.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0495622"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23842086"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6:9</a:t>
            </a:r>
            <a:br>
              <a:rPr sz="5400"/>
            </a:br>
            <a:r>
              <a:rPr lang="es-ES" sz="2800" b="1" i="1" u="none" strike="noStrike" cap="none" spc="0">
                <a:solidFill>
                  <a:srgbClr val="FFA85C"/>
                </a:solidFill>
                <a:latin typeface="Nimbus Sans"/>
                <a:ea typeface="Nimbus Sans"/>
                <a:cs typeface="Nimbus Sans"/>
              </a:rPr>
              <a:t>el quinto sello</a:t>
            </a:r>
            <a:endParaRPr lang="en-US" sz="2800" b="0" strike="noStrike" spc="0">
              <a:solidFill>
                <a:srgbClr val="FFFFFF"/>
              </a:solidFill>
              <a:latin typeface="Nimbus Sans"/>
            </a:endParaRPr>
          </a:p>
        </p:txBody>
      </p:sp>
      <p:sp>
        <p:nvSpPr>
          <p:cNvPr id="365245705"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200" b="0" i="0" u="none" strike="noStrike" cap="none" spc="0">
                <a:solidFill>
                  <a:srgbClr val="FFFFFF"/>
                </a:solidFill>
                <a:latin typeface="Nimbus Sans"/>
                <a:ea typeface="Nimbus Sans"/>
                <a:cs typeface="Nimbus Sans"/>
              </a:rPr>
              <a:t>Este sello describe el ímpetu de las oraciones de los santos por la venganza de Dios. Los acontecimientos que acompañan su apertura comienzan en la primera mitad de la tribulación y marcan su punto medio para dar comienzo la segunda mitad del período de siete años que se llama la gran tribulación.</a:t>
            </a:r>
            <a:endParaRPr lang="es-ES" sz="2200" b="0" i="0" u="none" strike="noStrike" cap="none" spc="0">
              <a:solidFill>
                <a:srgbClr val="FFFFFF"/>
              </a:solidFill>
              <a:latin typeface="Nimbus Sans"/>
              <a:ea typeface="Nimbus Sans"/>
              <a:cs typeface="Nimbus Sans"/>
            </a:endParaRPr>
          </a:p>
          <a:p>
            <a:pPr indent="0">
              <a:buNone/>
              <a:defRPr/>
            </a:pPr>
            <a:endParaRPr lang="es-ES" sz="2200" b="0" strike="noStrike" spc="0">
              <a:solidFill>
                <a:srgbClr val="FFFFFF"/>
              </a:solidFill>
              <a:latin typeface="Nimbus Sans"/>
            </a:endParaRPr>
          </a:p>
          <a:p>
            <a:pPr indent="0">
              <a:buNone/>
              <a:defRPr/>
            </a:pPr>
            <a:r>
              <a:rPr lang="es-ES" sz="2200" b="0" i="0" u="none" strike="noStrike" cap="none" spc="0">
                <a:solidFill>
                  <a:srgbClr val="FFFFFF"/>
                </a:solidFill>
                <a:latin typeface="Nimbus Sans"/>
                <a:ea typeface="Nimbus Sans"/>
                <a:cs typeface="Nimbus Sans"/>
              </a:rPr>
              <a:t>El segundo período de tres años y medio </a:t>
            </a:r>
            <a:r>
              <a:rPr lang="es-ES" sz="2200" b="1" i="0" u="none" strike="noStrike" cap="none" spc="0">
                <a:solidFill>
                  <a:srgbClr val="FFA85C"/>
                </a:solidFill>
                <a:latin typeface="Nimbus Sans"/>
                <a:ea typeface="Nimbus Sans"/>
                <a:cs typeface="Nimbus Sans"/>
              </a:rPr>
              <a:t>[Apo 11:2; Apo 12:6; Apo 13:5]</a:t>
            </a:r>
            <a:r>
              <a:rPr lang="es-ES" sz="2200" b="0" i="0" u="none" strike="noStrike" cap="none" spc="0">
                <a:solidFill>
                  <a:srgbClr val="FFFFFF"/>
                </a:solidFill>
                <a:latin typeface="Nimbus Sans"/>
                <a:ea typeface="Nimbus Sans"/>
                <a:cs typeface="Nimbus Sans"/>
              </a:rPr>
              <a:t> incluye el día del Señor, en el cual Dios desata su juicio e ira implacables sobre la tierra en olas que crecen en intensidad.</a:t>
            </a:r>
            <a:endParaRPr lang="es-ES" sz="22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08402737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036095671"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6:9</a:t>
            </a:r>
            <a:br>
              <a:rPr sz="5400"/>
            </a:br>
            <a:r>
              <a:rPr lang="es-ES" sz="2800" b="1" i="1" u="none" strike="noStrike" cap="none" spc="0">
                <a:solidFill>
                  <a:srgbClr val="FFA85C"/>
                </a:solidFill>
                <a:latin typeface="Nimbus Sans"/>
                <a:ea typeface="Nimbus Sans"/>
                <a:cs typeface="Nimbus Sans"/>
              </a:rPr>
              <a:t>bajo el altar</a:t>
            </a:r>
            <a:endParaRPr lang="en-US" sz="2800" b="0" strike="noStrike" spc="0">
              <a:solidFill>
                <a:srgbClr val="FFFFFF"/>
              </a:solidFill>
              <a:latin typeface="Nimbus Sans"/>
            </a:endParaRPr>
          </a:p>
        </p:txBody>
      </p:sp>
      <p:sp>
        <p:nvSpPr>
          <p:cNvPr id="212937905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Una referencia probable al altar del incienso que representaba cómo las oraciones de los santos ascienden a Dios </a:t>
            </a:r>
            <a:r>
              <a:rPr lang="es-ES" sz="2800" b="1" i="0" u="none" strike="noStrike" cap="none" spc="0">
                <a:solidFill>
                  <a:srgbClr val="FFA85C"/>
                </a:solidFill>
                <a:latin typeface="Nimbus Sans"/>
                <a:ea typeface="Nimbus Sans"/>
                <a:cs typeface="Nimbus Sans"/>
              </a:rPr>
              <a:t>[Apo 5:8; cp. Éxo 40:5]</a:t>
            </a:r>
            <a:r>
              <a:rPr lang="es-ES" sz="2800" b="0" i="0" u="none" strike="noStrike" cap="none" spc="0">
                <a:solidFill>
                  <a:srgbClr val="FFFFFF"/>
                </a:solidFill>
                <a:latin typeface="Nimbus Sans"/>
                <a:ea typeface="Nimbus Sans"/>
                <a:cs typeface="Nimbus Sans"/>
              </a:rPr>
              <a:t>. </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815731508"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18585927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6:9</a:t>
            </a:r>
            <a:br>
              <a:rPr sz="5400"/>
            </a:br>
            <a:r>
              <a:rPr lang="es-ES" sz="2800" b="1" i="1" u="none" strike="noStrike" cap="none" spc="0">
                <a:solidFill>
                  <a:srgbClr val="FFA85C"/>
                </a:solidFill>
                <a:latin typeface="Nimbus Sans"/>
                <a:ea typeface="Nimbus Sans"/>
                <a:cs typeface="Nimbus Sans"/>
              </a:rPr>
              <a:t>las almas de los que habían sido muertos</a:t>
            </a:r>
            <a:endParaRPr lang="en-US" sz="2800" b="0" strike="noStrike" spc="0">
              <a:solidFill>
                <a:srgbClr val="FFFFFF"/>
              </a:solidFill>
              <a:latin typeface="Nimbus Sans"/>
            </a:endParaRPr>
          </a:p>
        </p:txBody>
      </p:sp>
      <p:sp>
        <p:nvSpPr>
          <p:cNvPr id="339172515"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Los cristianos martirizados por su fe </a:t>
            </a:r>
            <a:r>
              <a:rPr lang="es-ES" sz="2800" b="1" i="0" u="none" strike="noStrike" cap="none" spc="0">
                <a:solidFill>
                  <a:srgbClr val="FFA85C"/>
                </a:solidFill>
                <a:latin typeface="Nimbus Sans"/>
                <a:ea typeface="Nimbus Sans"/>
                <a:cs typeface="Nimbus Sans"/>
              </a:rPr>
              <a:t>[Apo 7:9; Apo 7:13-15; Apo 17:6; Mat 24:9-14; Mar 13:9-13; Luc 21:12-19]</a:t>
            </a:r>
            <a:r>
              <a:rPr lang="es-ES" sz="2800" b="0" i="0"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1">
              <a:solidFill>
                <a:srgbClr val="000000"/>
              </a:solidFill>
              <a:latin typeface="Nimbus Sans"/>
              <a:ea typeface="DejaVu Sans"/>
            </a:endParaRPr>
          </a:p>
        </p:txBody>
      </p:sp>
      <p:sp>
        <p:nvSpPr>
          <p:cNvPr id="88"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a:t>
            </a:r>
            <a:br>
              <a:rPr sz="5400"/>
            </a:br>
            <a:r>
              <a:rPr lang="es-ES" sz="2800" b="1" i="1" u="none" strike="noStrike" cap="none" spc="0">
                <a:solidFill>
                  <a:srgbClr val="FFA85C"/>
                </a:solidFill>
                <a:latin typeface="Nimbus Sans"/>
                <a:ea typeface="Nimbus Sans"/>
                <a:cs typeface="Nimbus Sans"/>
              </a:rPr>
              <a:t>Los sellos</a:t>
            </a:r>
            <a:endParaRPr lang="en-US" sz="2800" b="0" strike="noStrike" spc="-1">
              <a:solidFill>
                <a:srgbClr val="FFFFFF"/>
              </a:solidFill>
              <a:latin typeface="Nimbus Sans"/>
            </a:endParaRPr>
          </a:p>
        </p:txBody>
      </p:sp>
      <p:sp>
        <p:nvSpPr>
          <p:cNvPr id="8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600" b="0" i="1" u="none" strike="noStrike" cap="none" spc="0">
                <a:solidFill>
                  <a:srgbClr val="FFFFFF"/>
                </a:solidFill>
                <a:latin typeface="Nimbus Sans"/>
                <a:ea typeface="Nimbus Sans"/>
                <a:cs typeface="Nimbus Sans"/>
              </a:rPr>
              <a:t>A medida que Él rompe los siete sellos que aseguran el rollo, cada sello desata una nueva demostración del juicio de Dios sobre la tierra y el desenlace del período futuro de tribulación </a:t>
            </a:r>
            <a:r>
              <a:rPr lang="es-ES" sz="2600" b="1" i="1" u="none" strike="noStrike" cap="none" spc="0">
                <a:solidFill>
                  <a:srgbClr val="FFA85C"/>
                </a:solidFill>
                <a:latin typeface="Nimbus Sans"/>
                <a:ea typeface="Nimbus Sans"/>
                <a:cs typeface="Nimbus Sans"/>
              </a:rPr>
              <a:t>[Mat 24:3-9]</a:t>
            </a:r>
            <a:r>
              <a:rPr lang="es-ES" sz="2600" b="0" i="1" u="none" strike="noStrike" cap="none" spc="0">
                <a:solidFill>
                  <a:srgbClr val="FFFFFF"/>
                </a:solidFill>
                <a:latin typeface="Nimbus Sans"/>
                <a:ea typeface="Nimbus Sans"/>
                <a:cs typeface="Nimbus Sans"/>
              </a:rPr>
              <a:t>.</a:t>
            </a:r>
            <a:endParaRPr lang="es-ES" sz="2600" b="0" i="1" u="none" strike="noStrike" cap="none" spc="0">
              <a:solidFill>
                <a:srgbClr val="FFFFFF"/>
              </a:solidFill>
              <a:latin typeface="Nimbus Sans"/>
              <a:ea typeface="Nimbus Sans"/>
              <a:cs typeface="Nimbus Sans"/>
            </a:endParaRPr>
          </a:p>
          <a:p>
            <a:pPr>
              <a:defRPr/>
            </a:pPr>
            <a:endParaRPr lang="es-ES" sz="2600" b="0" i="1" u="none" strike="noStrike" cap="none" spc="0">
              <a:solidFill>
                <a:srgbClr val="FFFFFF"/>
              </a:solidFill>
              <a:latin typeface="Nimbus Sans"/>
              <a:cs typeface="Nimbus Sans"/>
            </a:endParaRPr>
          </a:p>
          <a:p>
            <a:pPr>
              <a:defRPr/>
            </a:pPr>
            <a:r>
              <a:rPr lang="es-ES" sz="2600" b="0" i="1" u="none" strike="noStrike" cap="none" spc="0">
                <a:solidFill>
                  <a:srgbClr val="FFFFFF"/>
                </a:solidFill>
                <a:latin typeface="Nimbus Sans"/>
                <a:ea typeface="Nimbus Sans"/>
                <a:cs typeface="Nimbus Sans"/>
              </a:rPr>
              <a:t>Estos juicios de los sellos incluyen todos los juicios hasta el fin. </a:t>
            </a:r>
            <a:r>
              <a:rPr lang="es-ES" sz="2600" b="0" i="1" u="sng" strike="noStrike" cap="none" spc="0">
                <a:solidFill>
                  <a:schemeClr val="accent5">
                    <a:lumMod val="40000"/>
                    <a:lumOff val="60000"/>
                  </a:schemeClr>
                </a:solidFill>
                <a:latin typeface="Nimbus Sans"/>
                <a:ea typeface="Nimbus Sans"/>
                <a:cs typeface="Nimbus Sans"/>
              </a:rPr>
              <a:t>El séptimo sello contiene las siete trompetas y la séptima trompeta contiene las siete copas.</a:t>
            </a:r>
            <a:endParaRPr lang="es-ES" sz="26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689172208"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6:10</a:t>
            </a:r>
            <a:endParaRPr lang="es-ES" sz="5400" b="0" strike="noStrike" spc="0">
              <a:solidFill>
                <a:srgbClr val="FFFFFF"/>
              </a:solidFill>
              <a:latin typeface="Nimbus Sans"/>
            </a:endParaRPr>
          </a:p>
        </p:txBody>
      </p:sp>
      <p:sp>
        <p:nvSpPr>
          <p:cNvPr id="1420049426"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clamaban a gran voz, diciendo: ¿Hasta cuándo, Señor, santo y verdadero, no juzgas y vengas nuestra sangre en los que moran en la tierra?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857617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6:11</a:t>
            </a:r>
            <a:endParaRPr lang="es-ES" sz="5400" b="0" strike="noStrike" spc="0">
              <a:solidFill>
                <a:srgbClr val="FFFFFF"/>
              </a:solidFill>
              <a:latin typeface="Nimbus Sans"/>
            </a:endParaRPr>
          </a:p>
        </p:txBody>
      </p:sp>
      <p:sp>
        <p:nvSpPr>
          <p:cNvPr id="1292296515"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se les dieron vestiduras blancas, y se les dijo que descansasen todavía un poco de tiempo, hasta que se completara el número de sus consiervos y sus hermanos, que también habían de ser muertos como ellos.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51846666"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93463975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6:11</a:t>
            </a:r>
            <a:br>
              <a:rPr sz="5400"/>
            </a:br>
            <a:r>
              <a:rPr lang="es-ES" sz="2800" b="1" i="1" u="none" strike="noStrike" cap="none" spc="0">
                <a:solidFill>
                  <a:srgbClr val="FFA85C"/>
                </a:solidFill>
                <a:latin typeface="Nimbus Sans"/>
                <a:ea typeface="Nimbus Sans"/>
                <a:cs typeface="Nimbus Sans"/>
              </a:rPr>
              <a:t>que descansasen todavía un poco de tiempo</a:t>
            </a:r>
            <a:endParaRPr lang="en-US" sz="2800" b="0" strike="noStrike" spc="0">
              <a:solidFill>
                <a:srgbClr val="FFFFFF"/>
              </a:solidFill>
              <a:latin typeface="Nimbus Sans"/>
            </a:endParaRPr>
          </a:p>
        </p:txBody>
      </p:sp>
      <p:sp>
        <p:nvSpPr>
          <p:cNvPr id="157085643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Dios contestará su oración en la que piden venganza, pero solo en su tiempo soberano.</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60350342"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212274712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6:11</a:t>
            </a:r>
            <a:br>
              <a:rPr sz="5400"/>
            </a:br>
            <a:r>
              <a:rPr lang="es-ES" sz="2800" b="1" i="1" u="none" strike="noStrike" cap="none" spc="0">
                <a:solidFill>
                  <a:srgbClr val="FFA85C"/>
                </a:solidFill>
                <a:latin typeface="Nimbus Sans"/>
                <a:ea typeface="Nimbus Sans"/>
                <a:cs typeface="Nimbus Sans"/>
              </a:rPr>
              <a:t>hasta que se completara el número</a:t>
            </a:r>
            <a:endParaRPr lang="en-US" sz="2800" b="0" strike="noStrike" spc="0">
              <a:solidFill>
                <a:srgbClr val="FFFFFF"/>
              </a:solidFill>
              <a:latin typeface="Nimbus Sans"/>
            </a:endParaRPr>
          </a:p>
        </p:txBody>
      </p:sp>
      <p:sp>
        <p:nvSpPr>
          <p:cNvPr id="1495008848"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Dios ha predeterminado el número de los justos cuya muerte Él permitirá antes de proceder a destruir a los rebeldes.</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4013144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6:12</a:t>
            </a:r>
            <a:endParaRPr lang="es-ES" sz="5400" b="0" strike="noStrike" spc="0">
              <a:solidFill>
                <a:srgbClr val="FFFFFF"/>
              </a:solidFill>
              <a:latin typeface="Nimbus Sans"/>
            </a:endParaRPr>
          </a:p>
        </p:txBody>
      </p:sp>
      <p:sp>
        <p:nvSpPr>
          <p:cNvPr id="1281402540"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Miré cuando abrió el sexto sello, y he aquí hubo un gran terremoto; y el sol se puso negro como tela de cilicio, y la luna se volvió toda como sangre;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48312178"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2565477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6:12</a:t>
            </a:r>
            <a:br>
              <a:rPr sz="5400"/>
            </a:br>
            <a:r>
              <a:rPr lang="es-ES" sz="2800" b="1" i="1" u="none" strike="noStrike" cap="none" spc="0">
                <a:solidFill>
                  <a:srgbClr val="FFA85C"/>
                </a:solidFill>
                <a:latin typeface="Nimbus Sans"/>
                <a:ea typeface="Nimbus Sans"/>
                <a:cs typeface="Nimbus Sans"/>
              </a:rPr>
              <a:t>el sexto sello</a:t>
            </a:r>
            <a:endParaRPr lang="en-US" sz="2800" b="0" strike="noStrike" spc="0">
              <a:solidFill>
                <a:srgbClr val="FFFFFF"/>
              </a:solidFill>
              <a:latin typeface="Nimbus Sans"/>
            </a:endParaRPr>
          </a:p>
        </p:txBody>
      </p:sp>
      <p:sp>
        <p:nvSpPr>
          <p:cNvPr id="181017409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000" b="0" i="0" u="none" strike="noStrike" cap="none" spc="0">
                <a:solidFill>
                  <a:srgbClr val="FFFFFF"/>
                </a:solidFill>
                <a:latin typeface="Nimbus Sans"/>
                <a:ea typeface="Nimbus Sans"/>
                <a:cs typeface="Nimbus Sans"/>
              </a:rPr>
              <a:t>La fuerza que se describe en este sello es un temor sobrecogedor </a:t>
            </a:r>
            <a:r>
              <a:rPr lang="es-ES" sz="2000" b="1" i="0" u="none" strike="noStrike" cap="none" spc="0">
                <a:solidFill>
                  <a:srgbClr val="FFA85C"/>
                </a:solidFill>
                <a:latin typeface="Nimbus Sans"/>
                <a:ea typeface="Nimbus Sans"/>
                <a:cs typeface="Nimbus Sans"/>
              </a:rPr>
              <a:t>[Luc 21:26]</a:t>
            </a:r>
            <a:r>
              <a:rPr lang="es-ES" sz="2000" b="0" i="0" u="none" strike="noStrike" cap="none" spc="0">
                <a:solidFill>
                  <a:srgbClr val="FFFFFF"/>
                </a:solidFill>
                <a:latin typeface="Nimbus Sans"/>
                <a:ea typeface="Nimbus Sans"/>
                <a:cs typeface="Nimbus Sans"/>
              </a:rPr>
              <a:t>. Mientras que los primeros cinco sellos vendrán como resultado de la actividad humana que Dios utiliza para cumplir sus propósitos, en este punto Él comienza su intervención directa </a:t>
            </a:r>
            <a:r>
              <a:rPr lang="es-ES" sz="2000" b="1" i="0" u="none" strike="noStrike" cap="none" spc="0">
                <a:solidFill>
                  <a:srgbClr val="FFA85C"/>
                </a:solidFill>
                <a:latin typeface="Nimbus Sans"/>
                <a:ea typeface="Nimbus Sans"/>
                <a:cs typeface="Nimbus Sans"/>
              </a:rPr>
              <a:t>[Mat 24:29; Luc 21:25]</a:t>
            </a:r>
            <a:r>
              <a:rPr lang="es-ES" sz="2000" b="0" i="0" u="none" strike="noStrike" cap="none" spc="0">
                <a:solidFill>
                  <a:srgbClr val="FFFFFF"/>
                </a:solidFill>
                <a:latin typeface="Nimbus Sans"/>
                <a:ea typeface="Nimbus Sans"/>
                <a:cs typeface="Nimbus Sans"/>
              </a:rPr>
              <a:t>.</a:t>
            </a:r>
            <a:endParaRPr lang="es-ES" sz="2000" b="0" i="0" u="none" strike="noStrike" cap="none" spc="0">
              <a:solidFill>
                <a:srgbClr val="FFFFFF"/>
              </a:solidFill>
              <a:latin typeface="Nimbus Sans"/>
              <a:ea typeface="Nimbus Sans"/>
              <a:cs typeface="Nimbus Sans"/>
            </a:endParaRPr>
          </a:p>
          <a:p>
            <a:pPr indent="0">
              <a:buNone/>
              <a:defRPr/>
            </a:pPr>
            <a:endParaRPr lang="es-ES" sz="2000" b="0" strike="noStrike" spc="0">
              <a:solidFill>
                <a:srgbClr val="FFFFFF"/>
              </a:solidFill>
              <a:latin typeface="Nimbus Sans"/>
            </a:endParaRPr>
          </a:p>
          <a:p>
            <a:pPr indent="0">
              <a:buNone/>
              <a:defRPr/>
            </a:pPr>
            <a:r>
              <a:rPr lang="es-ES" sz="2000" b="0" i="0" u="none" strike="noStrike" cap="none" spc="0">
                <a:solidFill>
                  <a:srgbClr val="FFFFFF"/>
                </a:solidFill>
                <a:latin typeface="Nimbus Sans"/>
                <a:ea typeface="Nimbus Sans"/>
                <a:cs typeface="Nimbus Sans"/>
              </a:rPr>
              <a:t>Los cinco sellos anteriores serán los precursores de la furia plena del día del Señor que comenzará con el sexto sello </a:t>
            </a:r>
            <a:r>
              <a:rPr lang="es-ES" sz="2000" b="1" i="0" u="none" strike="noStrike" cap="none" spc="0">
                <a:solidFill>
                  <a:srgbClr val="FFA85C"/>
                </a:solidFill>
                <a:latin typeface="Nimbus Sans"/>
                <a:ea typeface="Nimbus Sans"/>
                <a:cs typeface="Nimbus Sans"/>
              </a:rPr>
              <a:t>[Apo 6:17]</a:t>
            </a:r>
            <a:r>
              <a:rPr lang="es-ES" sz="2000" b="0" i="0" u="none" strike="noStrike" cap="none" spc="0">
                <a:solidFill>
                  <a:srgbClr val="FFFFFF"/>
                </a:solidFill>
                <a:latin typeface="Nimbus Sans"/>
                <a:ea typeface="Nimbus Sans"/>
                <a:cs typeface="Nimbus Sans"/>
              </a:rPr>
              <a:t>. Los acontecimientos descritos en este sello desencadenan el séptimo que contiene los juicios de las trompetas </a:t>
            </a:r>
            <a:r>
              <a:rPr lang="es-ES" sz="2000" b="1" i="0" u="none" strike="noStrike" cap="none" spc="0">
                <a:solidFill>
                  <a:srgbClr val="FFA85C"/>
                </a:solidFill>
                <a:latin typeface="Nimbus Sans"/>
                <a:ea typeface="Nimbus Sans"/>
                <a:cs typeface="Nimbus Sans"/>
              </a:rPr>
              <a:t>[Apo 8:1-13; Apo 9:1-21; Apo 11:15]</a:t>
            </a:r>
            <a:r>
              <a:rPr lang="es-ES" sz="2000" b="0" i="0" u="none" strike="noStrike" cap="none" spc="0">
                <a:solidFill>
                  <a:srgbClr val="FFFFFF"/>
                </a:solidFill>
                <a:latin typeface="Nimbus Sans"/>
                <a:ea typeface="Nimbus Sans"/>
                <a:cs typeface="Nimbus Sans"/>
              </a:rPr>
              <a:t> y estos a su vez los juicios de las copas </a:t>
            </a:r>
            <a:r>
              <a:rPr lang="es-ES" sz="2000" b="1" i="0" u="none" strike="noStrike" cap="none" spc="0">
                <a:solidFill>
                  <a:srgbClr val="FFA85C"/>
                </a:solidFill>
                <a:latin typeface="Nimbus Sans"/>
                <a:ea typeface="Nimbus Sans"/>
                <a:cs typeface="Nimbus Sans"/>
              </a:rPr>
              <a:t>[Apo 16:1-21]</a:t>
            </a:r>
            <a:r>
              <a:rPr lang="es-ES" sz="2000" b="0" i="0" u="none" strike="noStrike" cap="none" spc="0">
                <a:solidFill>
                  <a:srgbClr val="FFFFFF"/>
                </a:solidFill>
                <a:latin typeface="Nimbus Sans"/>
                <a:ea typeface="Nimbus Sans"/>
                <a:cs typeface="Nimbus Sans"/>
              </a:rPr>
              <a:t>.</a:t>
            </a:r>
            <a:endParaRPr lang="es-ES" sz="20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653603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4460460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6:12</a:t>
            </a:r>
            <a:br>
              <a:rPr sz="5400"/>
            </a:br>
            <a:r>
              <a:rPr lang="es-ES" sz="2800" b="1" i="1" u="none" strike="noStrike" cap="none" spc="0">
                <a:solidFill>
                  <a:srgbClr val="FFA85C"/>
                </a:solidFill>
                <a:latin typeface="Nimbus Sans"/>
                <a:ea typeface="Nimbus Sans"/>
                <a:cs typeface="Nimbus Sans"/>
              </a:rPr>
              <a:t>un gran terremoto</a:t>
            </a:r>
            <a:endParaRPr lang="en-US" sz="2800" b="0" strike="noStrike" spc="0">
              <a:solidFill>
                <a:srgbClr val="FFFFFF"/>
              </a:solidFill>
              <a:latin typeface="Nimbus Sans"/>
            </a:endParaRPr>
          </a:p>
        </p:txBody>
      </p:sp>
      <p:sp>
        <p:nvSpPr>
          <p:cNvPr id="91541381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Habrán ocurrido muchos terremotos antes </a:t>
            </a:r>
            <a:r>
              <a:rPr lang="es-ES" sz="2800" b="1" i="0" u="none" strike="noStrike" cap="none" spc="0">
                <a:solidFill>
                  <a:srgbClr val="FFA85C"/>
                </a:solidFill>
                <a:latin typeface="Nimbus Sans"/>
                <a:ea typeface="Nimbus Sans"/>
                <a:cs typeface="Nimbus Sans"/>
              </a:rPr>
              <a:t>[Mat 24:7]</a:t>
            </a:r>
            <a:r>
              <a:rPr lang="es-ES" sz="2800" b="0" i="0" u="none" strike="noStrike" cap="none" spc="0">
                <a:solidFill>
                  <a:srgbClr val="FFFFFF"/>
                </a:solidFill>
                <a:latin typeface="Nimbus Sans"/>
                <a:ea typeface="Nimbus Sans"/>
                <a:cs typeface="Nimbus Sans"/>
              </a:rPr>
              <a:t>, pero esto será más que un terremoto. Todas las fallas terrestres se derrumbarán de manera simultánea y esto resultará en un terremoto a escala global.</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0889071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55431935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6:12</a:t>
            </a:r>
            <a:br>
              <a:rPr sz="5400"/>
            </a:br>
            <a:r>
              <a:rPr lang="es-ES" sz="2800" b="1" i="1" u="none" strike="noStrike" cap="none" spc="0">
                <a:solidFill>
                  <a:srgbClr val="FFA85C"/>
                </a:solidFill>
                <a:latin typeface="Nimbus Sans"/>
                <a:ea typeface="Nimbus Sans"/>
                <a:cs typeface="Nimbus Sans"/>
              </a:rPr>
              <a:t>la luna se volvió toda como sangre</a:t>
            </a:r>
            <a:endParaRPr lang="en-US" sz="2800" b="0" strike="noStrike" spc="0">
              <a:solidFill>
                <a:srgbClr val="FFFFFF"/>
              </a:solidFill>
              <a:latin typeface="Nimbus Sans"/>
            </a:endParaRPr>
          </a:p>
        </p:txBody>
      </p:sp>
      <p:sp>
        <p:nvSpPr>
          <p:cNvPr id="1177812460"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Junto al terremoto habrá erupciones volcánicas por todas partes y grandes cantidades de ceniza y escombros cubrirán la atmósfera terrestre, por lo cual se oscurecerá la luz solar y la luna se verá con un tinte rojizo </a:t>
            </a:r>
            <a:r>
              <a:rPr lang="es-ES" sz="2800" b="1" i="0" u="none" strike="noStrike" cap="none" spc="0">
                <a:solidFill>
                  <a:srgbClr val="FFA85C"/>
                </a:solidFill>
                <a:latin typeface="Nimbus Sans"/>
                <a:ea typeface="Nimbus Sans"/>
                <a:cs typeface="Nimbus Sans"/>
              </a:rPr>
              <a:t>[Zac 14:6-7]</a:t>
            </a:r>
            <a:r>
              <a:rPr lang="es-ES" sz="2800" b="0" i="0"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2506662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6:13</a:t>
            </a:r>
            <a:endParaRPr lang="es-ES" sz="5400" b="0" strike="noStrike" spc="0">
              <a:solidFill>
                <a:srgbClr val="FFFFFF"/>
              </a:solidFill>
              <a:latin typeface="Nimbus Sans"/>
            </a:endParaRPr>
          </a:p>
        </p:txBody>
      </p:sp>
      <p:sp>
        <p:nvSpPr>
          <p:cNvPr id="1256441036"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a:t>
            </a:r>
            <a:r>
              <a:rPr lang="es-ES" sz="3200" b="0" i="1" u="sng" strike="noStrike" cap="none" spc="0">
                <a:solidFill>
                  <a:schemeClr val="bg1"/>
                </a:solidFill>
                <a:latin typeface="Nimbus Sans"/>
                <a:ea typeface="Nimbus Sans"/>
                <a:cs typeface="Nimbus Sans"/>
              </a:rPr>
              <a:t>las estrellas del cielo cayeron</a:t>
            </a:r>
            <a:r>
              <a:rPr lang="es-ES" sz="3200" b="0" i="1" u="none" strike="noStrike" cap="none" spc="0">
                <a:solidFill>
                  <a:schemeClr val="bg1"/>
                </a:solidFill>
                <a:latin typeface="Nimbus Sans"/>
                <a:ea typeface="Nimbus Sans"/>
                <a:cs typeface="Nimbus Sans"/>
              </a:rPr>
              <a:t> sobre la tierra, como la higuera </a:t>
            </a:r>
            <a:r>
              <a:rPr lang="es-ES" sz="3200" b="0" i="1" u="sng" strike="noStrike" cap="none" spc="0">
                <a:solidFill>
                  <a:schemeClr val="bg1"/>
                </a:solidFill>
                <a:latin typeface="Nimbus Sans"/>
                <a:ea typeface="Nimbus Sans"/>
                <a:cs typeface="Nimbus Sans"/>
              </a:rPr>
              <a:t>deja caer sus higos</a:t>
            </a:r>
            <a:r>
              <a:rPr lang="es-ES" sz="3200" b="0" i="1" u="none" strike="noStrike" cap="none" spc="0">
                <a:solidFill>
                  <a:schemeClr val="bg1"/>
                </a:solidFill>
                <a:latin typeface="Nimbus Sans"/>
                <a:ea typeface="Nimbus Sans"/>
                <a:cs typeface="Nimbus Sans"/>
              </a:rPr>
              <a:t> cuando es sacudida por un fuerte viento.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18615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40321006"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6:13</a:t>
            </a:r>
            <a:br>
              <a:rPr sz="5400"/>
            </a:br>
            <a:r>
              <a:rPr lang="es-ES" sz="2800" b="1" i="1" u="none" strike="noStrike" cap="none" spc="0">
                <a:solidFill>
                  <a:srgbClr val="FFA85C"/>
                </a:solidFill>
                <a:latin typeface="Nimbus Sans"/>
                <a:ea typeface="Nimbus Sans"/>
                <a:cs typeface="Nimbus Sans"/>
              </a:rPr>
              <a:t>Las estrellas del cielo cayeron</a:t>
            </a:r>
            <a:endParaRPr lang="en-US" sz="2800" b="0" strike="noStrike" spc="0">
              <a:solidFill>
                <a:srgbClr val="FFFFFF"/>
              </a:solidFill>
              <a:latin typeface="Nimbus Sans"/>
            </a:endParaRPr>
          </a:p>
        </p:txBody>
      </p:sp>
      <p:sp>
        <p:nvSpPr>
          <p:cNvPr id="2059284150"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La palabra “estrellas” puede referirse a cualquier cuerpo celeste grande o pequeño, pero no se limita al uso habitual de la palabra. La mejor explicación puede ser una lluvia masiva de meteoritos.</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3006126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6:2</a:t>
            </a:r>
            <a:endParaRPr lang="es-ES" sz="5400" b="0" strike="noStrike" spc="0">
              <a:solidFill>
                <a:srgbClr val="FFFFFF"/>
              </a:solidFill>
              <a:latin typeface="Nimbus Sans"/>
            </a:endParaRPr>
          </a:p>
        </p:txBody>
      </p:sp>
      <p:sp>
        <p:nvSpPr>
          <p:cNvPr id="1704662794"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miré, y he aquí un </a:t>
            </a:r>
            <a:r>
              <a:rPr lang="es-ES" sz="3200" b="0" i="1" u="sng" strike="noStrike" cap="none" spc="0">
                <a:solidFill>
                  <a:schemeClr val="bg1"/>
                </a:solidFill>
                <a:latin typeface="Nimbus Sans"/>
                <a:ea typeface="Nimbus Sans"/>
                <a:cs typeface="Nimbus Sans"/>
              </a:rPr>
              <a:t>caballo blanco</a:t>
            </a:r>
            <a:r>
              <a:rPr lang="es-ES" sz="3200" b="0" i="1" u="none" strike="noStrike" cap="none" spc="0">
                <a:solidFill>
                  <a:schemeClr val="bg1"/>
                </a:solidFill>
                <a:latin typeface="Nimbus Sans"/>
                <a:ea typeface="Nimbus Sans"/>
                <a:cs typeface="Nimbus Sans"/>
              </a:rPr>
              <a:t>; y </a:t>
            </a:r>
            <a:r>
              <a:rPr lang="es-ES" sz="3200" b="0" i="1" u="sng" strike="noStrike" cap="none" spc="0">
                <a:solidFill>
                  <a:schemeClr val="bg1"/>
                </a:solidFill>
                <a:latin typeface="Nimbus Sans"/>
                <a:ea typeface="Nimbus Sans"/>
                <a:cs typeface="Nimbus Sans"/>
              </a:rPr>
              <a:t>el que lo montaba</a:t>
            </a:r>
            <a:r>
              <a:rPr lang="es-ES" sz="3200" b="0" i="1" u="none" strike="noStrike" cap="none" spc="0">
                <a:solidFill>
                  <a:schemeClr val="bg1"/>
                </a:solidFill>
                <a:latin typeface="Nimbus Sans"/>
                <a:ea typeface="Nimbus Sans"/>
                <a:cs typeface="Nimbus Sans"/>
              </a:rPr>
              <a:t> tenía un </a:t>
            </a:r>
            <a:r>
              <a:rPr lang="es-ES" sz="3200" b="0" i="1" u="sng" strike="noStrike" cap="none" spc="0">
                <a:solidFill>
                  <a:schemeClr val="bg1"/>
                </a:solidFill>
                <a:latin typeface="Nimbus Sans"/>
                <a:ea typeface="Nimbus Sans"/>
                <a:cs typeface="Nimbus Sans"/>
              </a:rPr>
              <a:t>arco</a:t>
            </a:r>
            <a:r>
              <a:rPr lang="es-ES" sz="3200" b="0" i="1" u="none" strike="noStrike" cap="none" spc="0">
                <a:solidFill>
                  <a:schemeClr val="bg1"/>
                </a:solidFill>
                <a:latin typeface="Nimbus Sans"/>
                <a:ea typeface="Nimbus Sans"/>
                <a:cs typeface="Nimbus Sans"/>
              </a:rPr>
              <a:t>; y le fue dada una </a:t>
            </a:r>
            <a:r>
              <a:rPr lang="es-ES" sz="3200" b="0" i="1" u="sng" strike="noStrike" cap="none" spc="0">
                <a:solidFill>
                  <a:schemeClr val="bg1"/>
                </a:solidFill>
                <a:latin typeface="Nimbus Sans"/>
                <a:ea typeface="Nimbus Sans"/>
                <a:cs typeface="Nimbus Sans"/>
              </a:rPr>
              <a:t>corona</a:t>
            </a:r>
            <a:r>
              <a:rPr lang="es-ES" sz="3200" b="0" i="1" u="none" strike="noStrike" cap="none" spc="0">
                <a:solidFill>
                  <a:schemeClr val="bg1"/>
                </a:solidFill>
                <a:latin typeface="Nimbus Sans"/>
                <a:ea typeface="Nimbus Sans"/>
                <a:cs typeface="Nimbus Sans"/>
              </a:rPr>
              <a:t>, y salió venciendo, y para vencer.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67270366"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3802002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6:13</a:t>
            </a:r>
            <a:br>
              <a:rPr sz="5400"/>
            </a:br>
            <a:r>
              <a:rPr lang="es-ES" sz="2800" b="1" i="1" u="none" strike="noStrike" cap="none" spc="0">
                <a:solidFill>
                  <a:srgbClr val="FFA85C"/>
                </a:solidFill>
                <a:latin typeface="Nimbus Sans"/>
                <a:ea typeface="Nimbus Sans"/>
                <a:cs typeface="Nimbus Sans"/>
              </a:rPr>
              <a:t>deja caer sus higos</a:t>
            </a:r>
            <a:endParaRPr lang="en-US" sz="2800" b="0" strike="noStrike" spc="0">
              <a:solidFill>
                <a:srgbClr val="FFFFFF"/>
              </a:solidFill>
              <a:latin typeface="Nimbus Sans"/>
            </a:endParaRPr>
          </a:p>
        </p:txBody>
      </p:sp>
      <p:sp>
        <p:nvSpPr>
          <p:cNvPr id="71173713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Los higos de invierno que crecen sin la protección de las hojas pueden ser arrancados con facilidad por el viento.</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16804949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6:14</a:t>
            </a:r>
            <a:endParaRPr lang="es-ES" sz="5400" b="0" strike="noStrike" spc="0">
              <a:solidFill>
                <a:srgbClr val="FFFFFF"/>
              </a:solidFill>
              <a:latin typeface="Nimbus Sans"/>
            </a:endParaRPr>
          </a:p>
        </p:txBody>
      </p:sp>
      <p:sp>
        <p:nvSpPr>
          <p:cNvPr id="1155932991"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a:t>
            </a:r>
            <a:r>
              <a:rPr lang="es-ES" sz="3200" b="0" i="1" u="sng" strike="noStrike" cap="none" spc="0">
                <a:solidFill>
                  <a:schemeClr val="bg1"/>
                </a:solidFill>
                <a:latin typeface="Nimbus Sans"/>
                <a:ea typeface="Nimbus Sans"/>
                <a:cs typeface="Nimbus Sans"/>
              </a:rPr>
              <a:t>el cielo se desvaneció como un pergamino</a:t>
            </a:r>
            <a:r>
              <a:rPr lang="es-ES" sz="3200" b="0" i="1" u="none" strike="noStrike" cap="none" spc="0">
                <a:solidFill>
                  <a:schemeClr val="bg1"/>
                </a:solidFill>
                <a:latin typeface="Nimbus Sans"/>
                <a:ea typeface="Nimbus Sans"/>
                <a:cs typeface="Nimbus Sans"/>
              </a:rPr>
              <a:t> que se enrolla; y </a:t>
            </a:r>
            <a:r>
              <a:rPr lang="es-ES" sz="3200" b="0" i="1" u="sng" strike="noStrike" cap="none" spc="0">
                <a:solidFill>
                  <a:schemeClr val="bg1"/>
                </a:solidFill>
                <a:latin typeface="Nimbus Sans"/>
                <a:ea typeface="Nimbus Sans"/>
                <a:cs typeface="Nimbus Sans"/>
              </a:rPr>
              <a:t>todo monte y toda isla se removió de su lugar</a:t>
            </a:r>
            <a:r>
              <a:rPr lang="es-ES" sz="3200" b="0" i="1" u="none" strike="noStrike" cap="none" spc="0">
                <a:solidFill>
                  <a:schemeClr val="bg1"/>
                </a:solidFill>
                <a:latin typeface="Nimbus Sans"/>
                <a:ea typeface="Nimbus Sans"/>
                <a:cs typeface="Nimbus Sans"/>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709517630"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21781195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6:14</a:t>
            </a:r>
            <a:br>
              <a:rPr sz="5400"/>
            </a:br>
            <a:r>
              <a:rPr lang="es-ES" sz="2800" b="1" i="1" u="none" strike="noStrike" cap="none" spc="0">
                <a:solidFill>
                  <a:srgbClr val="FFA85C"/>
                </a:solidFill>
                <a:latin typeface="Nimbus Sans"/>
                <a:ea typeface="Nimbus Sans"/>
                <a:cs typeface="Nimbus Sans"/>
              </a:rPr>
              <a:t>el cielo se desvaneció como un pergamino</a:t>
            </a:r>
            <a:endParaRPr lang="en-US" sz="2800" b="0" strike="noStrike" spc="0">
              <a:solidFill>
                <a:srgbClr val="FFFFFF"/>
              </a:solidFill>
              <a:latin typeface="Nimbus Sans"/>
            </a:endParaRPr>
          </a:p>
        </p:txBody>
      </p:sp>
      <p:sp>
        <p:nvSpPr>
          <p:cNvPr id="124401340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La atmósfera de la tierra se verá afectada de forma dramática y desaparece el cielo que conocemos en la actualidad </a:t>
            </a:r>
            <a:r>
              <a:rPr lang="es-ES" sz="2800" b="1" i="0" u="none" strike="noStrike" cap="none" spc="0">
                <a:solidFill>
                  <a:srgbClr val="FFA85C"/>
                </a:solidFill>
                <a:latin typeface="Nimbus Sans"/>
                <a:ea typeface="Nimbus Sans"/>
                <a:cs typeface="Nimbus Sans"/>
              </a:rPr>
              <a:t>[Isa 34:4]</a:t>
            </a:r>
            <a:r>
              <a:rPr lang="es-ES" sz="2800" b="0" i="0"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21486299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421011678"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6:14</a:t>
            </a:r>
            <a:br>
              <a:rPr sz="5400"/>
            </a:br>
            <a:r>
              <a:rPr lang="es-ES" sz="2800" b="1" i="1" u="none" strike="noStrike" cap="none" spc="0">
                <a:solidFill>
                  <a:srgbClr val="FFA85C"/>
                </a:solidFill>
                <a:latin typeface="Nimbus Sans"/>
                <a:ea typeface="Nimbus Sans"/>
                <a:cs typeface="Nimbus Sans"/>
              </a:rPr>
              <a:t>todo monte y toda isla se removió de su lugar</a:t>
            </a:r>
            <a:endParaRPr lang="en-US" sz="2800" b="0" strike="noStrike" spc="0">
              <a:solidFill>
                <a:srgbClr val="FFFFFF"/>
              </a:solidFill>
              <a:latin typeface="Nimbus Sans"/>
            </a:endParaRPr>
          </a:p>
        </p:txBody>
      </p:sp>
      <p:sp>
        <p:nvSpPr>
          <p:cNvPr id="62656034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Bajo la presión creada por el terremoto planetario, grandes segmentos de las placas tectónicas comenzarán a deslizarse y cambiar de posición, lo cual ocasionará cambios severos en la configuración de los continentes.</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075099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6:15</a:t>
            </a:r>
            <a:endParaRPr lang="es-ES" sz="5400" b="0" strike="noStrike" spc="0">
              <a:solidFill>
                <a:srgbClr val="FFFFFF"/>
              </a:solidFill>
              <a:latin typeface="Nimbus Sans"/>
            </a:endParaRPr>
          </a:p>
        </p:txBody>
      </p:sp>
      <p:sp>
        <p:nvSpPr>
          <p:cNvPr id="1000993495"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los reyes de la tierra, y los grandes, los ricos, los capitanes, los poderosos, y todo siervo y todo libre, se escondieron en las cuevas y entre las peñas de los montes;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11346374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6:16</a:t>
            </a:r>
            <a:endParaRPr lang="es-ES" sz="5400" b="0" strike="noStrike" spc="0">
              <a:solidFill>
                <a:srgbClr val="FFFFFF"/>
              </a:solidFill>
              <a:latin typeface="Nimbus Sans"/>
            </a:endParaRPr>
          </a:p>
        </p:txBody>
      </p:sp>
      <p:sp>
        <p:nvSpPr>
          <p:cNvPr id="162873003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y decían a los montes y a las peñas: Caed sobre nosotros, y escondednos del rostro de aquel que está sentado sobre el trono, y de </a:t>
            </a:r>
            <a:r>
              <a:rPr lang="es-ES" sz="3200" b="0" i="1" u="sng" strike="noStrike" cap="none" spc="0">
                <a:solidFill>
                  <a:schemeClr val="bg1"/>
                </a:solidFill>
                <a:latin typeface="Nimbus Sans"/>
                <a:ea typeface="Nimbus Sans"/>
                <a:cs typeface="Nimbus Sans"/>
              </a:rPr>
              <a:t>la ira del Cordero</a:t>
            </a:r>
            <a:r>
              <a:rPr lang="es-ES" sz="3200" b="0" i="1" u="none" strike="noStrike" cap="none" spc="0">
                <a:solidFill>
                  <a:schemeClr val="bg1"/>
                </a:solidFill>
                <a:latin typeface="Nimbus Sans"/>
                <a:ea typeface="Nimbus Sans"/>
                <a:cs typeface="Nimbus Sans"/>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84425999"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615825678"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6:16</a:t>
            </a:r>
            <a:br>
              <a:rPr sz="5400"/>
            </a:br>
            <a:r>
              <a:rPr lang="es-ES" sz="2800" b="1" i="1" u="none" strike="noStrike" cap="none" spc="0">
                <a:solidFill>
                  <a:srgbClr val="FFA85C"/>
                </a:solidFill>
                <a:latin typeface="Nimbus Sans"/>
                <a:ea typeface="Nimbus Sans"/>
                <a:cs typeface="Nimbus Sans"/>
              </a:rPr>
              <a:t>la ira del Cordero</a:t>
            </a:r>
            <a:endParaRPr lang="en-US" sz="2800" b="0" strike="noStrike" spc="0">
              <a:solidFill>
                <a:srgbClr val="FFFFFF"/>
              </a:solidFill>
              <a:latin typeface="Nimbus Sans"/>
            </a:endParaRPr>
          </a:p>
        </p:txBody>
      </p:sp>
      <p:sp>
        <p:nvSpPr>
          <p:cNvPr id="173460429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Los habitantes de la tierra reconocerán por primera vez la fuente última de toda su tribulación </a:t>
            </a:r>
            <a:r>
              <a:rPr lang="es-ES" sz="2800" b="1" i="0" u="none" strike="noStrike" cap="none" spc="0">
                <a:solidFill>
                  <a:srgbClr val="FFA85C"/>
                </a:solidFill>
                <a:latin typeface="Nimbus Sans"/>
                <a:ea typeface="Nimbus Sans"/>
                <a:cs typeface="Nimbus Sans"/>
              </a:rPr>
              <a:t>[Apo 5:6]</a:t>
            </a:r>
            <a:r>
              <a:rPr lang="es-ES" sz="2800" b="0" i="0" u="none" strike="noStrike" cap="none" spc="0">
                <a:solidFill>
                  <a:srgbClr val="FFFFFF"/>
                </a:solidFill>
                <a:latin typeface="Nimbus Sans"/>
                <a:ea typeface="Nimbus Sans"/>
                <a:cs typeface="Nimbus Sans"/>
              </a:rPr>
              <a:t>.</a:t>
            </a:r>
            <a:endParaRPr lang="es-ES" sz="2800" b="0" i="0" u="none" strike="noStrike" cap="none" spc="0">
              <a:solidFill>
                <a:srgbClr val="FFFFFF"/>
              </a:solidFill>
              <a:latin typeface="Nimbus Sans"/>
              <a:ea typeface="Nimbus Sans"/>
              <a:cs typeface="Nimbus Sans"/>
            </a:endParaRPr>
          </a:p>
          <a:p>
            <a:pPr indent="0">
              <a:buNone/>
              <a:defRPr/>
            </a:pPr>
            <a:endParaRPr lang="es-ES" sz="2800" b="0" strike="noStrike" spc="0">
              <a:solidFill>
                <a:srgbClr val="FFFFFF"/>
              </a:solidFill>
              <a:latin typeface="Nimbus Sans"/>
            </a:endParaRPr>
          </a:p>
          <a:p>
            <a:pPr indent="0">
              <a:buNone/>
              <a:defRPr/>
            </a:pPr>
            <a:r>
              <a:rPr lang="es-ES" sz="2800" b="0" i="0" u="none" strike="noStrike" cap="none" spc="0">
                <a:solidFill>
                  <a:srgbClr val="FFFFFF"/>
                </a:solidFill>
                <a:latin typeface="Nimbus Sans"/>
                <a:ea typeface="Nimbus Sans"/>
                <a:cs typeface="Nimbus Sans"/>
              </a:rPr>
              <a:t>Por increíble que parezca, hasta que esto tenga lugar habrán continuado la vida de cada uno de ellos como si todo fuera normal </a:t>
            </a:r>
            <a:r>
              <a:rPr lang="es-ES" sz="2800" b="1" i="0" u="none" strike="noStrike" cap="none" spc="0">
                <a:solidFill>
                  <a:srgbClr val="FFA85C"/>
                </a:solidFill>
                <a:latin typeface="Nimbus Sans"/>
                <a:ea typeface="Nimbus Sans"/>
                <a:cs typeface="Nimbus Sans"/>
              </a:rPr>
              <a:t>[Mat 24:37-39]</a:t>
            </a:r>
            <a:r>
              <a:rPr lang="es-ES" sz="2800" b="0" i="0" u="none" strike="noStrike" cap="none" spc="0">
                <a:solidFill>
                  <a:srgbClr val="FFFFFF"/>
                </a:solidFill>
                <a:latin typeface="Nimbus Sans"/>
                <a:ea typeface="Nimbus Sans"/>
                <a:cs typeface="Nimbus Sans"/>
              </a:rPr>
              <a:t>.</a:t>
            </a:r>
            <a:endParaRPr lang="es-ES" sz="28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2514459"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6:17</a:t>
            </a:r>
            <a:endParaRPr lang="es-ES" sz="5400" b="0" strike="noStrike" spc="0">
              <a:solidFill>
                <a:srgbClr val="FFFFFF"/>
              </a:solidFill>
              <a:latin typeface="Nimbus Sans"/>
            </a:endParaRPr>
          </a:p>
        </p:txBody>
      </p:sp>
      <p:sp>
        <p:nvSpPr>
          <p:cNvPr id="114239201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porque </a:t>
            </a:r>
            <a:r>
              <a:rPr lang="es-ES" sz="3200" b="0" i="1" u="sng" strike="noStrike" cap="none" spc="0">
                <a:solidFill>
                  <a:schemeClr val="bg1"/>
                </a:solidFill>
                <a:latin typeface="Nimbus Sans"/>
                <a:ea typeface="Nimbus Sans"/>
                <a:cs typeface="Nimbus Sans"/>
              </a:rPr>
              <a:t>el gran día</a:t>
            </a:r>
            <a:r>
              <a:rPr lang="es-ES" sz="3200" b="0" i="1" u="none" strike="noStrike" cap="none" spc="0">
                <a:solidFill>
                  <a:schemeClr val="bg1"/>
                </a:solidFill>
                <a:latin typeface="Nimbus Sans"/>
                <a:ea typeface="Nimbus Sans"/>
                <a:cs typeface="Nimbus Sans"/>
              </a:rPr>
              <a:t> de su ira ha llegado; ¿y quién podrá sostenerse en pie?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5756341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8864612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6:17</a:t>
            </a:r>
            <a:br>
              <a:rPr sz="5400"/>
            </a:br>
            <a:r>
              <a:rPr lang="es-ES" sz="2800" b="1" i="1" u="none" strike="noStrike" cap="none" spc="0">
                <a:solidFill>
                  <a:srgbClr val="FFA85C"/>
                </a:solidFill>
                <a:latin typeface="Nimbus Sans"/>
                <a:ea typeface="Nimbus Sans"/>
                <a:cs typeface="Nimbus Sans"/>
              </a:rPr>
              <a:t>el gran día</a:t>
            </a:r>
            <a:endParaRPr lang="en-US" sz="2800" b="0" strike="noStrike" spc="0">
              <a:solidFill>
                <a:srgbClr val="FFFFFF"/>
              </a:solidFill>
              <a:latin typeface="Nimbus Sans"/>
            </a:endParaRPr>
          </a:p>
        </p:txBody>
      </p:sp>
      <p:sp>
        <p:nvSpPr>
          <p:cNvPr id="79031718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El sexto sello dará comienzo a lo que los profetas llaman </a:t>
            </a:r>
            <a:r>
              <a:rPr lang="es-ES" sz="2800" b="0" i="1" u="none" strike="noStrike" cap="none" spc="0">
                <a:solidFill>
                  <a:srgbClr val="FFFFFF"/>
                </a:solidFill>
                <a:latin typeface="Nimbus Sans"/>
                <a:ea typeface="Nimbus Sans"/>
                <a:cs typeface="Nimbus Sans"/>
              </a:rPr>
              <a:t>“día de Jehová” o “el día del Señor”</a:t>
            </a:r>
            <a:r>
              <a:rPr lang="es-ES" sz="2800" b="0" i="0"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92986358"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35236950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6:2</a:t>
            </a:r>
            <a:br>
              <a:rPr sz="5400"/>
            </a:br>
            <a:r>
              <a:rPr lang="es-ES" sz="2800" b="1" i="1" u="none" strike="noStrike" cap="none" spc="0">
                <a:solidFill>
                  <a:srgbClr val="FFA85C"/>
                </a:solidFill>
                <a:latin typeface="Nimbus Sans"/>
                <a:ea typeface="Nimbus Sans"/>
                <a:cs typeface="Nimbus Sans"/>
              </a:rPr>
              <a:t>caballo blanco</a:t>
            </a:r>
            <a:endParaRPr lang="en-US" sz="2800" b="0" strike="noStrike" spc="0">
              <a:solidFill>
                <a:srgbClr val="FFFFFF"/>
              </a:solidFill>
              <a:latin typeface="Nimbus Sans"/>
            </a:endParaRPr>
          </a:p>
        </p:txBody>
      </p:sp>
      <p:sp>
        <p:nvSpPr>
          <p:cNvPr id="1419030376"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600" b="0" i="0" u="none" strike="noStrike" cap="none" spc="0">
                <a:solidFill>
                  <a:srgbClr val="FFFFFF"/>
                </a:solidFill>
                <a:latin typeface="Nimbus Sans"/>
                <a:ea typeface="Nimbus Sans"/>
                <a:cs typeface="Nimbus Sans"/>
              </a:rPr>
              <a:t>El animal representa un tiempo de paz mundial sin paralelo en la historia de la humanidad, una paz falsa que será muy breve. Esta paz será introducida por una serie de falsos mesías que culmina con el ascenso del anticristo </a:t>
            </a:r>
            <a:r>
              <a:rPr lang="es-ES" sz="2600" b="1" i="0" u="none" strike="noStrike" cap="none" spc="0">
                <a:solidFill>
                  <a:srgbClr val="FFA85C"/>
                </a:solidFill>
                <a:latin typeface="Nimbus Sans"/>
                <a:ea typeface="Nimbus Sans"/>
                <a:cs typeface="Nimbus Sans"/>
              </a:rPr>
              <a:t>[Mat 24:3-5]</a:t>
            </a:r>
            <a:r>
              <a:rPr lang="es-ES" sz="2600" b="0" i="0" u="none" strike="noStrike" cap="none" spc="0">
                <a:solidFill>
                  <a:srgbClr val="FFFFFF"/>
                </a:solidFill>
                <a:latin typeface="Nimbus Sans"/>
                <a:ea typeface="Nimbus Sans"/>
                <a:cs typeface="Nimbus Sans"/>
              </a:rPr>
              <a:t>.</a:t>
            </a:r>
            <a:endParaRPr lang="es-ES" sz="26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95106054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68873677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6:2</a:t>
            </a:r>
            <a:br>
              <a:rPr sz="5400"/>
            </a:br>
            <a:r>
              <a:rPr lang="es-ES" sz="2800" b="1" i="1" u="none" strike="noStrike" cap="none" spc="0">
                <a:solidFill>
                  <a:srgbClr val="FFA85C"/>
                </a:solidFill>
                <a:latin typeface="Nimbus Sans"/>
                <a:ea typeface="Nimbus Sans"/>
                <a:cs typeface="Nimbus Sans"/>
              </a:rPr>
              <a:t>el que lo montaba</a:t>
            </a:r>
            <a:endParaRPr lang="en-US" sz="2800" b="0" strike="noStrike" spc="0">
              <a:solidFill>
                <a:srgbClr val="FFFFFF"/>
              </a:solidFill>
              <a:latin typeface="Nimbus Sans"/>
            </a:endParaRPr>
          </a:p>
        </p:txBody>
      </p:sp>
      <p:sp>
        <p:nvSpPr>
          <p:cNvPr id="188809817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Los cuatro caballos y sus jinetes no representan individuos específicos, sino fuerzas. No obstante, algunos identifican a este jinete con el anticristo. Aunque será un personaje principal, el punto de Juan es que el mundo entero lo seguirá obsesionado con la consecución de esta paz falsa.</a:t>
            </a:r>
            <a:endParaRPr sz="2800" b="0" i="0" u="none" strike="noStrike" cap="none" spc="0">
              <a:solidFill>
                <a:srgbClr val="FFFFFF"/>
              </a:solidFill>
              <a:latin typeface="Nimbus Sans"/>
              <a:ea typeface="Nimbus Sans"/>
              <a:cs typeface="Nimbus Sans"/>
            </a:endParaRPr>
          </a:p>
          <a:p>
            <a:pPr indent="0">
              <a:buNone/>
              <a:defRPr/>
            </a:pPr>
            <a:endParaRPr sz="28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013901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33878376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6:2</a:t>
            </a:r>
            <a:br>
              <a:rPr sz="5400"/>
            </a:br>
            <a:r>
              <a:rPr lang="es-ES" sz="2800" b="1" i="1" u="none" strike="noStrike" cap="none" spc="0">
                <a:solidFill>
                  <a:srgbClr val="FFA85C"/>
                </a:solidFill>
                <a:latin typeface="Nimbus Sans"/>
                <a:ea typeface="Nimbus Sans"/>
                <a:cs typeface="Nimbus Sans"/>
              </a:rPr>
              <a:t>arco</a:t>
            </a:r>
            <a:endParaRPr lang="en-US" sz="2800" b="0" strike="noStrike" spc="0">
              <a:solidFill>
                <a:srgbClr val="FFFFFF"/>
              </a:solidFill>
              <a:latin typeface="Nimbus Sans"/>
            </a:endParaRPr>
          </a:p>
        </p:txBody>
      </p:sp>
      <p:sp>
        <p:nvSpPr>
          <p:cNvPr id="1769557405"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El arco es un símbolo de guerra, pero la ausencia de flechas implica que esta victoria se logra sin derramamiento de sangre, es una paz que se alcanza por medio de un pacto y un acuerdo, no como resultado de una guerra </a:t>
            </a:r>
            <a:r>
              <a:rPr lang="es-ES" sz="2800" b="1" i="0" u="none" strike="noStrike" cap="none" spc="0">
                <a:solidFill>
                  <a:srgbClr val="FFA85C"/>
                </a:solidFill>
                <a:latin typeface="Nimbus Sans"/>
                <a:ea typeface="Nimbus Sans"/>
                <a:cs typeface="Nimbus Sans"/>
              </a:rPr>
              <a:t>[Dan 9:24-27]</a:t>
            </a:r>
            <a:r>
              <a:rPr lang="es-ES" sz="2800" b="0" i="0" u="none" strike="noStrike" cap="none" spc="0">
                <a:solidFill>
                  <a:srgbClr val="FFFFFF"/>
                </a:solidFill>
                <a:latin typeface="Nimbus Sans"/>
                <a:ea typeface="Nimbus Sans"/>
                <a:cs typeface="Nimbus Sans"/>
              </a:rPr>
              <a:t>.</a:t>
            </a:r>
            <a:endParaRPr sz="2800" b="0" i="0"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30701420"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0445336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6:2</a:t>
            </a:r>
            <a:br>
              <a:rPr sz="5400"/>
            </a:br>
            <a:r>
              <a:rPr lang="es-ES" sz="2800" b="1" i="1" u="none" strike="noStrike" cap="none" spc="0">
                <a:solidFill>
                  <a:srgbClr val="FFA85C"/>
                </a:solidFill>
                <a:latin typeface="Nimbus Sans"/>
                <a:ea typeface="Nimbus Sans"/>
                <a:cs typeface="Nimbus Sans"/>
              </a:rPr>
              <a:t>corona</a:t>
            </a:r>
            <a:endParaRPr lang="en-US" sz="2800" b="0" strike="noStrike" spc="0">
              <a:solidFill>
                <a:srgbClr val="FFFFFF"/>
              </a:solidFill>
              <a:latin typeface="Nimbus Sans"/>
            </a:endParaRPr>
          </a:p>
        </p:txBody>
      </p:sp>
      <p:sp>
        <p:nvSpPr>
          <p:cNvPr id="1246566010"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0" u="none" strike="noStrike" cap="none" spc="0">
                <a:solidFill>
                  <a:srgbClr val="FFFFFF"/>
                </a:solidFill>
                <a:latin typeface="Nimbus Sans"/>
                <a:ea typeface="Nimbus Sans"/>
                <a:cs typeface="Nimbus Sans"/>
              </a:rPr>
              <a:t>Esta palabra se refiere a la diadema laureada que se entregaba a los atletas invictos. “Le fue dada” al anticristo, quien a partir de entonces se convierte en rey elegido por los habitantes del mundo sin importar lo que les cueste, y así podrá conquistar al mundo entero en un golpe político y militar pero no sangriento.</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9034579"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6:3</a:t>
            </a:r>
            <a:endParaRPr lang="es-ES" sz="5400" b="0" strike="noStrike" spc="0">
              <a:solidFill>
                <a:srgbClr val="FFFFFF"/>
              </a:solidFill>
              <a:latin typeface="Nimbus Sans"/>
            </a:endParaRPr>
          </a:p>
        </p:txBody>
      </p:sp>
      <p:sp>
        <p:nvSpPr>
          <p:cNvPr id="1224951277"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lang="es-ES" sz="3200" b="0" i="1" u="none" strike="noStrike" cap="none" spc="0">
                <a:solidFill>
                  <a:schemeClr val="bg1"/>
                </a:solidFill>
                <a:latin typeface="Nimbus Sans"/>
                <a:ea typeface="Nimbus Sans"/>
                <a:cs typeface="Nimbus Sans"/>
              </a:rPr>
              <a:t>Cuando abrió el segundo sello, oí al segundo ser viviente, que decía: Ven y mira.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ONLYOFFICE/7.5.0.127</Application>
  <DocSecurity>0</DocSecurity>
  <PresentationFormat/>
  <Paragraphs>0</Paragraphs>
  <Slides>48</Slides>
  <Notes>48</Notes>
  <HiddenSlides>0</HiddenSlides>
  <MMClips>2</MMClips>
  <ScaleCrop>0</ScaleCrop>
  <HeadingPairs>
    <vt:vector size="4" baseType="variant">
      <vt:variant>
        <vt:lpstr>Theme</vt:lpstr>
      </vt:variant>
      <vt:variant>
        <vt:i4>2</vt:i4>
      </vt:variant>
      <vt:variant>
        <vt:lpstr>Slide Titles</vt:lpstr>
      </vt:variant>
      <vt:variant>
        <vt:i4>48</vt:i4>
      </vt:variant>
    </vt:vector>
  </HeadingPairs>
  <TitlesOfParts>
    <vt:vector size="50"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10: Acontecimientos finales</dc:title>
  <dc:subject/>
  <dc:creator>nhn</dc:creator>
  <cp:keywords/>
  <dc:description/>
  <dc:identifier/>
  <dc:language>en-US</dc:language>
  <cp:lastModifiedBy/>
  <cp:revision>100</cp:revision>
  <dcterms:created xsi:type="dcterms:W3CDTF">2023-07-29T13:05:45Z</dcterms:created>
  <dcterms:modified xsi:type="dcterms:W3CDTF">2023-11-25T03:22:55Z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14</vt:i4>
  </property>
</Properties>
</file>