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handoutMasterIdLst>
    <p:handoutMasterId r:id="rId7"/>
  </p:handoutMasterIdLst>
  <p:sldIdLst>
    <p:sldId id="256" r:id="rId2"/>
    <p:sldId id="257" r:id="rId3"/>
    <p:sldId id="258" r:id="rId4"/>
    <p:sldId id="259" r:id="rId5"/>
  </p:sldIdLst>
  <p:sldSz cx="9144000" cy="6858000" type="screen4x3"/>
  <p:notesSz cx="6858000" cy="9144000"/>
  <p:defaultTextStyle>
    <a:defPPr rtl="0">
      <a:defRPr lang="es-es"/>
    </a:defPPr>
    <a:lvl1pPr marL="0" algn="l" defTabSz="914395" rtl="0" eaLnBrk="1" latinLnBrk="0" hangingPunct="1">
      <a:defRPr sz="1801" kern="1200">
        <a:solidFill>
          <a:schemeClr val="tx1"/>
        </a:solidFill>
        <a:latin typeface="+mn-lt"/>
        <a:ea typeface="+mn-ea"/>
        <a:cs typeface="+mn-cs"/>
      </a:defRPr>
    </a:lvl1pPr>
    <a:lvl2pPr marL="457196" algn="l" defTabSz="914395" rtl="0" eaLnBrk="1" latinLnBrk="0" hangingPunct="1">
      <a:defRPr sz="1801" kern="1200">
        <a:solidFill>
          <a:schemeClr val="tx1"/>
        </a:solidFill>
        <a:latin typeface="+mn-lt"/>
        <a:ea typeface="+mn-ea"/>
        <a:cs typeface="+mn-cs"/>
      </a:defRPr>
    </a:lvl2pPr>
    <a:lvl3pPr marL="914395" algn="l" defTabSz="914395" rtl="0" eaLnBrk="1" latinLnBrk="0" hangingPunct="1">
      <a:defRPr sz="1801" kern="1200">
        <a:solidFill>
          <a:schemeClr val="tx1"/>
        </a:solidFill>
        <a:latin typeface="+mn-lt"/>
        <a:ea typeface="+mn-ea"/>
        <a:cs typeface="+mn-cs"/>
      </a:defRPr>
    </a:lvl3pPr>
    <a:lvl4pPr marL="1371591" algn="l" defTabSz="914395" rtl="0" eaLnBrk="1" latinLnBrk="0" hangingPunct="1">
      <a:defRPr sz="1801" kern="1200">
        <a:solidFill>
          <a:schemeClr val="tx1"/>
        </a:solidFill>
        <a:latin typeface="+mn-lt"/>
        <a:ea typeface="+mn-ea"/>
        <a:cs typeface="+mn-cs"/>
      </a:defRPr>
    </a:lvl4pPr>
    <a:lvl5pPr marL="1828789" algn="l" defTabSz="914395" rtl="0" eaLnBrk="1" latinLnBrk="0" hangingPunct="1">
      <a:defRPr sz="1801" kern="1200">
        <a:solidFill>
          <a:schemeClr val="tx1"/>
        </a:solidFill>
        <a:latin typeface="+mn-lt"/>
        <a:ea typeface="+mn-ea"/>
        <a:cs typeface="+mn-cs"/>
      </a:defRPr>
    </a:lvl5pPr>
    <a:lvl6pPr marL="2285985" algn="l" defTabSz="914395" rtl="0" eaLnBrk="1" latinLnBrk="0" hangingPunct="1">
      <a:defRPr sz="1801" kern="1200">
        <a:solidFill>
          <a:schemeClr val="tx1"/>
        </a:solidFill>
        <a:latin typeface="+mn-lt"/>
        <a:ea typeface="+mn-ea"/>
        <a:cs typeface="+mn-cs"/>
      </a:defRPr>
    </a:lvl6pPr>
    <a:lvl7pPr marL="2743182" algn="l" defTabSz="914395" rtl="0" eaLnBrk="1" latinLnBrk="0" hangingPunct="1">
      <a:defRPr sz="1801" kern="1200">
        <a:solidFill>
          <a:schemeClr val="tx1"/>
        </a:solidFill>
        <a:latin typeface="+mn-lt"/>
        <a:ea typeface="+mn-ea"/>
        <a:cs typeface="+mn-cs"/>
      </a:defRPr>
    </a:lvl7pPr>
    <a:lvl8pPr marL="3200380" algn="l" defTabSz="914395" rtl="0" eaLnBrk="1" latinLnBrk="0" hangingPunct="1">
      <a:defRPr sz="1801" kern="1200">
        <a:solidFill>
          <a:schemeClr val="tx1"/>
        </a:solidFill>
        <a:latin typeface="+mn-lt"/>
        <a:ea typeface="+mn-ea"/>
        <a:cs typeface="+mn-cs"/>
      </a:defRPr>
    </a:lvl8pPr>
    <a:lvl9pPr marL="3657576" algn="l" defTabSz="914395" rtl="0" eaLnBrk="1" latinLnBrk="0" hangingPunct="1">
      <a:defRPr sz="1801"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3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3217" autoAdjust="0"/>
  </p:normalViewPr>
  <p:slideViewPr>
    <p:cSldViewPr snapToGrid="0">
      <p:cViewPr varScale="1">
        <p:scale>
          <a:sx n="87" d="100"/>
          <a:sy n="87" d="100"/>
        </p:scale>
        <p:origin x="360" y="96"/>
      </p:cViewPr>
      <p:guideLst/>
    </p:cSldViewPr>
  </p:slideViewPr>
  <p:notesTextViewPr>
    <p:cViewPr>
      <p:scale>
        <a:sx n="1" d="1"/>
        <a:sy n="1" d="1"/>
      </p:scale>
      <p:origin x="0" y="0"/>
    </p:cViewPr>
  </p:notesTextViewPr>
  <p:notesViewPr>
    <p:cSldViewPr snapToGrid="0">
      <p:cViewPr varScale="1">
        <p:scale>
          <a:sx n="86" d="100"/>
          <a:sy n="86" d="100"/>
        </p:scale>
        <p:origin x="300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555EA7A9-C768-4E0E-8CE8-E1328CAEEA6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F6FBE8AD-3F3D-4705-8169-4DF044494CD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AC6A643-3419-45F4-B553-75BCCA386E45}" type="datetimeFigureOut">
              <a:rPr lang="es-ES" smtClean="0"/>
              <a:t>12/02/2021</a:t>
            </a:fld>
            <a:endParaRPr lang="es-ES"/>
          </a:p>
        </p:txBody>
      </p:sp>
      <p:sp>
        <p:nvSpPr>
          <p:cNvPr id="4" name="Marcador de pie de página 3">
            <a:extLst>
              <a:ext uri="{FF2B5EF4-FFF2-40B4-BE49-F238E27FC236}">
                <a16:creationId xmlns:a16="http://schemas.microsoft.com/office/drawing/2014/main" id="{23A224DB-2A9D-40BA-9996-717755ADA72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248FE481-78C4-44D2-9254-18B57979501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DC0C85-0008-4797-BD37-7A1BC00D62DE}" type="slidenum">
              <a:rPr lang="es-ES" smtClean="0"/>
              <a:t>‹Nº›</a:t>
            </a:fld>
            <a:endParaRPr lang="es-ES"/>
          </a:p>
        </p:txBody>
      </p:sp>
    </p:spTree>
    <p:extLst>
      <p:ext uri="{BB962C8B-B14F-4D97-AF65-F5344CB8AC3E}">
        <p14:creationId xmlns:p14="http://schemas.microsoft.com/office/powerpoint/2010/main" val="3761936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EEC562-E98B-4629-A585-2BFC8D8FC9FA}" type="datetimeFigureOut">
              <a:rPr lang="es-ES" smtClean="0"/>
              <a:t>12/02/2021</a:t>
            </a:fld>
            <a:endParaRPr lang="es-ES" dirty="0"/>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dirty="0"/>
              <a:t>Editar estilos de texto del patrón</a:t>
            </a:r>
            <a:endParaRPr lang="es-ES" dirty="0"/>
          </a:p>
          <a:p>
            <a:pPr lvl="1"/>
            <a:r>
              <a:rPr lang="es-ES" dirty="0"/>
              <a:t>Segundo nivel</a:t>
            </a:r>
          </a:p>
          <a:p>
            <a:pPr lvl="2"/>
            <a:r>
              <a:rPr lang="es-ES" dirty="0"/>
              <a:t>Tercer nivel</a:t>
            </a:r>
          </a:p>
          <a:p>
            <a:pPr lvl="3"/>
            <a:r>
              <a:rPr lang="es-ES" dirty="0"/>
              <a:t>Cuarto nivel</a:t>
            </a:r>
          </a:p>
          <a:p>
            <a:pPr lvl="4"/>
            <a:r>
              <a:rPr lang="es-ES"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5FE43F-4142-4D4B-A0AD-9D5D00DD710F}" type="slidenum">
              <a:rPr lang="es-ES" smtClean="0"/>
              <a:t>‹Nº›</a:t>
            </a:fld>
            <a:endParaRPr lang="es-ES" dirty="0"/>
          </a:p>
        </p:txBody>
      </p:sp>
    </p:spTree>
    <p:extLst>
      <p:ext uri="{BB962C8B-B14F-4D97-AF65-F5344CB8AC3E}">
        <p14:creationId xmlns:p14="http://schemas.microsoft.com/office/powerpoint/2010/main" val="1079978031"/>
      </p:ext>
    </p:extLst>
  </p:cSld>
  <p:clrMap bg1="lt1" tx1="dk1" bg2="lt2" tx2="dk2" accent1="accent1" accent2="accent2" accent3="accent3" accent4="accent4" accent5="accent5" accent6="accent6" hlink="hlink" folHlink="folHlink"/>
  <p:hf hdr="0" ftr="0" dt="0"/>
  <p:notesStyle>
    <a:lvl1pPr marL="0" algn="l" defTabSz="914395" rtl="0" eaLnBrk="1" latinLnBrk="0" hangingPunct="1">
      <a:defRPr sz="1199" kern="1200">
        <a:solidFill>
          <a:schemeClr val="tx1"/>
        </a:solidFill>
        <a:latin typeface="+mn-lt"/>
        <a:ea typeface="+mn-ea"/>
        <a:cs typeface="+mn-cs"/>
      </a:defRPr>
    </a:lvl1pPr>
    <a:lvl2pPr marL="457196" algn="l" defTabSz="914395" rtl="0" eaLnBrk="1" latinLnBrk="0" hangingPunct="1">
      <a:defRPr sz="1199" kern="1200">
        <a:solidFill>
          <a:schemeClr val="tx1"/>
        </a:solidFill>
        <a:latin typeface="+mn-lt"/>
        <a:ea typeface="+mn-ea"/>
        <a:cs typeface="+mn-cs"/>
      </a:defRPr>
    </a:lvl2pPr>
    <a:lvl3pPr marL="914395" algn="l" defTabSz="914395" rtl="0" eaLnBrk="1" latinLnBrk="0" hangingPunct="1">
      <a:defRPr sz="1199" kern="1200">
        <a:solidFill>
          <a:schemeClr val="tx1"/>
        </a:solidFill>
        <a:latin typeface="+mn-lt"/>
        <a:ea typeface="+mn-ea"/>
        <a:cs typeface="+mn-cs"/>
      </a:defRPr>
    </a:lvl3pPr>
    <a:lvl4pPr marL="1371591" algn="l" defTabSz="914395" rtl="0" eaLnBrk="1" latinLnBrk="0" hangingPunct="1">
      <a:defRPr sz="1199" kern="1200">
        <a:solidFill>
          <a:schemeClr val="tx1"/>
        </a:solidFill>
        <a:latin typeface="+mn-lt"/>
        <a:ea typeface="+mn-ea"/>
        <a:cs typeface="+mn-cs"/>
      </a:defRPr>
    </a:lvl4pPr>
    <a:lvl5pPr marL="1828789" algn="l" defTabSz="914395" rtl="0" eaLnBrk="1" latinLnBrk="0" hangingPunct="1">
      <a:defRPr sz="1199" kern="1200">
        <a:solidFill>
          <a:schemeClr val="tx1"/>
        </a:solidFill>
        <a:latin typeface="+mn-lt"/>
        <a:ea typeface="+mn-ea"/>
        <a:cs typeface="+mn-cs"/>
      </a:defRPr>
    </a:lvl5pPr>
    <a:lvl6pPr marL="2285985" algn="l" defTabSz="914395" rtl="0" eaLnBrk="1" latinLnBrk="0" hangingPunct="1">
      <a:defRPr sz="1199" kern="1200">
        <a:solidFill>
          <a:schemeClr val="tx1"/>
        </a:solidFill>
        <a:latin typeface="+mn-lt"/>
        <a:ea typeface="+mn-ea"/>
        <a:cs typeface="+mn-cs"/>
      </a:defRPr>
    </a:lvl6pPr>
    <a:lvl7pPr marL="2743182" algn="l" defTabSz="914395" rtl="0" eaLnBrk="1" latinLnBrk="0" hangingPunct="1">
      <a:defRPr sz="1199" kern="1200">
        <a:solidFill>
          <a:schemeClr val="tx1"/>
        </a:solidFill>
        <a:latin typeface="+mn-lt"/>
        <a:ea typeface="+mn-ea"/>
        <a:cs typeface="+mn-cs"/>
      </a:defRPr>
    </a:lvl7pPr>
    <a:lvl8pPr marL="3200380" algn="l" defTabSz="914395" rtl="0" eaLnBrk="1" latinLnBrk="0" hangingPunct="1">
      <a:defRPr sz="1199" kern="1200">
        <a:solidFill>
          <a:schemeClr val="tx1"/>
        </a:solidFill>
        <a:latin typeface="+mn-lt"/>
        <a:ea typeface="+mn-ea"/>
        <a:cs typeface="+mn-cs"/>
      </a:defRPr>
    </a:lvl8pPr>
    <a:lvl9pPr marL="3657576" algn="l" defTabSz="914395" rtl="0" eaLnBrk="1" latinLnBrk="0" hangingPunct="1">
      <a:defRPr sz="1199"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80C5E7-B1A1-4648-89D2-17B0F1E7F5B3}"/>
              </a:ext>
            </a:extLst>
          </p:cNvPr>
          <p:cNvSpPr>
            <a:spLocks noGrp="1"/>
          </p:cNvSpPr>
          <p:nvPr>
            <p:ph type="ctrTitle"/>
          </p:nvPr>
        </p:nvSpPr>
        <p:spPr>
          <a:xfrm>
            <a:off x="1143000" y="1122365"/>
            <a:ext cx="6858000" cy="2387603"/>
          </a:xfrm>
        </p:spPr>
        <p:txBody>
          <a:bodyPr rtlCol="0" anchor="b"/>
          <a:lstStyle>
            <a:lvl1pPr algn="ctr">
              <a:defRPr sz="4500"/>
            </a:lvl1pPr>
          </a:lstStyle>
          <a:p>
            <a:pPr rtl="0"/>
            <a:r>
              <a:rPr lang="es-ES" noProof="0"/>
              <a:t>Haga clic para modificar el estilo de título del patrón</a:t>
            </a:r>
          </a:p>
        </p:txBody>
      </p:sp>
      <p:sp>
        <p:nvSpPr>
          <p:cNvPr id="3" name="Subtítulo 2">
            <a:extLst>
              <a:ext uri="{FF2B5EF4-FFF2-40B4-BE49-F238E27FC236}">
                <a16:creationId xmlns:a16="http://schemas.microsoft.com/office/drawing/2014/main" id="{5D140298-3E00-4E73-B947-697E69282864}"/>
              </a:ext>
            </a:extLst>
          </p:cNvPr>
          <p:cNvSpPr>
            <a:spLocks noGrp="1"/>
          </p:cNvSpPr>
          <p:nvPr>
            <p:ph type="subTitle" idx="1"/>
          </p:nvPr>
        </p:nvSpPr>
        <p:spPr>
          <a:xfrm>
            <a:off x="1143000" y="3602040"/>
            <a:ext cx="6858000" cy="1655760"/>
          </a:xfrm>
        </p:spPr>
        <p:txBody>
          <a:bodyPr rtlCol="0"/>
          <a:lstStyle>
            <a:lvl1pPr marL="0" indent="0" algn="ctr">
              <a:buNone/>
              <a:defRPr sz="1800"/>
            </a:lvl1pPr>
            <a:lvl2pPr marL="342816" indent="0" algn="ctr">
              <a:buNone/>
              <a:defRPr sz="1502"/>
            </a:lvl2pPr>
            <a:lvl3pPr marL="685631" indent="0" algn="ctr">
              <a:buNone/>
              <a:defRPr sz="1350"/>
            </a:lvl3pPr>
            <a:lvl4pPr marL="1028441" indent="0" algn="ctr">
              <a:buNone/>
              <a:defRPr sz="1199"/>
            </a:lvl4pPr>
            <a:lvl5pPr marL="1371257" indent="0" algn="ctr">
              <a:buNone/>
              <a:defRPr sz="1199"/>
            </a:lvl5pPr>
            <a:lvl6pPr marL="1714073" indent="0" algn="ctr">
              <a:buNone/>
              <a:defRPr sz="1199"/>
            </a:lvl6pPr>
            <a:lvl7pPr marL="2056889" indent="0" algn="ctr">
              <a:buNone/>
              <a:defRPr sz="1199"/>
            </a:lvl7pPr>
            <a:lvl8pPr marL="2399699" indent="0" algn="ctr">
              <a:buNone/>
              <a:defRPr sz="1199"/>
            </a:lvl8pPr>
            <a:lvl9pPr marL="2742514" indent="0" algn="ctr">
              <a:buNone/>
              <a:defRPr sz="1199"/>
            </a:lvl9pPr>
          </a:lstStyle>
          <a:p>
            <a:pPr rtl="0"/>
            <a:r>
              <a:rPr lang="es-ES" noProof="0"/>
              <a:t>Haga clic para modificar el estilo de subtítulo del patrón</a:t>
            </a:r>
          </a:p>
        </p:txBody>
      </p:sp>
      <p:sp>
        <p:nvSpPr>
          <p:cNvPr id="4" name="Marcador de fecha 3">
            <a:extLst>
              <a:ext uri="{FF2B5EF4-FFF2-40B4-BE49-F238E27FC236}">
                <a16:creationId xmlns:a16="http://schemas.microsoft.com/office/drawing/2014/main" id="{A6BB99EB-0E86-4FEA-A9C4-501D4E755A2B}"/>
              </a:ext>
            </a:extLst>
          </p:cNvPr>
          <p:cNvSpPr>
            <a:spLocks noGrp="1"/>
          </p:cNvSpPr>
          <p:nvPr>
            <p:ph type="dt" sz="half" idx="10"/>
          </p:nvPr>
        </p:nvSpPr>
        <p:spPr/>
        <p:txBody>
          <a:bodyPr rtlCol="0"/>
          <a:lstStyle/>
          <a:p>
            <a:pPr rtl="0"/>
            <a:fld id="{4EC8BC34-FAE1-4B74-A869-63E1C91B7FA3}" type="datetime1">
              <a:rPr lang="es-ES" noProof="0" smtClean="0"/>
              <a:t>12/02/2021</a:t>
            </a:fld>
            <a:endParaRPr lang="es-ES" noProof="0"/>
          </a:p>
        </p:txBody>
      </p:sp>
      <p:sp>
        <p:nvSpPr>
          <p:cNvPr id="5" name="Marcador de pie de página 4">
            <a:extLst>
              <a:ext uri="{FF2B5EF4-FFF2-40B4-BE49-F238E27FC236}">
                <a16:creationId xmlns:a16="http://schemas.microsoft.com/office/drawing/2014/main" id="{6731F536-58DF-4935-AE3B-7A08C03124E4}"/>
              </a:ext>
            </a:extLst>
          </p:cNvPr>
          <p:cNvSpPr>
            <a:spLocks noGrp="1"/>
          </p:cNvSpPr>
          <p:nvPr>
            <p:ph type="ftr" sz="quarter" idx="11"/>
          </p:nvPr>
        </p:nvSpPr>
        <p:spPr/>
        <p:txBody>
          <a:bodyPr rtlCol="0"/>
          <a:lstStyle/>
          <a:p>
            <a:pPr rtl="0"/>
            <a:endParaRPr lang="es-ES" noProof="0"/>
          </a:p>
        </p:txBody>
      </p:sp>
      <p:sp>
        <p:nvSpPr>
          <p:cNvPr id="6" name="Marcador de posición de número de diapositiva 5">
            <a:extLst>
              <a:ext uri="{FF2B5EF4-FFF2-40B4-BE49-F238E27FC236}">
                <a16:creationId xmlns:a16="http://schemas.microsoft.com/office/drawing/2014/main" id="{FE995127-BE30-42B7-9BE5-B83CC6A2E685}"/>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3009751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3E45D4-0CAB-43AD-8327-A4B3BCA50B63}"/>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texto vertical 2">
            <a:extLst>
              <a:ext uri="{FF2B5EF4-FFF2-40B4-BE49-F238E27FC236}">
                <a16:creationId xmlns:a16="http://schemas.microsoft.com/office/drawing/2014/main" id="{1D9CA3B9-594A-4133-B4F9-D27AA5726D0B}"/>
              </a:ext>
            </a:extLst>
          </p:cNvPr>
          <p:cNvSpPr>
            <a:spLocks noGrp="1"/>
          </p:cNvSpPr>
          <p:nvPr>
            <p:ph type="body" orient="vert" idx="1" hasCustomPrompt="1"/>
          </p:nvPr>
        </p:nvSpPr>
        <p:spPr/>
        <p:txBody>
          <a:bodyPr vert="eaVert"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A1FF6F31-09CB-47A3-AEDB-7CA7BE1E327B}"/>
              </a:ext>
            </a:extLst>
          </p:cNvPr>
          <p:cNvSpPr>
            <a:spLocks noGrp="1"/>
          </p:cNvSpPr>
          <p:nvPr>
            <p:ph type="dt" sz="half" idx="10"/>
          </p:nvPr>
        </p:nvSpPr>
        <p:spPr/>
        <p:txBody>
          <a:bodyPr rtlCol="0"/>
          <a:lstStyle/>
          <a:p>
            <a:pPr rtl="0"/>
            <a:fld id="{4A11FFD9-C657-4FF3-B2E0-E8D0B3687E72}" type="datetime1">
              <a:rPr lang="es-ES" noProof="0" smtClean="0"/>
              <a:t>12/02/2021</a:t>
            </a:fld>
            <a:endParaRPr lang="es-ES" noProof="0"/>
          </a:p>
        </p:txBody>
      </p:sp>
      <p:sp>
        <p:nvSpPr>
          <p:cNvPr id="5" name="Marcador de pie de página 4">
            <a:extLst>
              <a:ext uri="{FF2B5EF4-FFF2-40B4-BE49-F238E27FC236}">
                <a16:creationId xmlns:a16="http://schemas.microsoft.com/office/drawing/2014/main" id="{51EFC938-9C31-4327-9275-3EB93C5B55CE}"/>
              </a:ext>
            </a:extLst>
          </p:cNvPr>
          <p:cNvSpPr>
            <a:spLocks noGrp="1"/>
          </p:cNvSpPr>
          <p:nvPr>
            <p:ph type="ftr" sz="quarter" idx="11"/>
          </p:nvPr>
        </p:nvSpPr>
        <p:spPr/>
        <p:txBody>
          <a:bodyPr rtlCol="0"/>
          <a:lstStyle/>
          <a:p>
            <a:pPr rtl="0"/>
            <a:endParaRPr lang="es-ES" noProof="0"/>
          </a:p>
        </p:txBody>
      </p:sp>
      <p:sp>
        <p:nvSpPr>
          <p:cNvPr id="6" name="Marcador de posición de número de diapositiva 5">
            <a:extLst>
              <a:ext uri="{FF2B5EF4-FFF2-40B4-BE49-F238E27FC236}">
                <a16:creationId xmlns:a16="http://schemas.microsoft.com/office/drawing/2014/main" id="{FE30415C-79F5-4EAA-8D86-27D6FD1A708D}"/>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2235153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3F9AA0A-4FF4-45DA-8DEC-4437E2DD9111}"/>
              </a:ext>
            </a:extLst>
          </p:cNvPr>
          <p:cNvSpPr>
            <a:spLocks noGrp="1"/>
          </p:cNvSpPr>
          <p:nvPr>
            <p:ph type="title" orient="vert"/>
          </p:nvPr>
        </p:nvSpPr>
        <p:spPr>
          <a:xfrm>
            <a:off x="6543675" y="365123"/>
            <a:ext cx="1971675" cy="5811840"/>
          </a:xfrm>
        </p:spPr>
        <p:txBody>
          <a:bodyPr vert="eaVert" rtlCol="0"/>
          <a:lstStyle/>
          <a:p>
            <a:pPr rtl="0"/>
            <a:r>
              <a:rPr lang="es-ES" noProof="0"/>
              <a:t>Haga clic para modificar el estilo de título del patrón</a:t>
            </a:r>
          </a:p>
        </p:txBody>
      </p:sp>
      <p:sp>
        <p:nvSpPr>
          <p:cNvPr id="3" name="Marcador de posición de texto vertical 2">
            <a:extLst>
              <a:ext uri="{FF2B5EF4-FFF2-40B4-BE49-F238E27FC236}">
                <a16:creationId xmlns:a16="http://schemas.microsoft.com/office/drawing/2014/main" id="{303D255C-51DF-421E-A067-5E9E80CD9A86}"/>
              </a:ext>
            </a:extLst>
          </p:cNvPr>
          <p:cNvSpPr>
            <a:spLocks noGrp="1"/>
          </p:cNvSpPr>
          <p:nvPr>
            <p:ph type="body" orient="vert" idx="1" hasCustomPrompt="1"/>
          </p:nvPr>
        </p:nvSpPr>
        <p:spPr>
          <a:xfrm>
            <a:off x="628650" y="365123"/>
            <a:ext cx="5800725" cy="5811840"/>
          </a:xfrm>
        </p:spPr>
        <p:txBody>
          <a:bodyPr vert="eaVert"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9B627DEB-7DEA-43CC-A21F-F81EEC6CE7D9}"/>
              </a:ext>
            </a:extLst>
          </p:cNvPr>
          <p:cNvSpPr>
            <a:spLocks noGrp="1"/>
          </p:cNvSpPr>
          <p:nvPr>
            <p:ph type="dt" sz="half" idx="10"/>
          </p:nvPr>
        </p:nvSpPr>
        <p:spPr/>
        <p:txBody>
          <a:bodyPr rtlCol="0"/>
          <a:lstStyle/>
          <a:p>
            <a:pPr rtl="0"/>
            <a:fld id="{0BE2F805-28F1-44E6-A52A-18D45DADA502}" type="datetime1">
              <a:rPr lang="es-ES" noProof="0" smtClean="0"/>
              <a:t>12/02/2021</a:t>
            </a:fld>
            <a:endParaRPr lang="es-ES" noProof="0"/>
          </a:p>
        </p:txBody>
      </p:sp>
      <p:sp>
        <p:nvSpPr>
          <p:cNvPr id="5" name="Marcador de pie de página 4">
            <a:extLst>
              <a:ext uri="{FF2B5EF4-FFF2-40B4-BE49-F238E27FC236}">
                <a16:creationId xmlns:a16="http://schemas.microsoft.com/office/drawing/2014/main" id="{F53EDAFC-3543-4A0D-80D2-F4871AED36D4}"/>
              </a:ext>
            </a:extLst>
          </p:cNvPr>
          <p:cNvSpPr>
            <a:spLocks noGrp="1"/>
          </p:cNvSpPr>
          <p:nvPr>
            <p:ph type="ftr" sz="quarter" idx="11"/>
          </p:nvPr>
        </p:nvSpPr>
        <p:spPr/>
        <p:txBody>
          <a:bodyPr rtlCol="0"/>
          <a:lstStyle/>
          <a:p>
            <a:pPr rtl="0"/>
            <a:endParaRPr lang="es-ES" noProof="0"/>
          </a:p>
        </p:txBody>
      </p:sp>
      <p:sp>
        <p:nvSpPr>
          <p:cNvPr id="6" name="Marcador de posición de número de diapositiva 5">
            <a:extLst>
              <a:ext uri="{FF2B5EF4-FFF2-40B4-BE49-F238E27FC236}">
                <a16:creationId xmlns:a16="http://schemas.microsoft.com/office/drawing/2014/main" id="{30F550C7-3342-49D6-8734-F9809E853CA2}"/>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3027531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AAE108-9C7F-4CDC-AD71-B576580A199F}"/>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contenido 2">
            <a:extLst>
              <a:ext uri="{FF2B5EF4-FFF2-40B4-BE49-F238E27FC236}">
                <a16:creationId xmlns:a16="http://schemas.microsoft.com/office/drawing/2014/main" id="{5A103746-779A-435F-995A-5BF82C86C297}"/>
              </a:ext>
            </a:extLst>
          </p:cNvPr>
          <p:cNvSpPr>
            <a:spLocks noGrp="1"/>
          </p:cNvSpPr>
          <p:nvPr>
            <p:ph idx="1" hasCustomPrompt="1"/>
          </p:nvPr>
        </p:nvSpPr>
        <p:spPr/>
        <p:txBody>
          <a:bodyPr rtlCol="0"/>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fecha 3">
            <a:extLst>
              <a:ext uri="{FF2B5EF4-FFF2-40B4-BE49-F238E27FC236}">
                <a16:creationId xmlns:a16="http://schemas.microsoft.com/office/drawing/2014/main" id="{5984E866-B322-455F-AC32-8C164B8CD9C7}"/>
              </a:ext>
            </a:extLst>
          </p:cNvPr>
          <p:cNvSpPr>
            <a:spLocks noGrp="1"/>
          </p:cNvSpPr>
          <p:nvPr>
            <p:ph type="dt" sz="half" idx="10"/>
          </p:nvPr>
        </p:nvSpPr>
        <p:spPr/>
        <p:txBody>
          <a:bodyPr rtlCol="0"/>
          <a:lstStyle/>
          <a:p>
            <a:pPr rtl="0"/>
            <a:fld id="{1222D5E5-D2F4-478F-BA70-17A7C3E79E1E}" type="datetime1">
              <a:rPr lang="es-ES" noProof="0" smtClean="0"/>
              <a:t>12/02/2021</a:t>
            </a:fld>
            <a:endParaRPr lang="es-ES" noProof="0"/>
          </a:p>
        </p:txBody>
      </p:sp>
      <p:sp>
        <p:nvSpPr>
          <p:cNvPr id="5" name="Marcador de pie de página 4">
            <a:extLst>
              <a:ext uri="{FF2B5EF4-FFF2-40B4-BE49-F238E27FC236}">
                <a16:creationId xmlns:a16="http://schemas.microsoft.com/office/drawing/2014/main" id="{AC0D61E0-F80F-48E7-A817-F1CECBEE9A37}"/>
              </a:ext>
            </a:extLst>
          </p:cNvPr>
          <p:cNvSpPr>
            <a:spLocks noGrp="1"/>
          </p:cNvSpPr>
          <p:nvPr>
            <p:ph type="ftr" sz="quarter" idx="11"/>
          </p:nvPr>
        </p:nvSpPr>
        <p:spPr/>
        <p:txBody>
          <a:bodyPr rtlCol="0"/>
          <a:lstStyle/>
          <a:p>
            <a:pPr rtl="0"/>
            <a:endParaRPr lang="es-ES" noProof="0"/>
          </a:p>
        </p:txBody>
      </p:sp>
      <p:sp>
        <p:nvSpPr>
          <p:cNvPr id="6" name="Marcador de posición de número de diapositiva 5">
            <a:extLst>
              <a:ext uri="{FF2B5EF4-FFF2-40B4-BE49-F238E27FC236}">
                <a16:creationId xmlns:a16="http://schemas.microsoft.com/office/drawing/2014/main" id="{5BF34AFC-4299-43F1-A312-79EF0102CEFF}"/>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552746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1E1D3E-E4B6-4EAA-BFB4-25A0557A6CB8}"/>
              </a:ext>
            </a:extLst>
          </p:cNvPr>
          <p:cNvSpPr>
            <a:spLocks noGrp="1"/>
          </p:cNvSpPr>
          <p:nvPr>
            <p:ph type="title"/>
          </p:nvPr>
        </p:nvSpPr>
        <p:spPr>
          <a:xfrm>
            <a:off x="623888" y="1709741"/>
            <a:ext cx="7886700" cy="2852738"/>
          </a:xfrm>
        </p:spPr>
        <p:txBody>
          <a:bodyPr rtlCol="0" anchor="b"/>
          <a:lstStyle>
            <a:lvl1pPr>
              <a:defRPr sz="4500"/>
            </a:lvl1pPr>
          </a:lstStyle>
          <a:p>
            <a:pPr rtl="0"/>
            <a:r>
              <a:rPr lang="es-ES" noProof="0"/>
              <a:t>Haga clic para modificar el estilo de título del patrón</a:t>
            </a:r>
          </a:p>
        </p:txBody>
      </p:sp>
      <p:sp>
        <p:nvSpPr>
          <p:cNvPr id="3" name="Marcador de posición de texto 2">
            <a:extLst>
              <a:ext uri="{FF2B5EF4-FFF2-40B4-BE49-F238E27FC236}">
                <a16:creationId xmlns:a16="http://schemas.microsoft.com/office/drawing/2014/main" id="{6F7E0856-45A8-4EAD-A9D6-8A993968A1A8}"/>
              </a:ext>
            </a:extLst>
          </p:cNvPr>
          <p:cNvSpPr>
            <a:spLocks noGrp="1"/>
          </p:cNvSpPr>
          <p:nvPr>
            <p:ph type="body" idx="1" hasCustomPrompt="1"/>
          </p:nvPr>
        </p:nvSpPr>
        <p:spPr>
          <a:xfrm>
            <a:off x="623888" y="4589464"/>
            <a:ext cx="7886700" cy="1500188"/>
          </a:xfrm>
        </p:spPr>
        <p:txBody>
          <a:bodyPr rtlCol="0"/>
          <a:lstStyle>
            <a:lvl1pPr marL="0" indent="0">
              <a:buNone/>
              <a:defRPr sz="1800">
                <a:solidFill>
                  <a:schemeClr val="tx1">
                    <a:tint val="75000"/>
                  </a:schemeClr>
                </a:solidFill>
              </a:defRPr>
            </a:lvl1pPr>
            <a:lvl2pPr marL="342816" indent="0">
              <a:buNone/>
              <a:defRPr sz="1502">
                <a:solidFill>
                  <a:schemeClr val="tx1">
                    <a:tint val="75000"/>
                  </a:schemeClr>
                </a:solidFill>
              </a:defRPr>
            </a:lvl2pPr>
            <a:lvl3pPr marL="685631" indent="0">
              <a:buNone/>
              <a:defRPr sz="1350">
                <a:solidFill>
                  <a:schemeClr val="tx1">
                    <a:tint val="75000"/>
                  </a:schemeClr>
                </a:solidFill>
              </a:defRPr>
            </a:lvl3pPr>
            <a:lvl4pPr marL="1028441" indent="0">
              <a:buNone/>
              <a:defRPr sz="1199">
                <a:solidFill>
                  <a:schemeClr val="tx1">
                    <a:tint val="75000"/>
                  </a:schemeClr>
                </a:solidFill>
              </a:defRPr>
            </a:lvl4pPr>
            <a:lvl5pPr marL="1371257" indent="0">
              <a:buNone/>
              <a:defRPr sz="1199">
                <a:solidFill>
                  <a:schemeClr val="tx1">
                    <a:tint val="75000"/>
                  </a:schemeClr>
                </a:solidFill>
              </a:defRPr>
            </a:lvl5pPr>
            <a:lvl6pPr marL="1714073" indent="0">
              <a:buNone/>
              <a:defRPr sz="1199">
                <a:solidFill>
                  <a:schemeClr val="tx1">
                    <a:tint val="75000"/>
                  </a:schemeClr>
                </a:solidFill>
              </a:defRPr>
            </a:lvl6pPr>
            <a:lvl7pPr marL="2056889" indent="0">
              <a:buNone/>
              <a:defRPr sz="1199">
                <a:solidFill>
                  <a:schemeClr val="tx1">
                    <a:tint val="75000"/>
                  </a:schemeClr>
                </a:solidFill>
              </a:defRPr>
            </a:lvl7pPr>
            <a:lvl8pPr marL="2399699" indent="0">
              <a:buNone/>
              <a:defRPr sz="1199">
                <a:solidFill>
                  <a:schemeClr val="tx1">
                    <a:tint val="75000"/>
                  </a:schemeClr>
                </a:solidFill>
              </a:defRPr>
            </a:lvl8pPr>
            <a:lvl9pPr marL="2742514" indent="0">
              <a:buNone/>
              <a:defRPr sz="1199">
                <a:solidFill>
                  <a:schemeClr val="tx1">
                    <a:tint val="75000"/>
                  </a:schemeClr>
                </a:solidFill>
              </a:defRPr>
            </a:lvl9pPr>
          </a:lstStyle>
          <a:p>
            <a:pPr lvl="0" rtl="0"/>
            <a:r>
              <a:rPr lang="es-ES" noProof="0"/>
              <a:t>Editar estilos de texto del patrón</a:t>
            </a:r>
          </a:p>
        </p:txBody>
      </p:sp>
      <p:sp>
        <p:nvSpPr>
          <p:cNvPr id="4" name="Marcador de fecha 3">
            <a:extLst>
              <a:ext uri="{FF2B5EF4-FFF2-40B4-BE49-F238E27FC236}">
                <a16:creationId xmlns:a16="http://schemas.microsoft.com/office/drawing/2014/main" id="{E90EEBE1-2BAF-4C94-8403-6E8454F9BC46}"/>
              </a:ext>
            </a:extLst>
          </p:cNvPr>
          <p:cNvSpPr>
            <a:spLocks noGrp="1"/>
          </p:cNvSpPr>
          <p:nvPr>
            <p:ph type="dt" sz="half" idx="10"/>
          </p:nvPr>
        </p:nvSpPr>
        <p:spPr/>
        <p:txBody>
          <a:bodyPr rtlCol="0"/>
          <a:lstStyle/>
          <a:p>
            <a:pPr rtl="0"/>
            <a:fld id="{B6F4D31C-9366-46BD-8469-9DC1CD8DE170}" type="datetime1">
              <a:rPr lang="es-ES" noProof="0" smtClean="0"/>
              <a:t>12/02/2021</a:t>
            </a:fld>
            <a:endParaRPr lang="es-ES" noProof="0"/>
          </a:p>
        </p:txBody>
      </p:sp>
      <p:sp>
        <p:nvSpPr>
          <p:cNvPr id="5" name="Marcador de pie de página 4">
            <a:extLst>
              <a:ext uri="{FF2B5EF4-FFF2-40B4-BE49-F238E27FC236}">
                <a16:creationId xmlns:a16="http://schemas.microsoft.com/office/drawing/2014/main" id="{F3358F46-E931-4D79-94A5-037AFD07333B}"/>
              </a:ext>
            </a:extLst>
          </p:cNvPr>
          <p:cNvSpPr>
            <a:spLocks noGrp="1"/>
          </p:cNvSpPr>
          <p:nvPr>
            <p:ph type="ftr" sz="quarter" idx="11"/>
          </p:nvPr>
        </p:nvSpPr>
        <p:spPr/>
        <p:txBody>
          <a:bodyPr rtlCol="0"/>
          <a:lstStyle/>
          <a:p>
            <a:pPr rtl="0"/>
            <a:endParaRPr lang="es-ES" noProof="0"/>
          </a:p>
        </p:txBody>
      </p:sp>
      <p:sp>
        <p:nvSpPr>
          <p:cNvPr id="6" name="Marcador de posición de número de diapositiva 5">
            <a:extLst>
              <a:ext uri="{FF2B5EF4-FFF2-40B4-BE49-F238E27FC236}">
                <a16:creationId xmlns:a16="http://schemas.microsoft.com/office/drawing/2014/main" id="{E5130D95-EF5F-4A0A-93BD-73AEE2C2FF1B}"/>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3601256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BABEC0-6253-4360-B586-B9D20933DE37}"/>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contenido 2">
            <a:extLst>
              <a:ext uri="{FF2B5EF4-FFF2-40B4-BE49-F238E27FC236}">
                <a16:creationId xmlns:a16="http://schemas.microsoft.com/office/drawing/2014/main" id="{A946E20B-8661-4C60-84FB-4892E8B48608}"/>
              </a:ext>
            </a:extLst>
          </p:cNvPr>
          <p:cNvSpPr>
            <a:spLocks noGrp="1"/>
          </p:cNvSpPr>
          <p:nvPr>
            <p:ph sz="half" idx="1" hasCustomPrompt="1"/>
          </p:nvPr>
        </p:nvSpPr>
        <p:spPr>
          <a:xfrm>
            <a:off x="628650" y="1825627"/>
            <a:ext cx="3886200" cy="4351335"/>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contenido 3">
            <a:extLst>
              <a:ext uri="{FF2B5EF4-FFF2-40B4-BE49-F238E27FC236}">
                <a16:creationId xmlns:a16="http://schemas.microsoft.com/office/drawing/2014/main" id="{5132BE45-79E4-479B-BD2F-46CCB0BEE628}"/>
              </a:ext>
            </a:extLst>
          </p:cNvPr>
          <p:cNvSpPr>
            <a:spLocks noGrp="1"/>
          </p:cNvSpPr>
          <p:nvPr>
            <p:ph sz="half" idx="2" hasCustomPrompt="1"/>
          </p:nvPr>
        </p:nvSpPr>
        <p:spPr>
          <a:xfrm>
            <a:off x="4629150" y="1825627"/>
            <a:ext cx="3886200" cy="4351335"/>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a:extLst>
              <a:ext uri="{FF2B5EF4-FFF2-40B4-BE49-F238E27FC236}">
                <a16:creationId xmlns:a16="http://schemas.microsoft.com/office/drawing/2014/main" id="{0589105E-DF25-4F38-BDE2-9B00C2C44FC6}"/>
              </a:ext>
            </a:extLst>
          </p:cNvPr>
          <p:cNvSpPr>
            <a:spLocks noGrp="1"/>
          </p:cNvSpPr>
          <p:nvPr>
            <p:ph type="dt" sz="half" idx="10"/>
          </p:nvPr>
        </p:nvSpPr>
        <p:spPr/>
        <p:txBody>
          <a:bodyPr rtlCol="0"/>
          <a:lstStyle/>
          <a:p>
            <a:pPr rtl="0"/>
            <a:fld id="{D3898C5E-E4C9-4990-9DEE-C2FCAB07CC56}" type="datetime1">
              <a:rPr lang="es-ES" noProof="0" smtClean="0"/>
              <a:t>12/02/2021</a:t>
            </a:fld>
            <a:endParaRPr lang="es-ES" noProof="0"/>
          </a:p>
        </p:txBody>
      </p:sp>
      <p:sp>
        <p:nvSpPr>
          <p:cNvPr id="6" name="Marcador de pie de página 5">
            <a:extLst>
              <a:ext uri="{FF2B5EF4-FFF2-40B4-BE49-F238E27FC236}">
                <a16:creationId xmlns:a16="http://schemas.microsoft.com/office/drawing/2014/main" id="{B1D9C4A8-7467-4BAD-98A2-0B63CAC19B66}"/>
              </a:ext>
            </a:extLst>
          </p:cNvPr>
          <p:cNvSpPr>
            <a:spLocks noGrp="1"/>
          </p:cNvSpPr>
          <p:nvPr>
            <p:ph type="ftr" sz="quarter" idx="11"/>
          </p:nvPr>
        </p:nvSpPr>
        <p:spPr/>
        <p:txBody>
          <a:bodyPr rtlCol="0"/>
          <a:lstStyle/>
          <a:p>
            <a:pPr rtl="0"/>
            <a:endParaRPr lang="es-ES" noProof="0"/>
          </a:p>
        </p:txBody>
      </p:sp>
      <p:sp>
        <p:nvSpPr>
          <p:cNvPr id="7" name="Marcador de posición de número de diapositiva 6">
            <a:extLst>
              <a:ext uri="{FF2B5EF4-FFF2-40B4-BE49-F238E27FC236}">
                <a16:creationId xmlns:a16="http://schemas.microsoft.com/office/drawing/2014/main" id="{8BC5C5C0-08E4-4F7B-9E80-8925539D221B}"/>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2438407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7FF641-A5CC-4263-A394-2112D623A8AD}"/>
              </a:ext>
            </a:extLst>
          </p:cNvPr>
          <p:cNvSpPr>
            <a:spLocks noGrp="1"/>
          </p:cNvSpPr>
          <p:nvPr>
            <p:ph type="title"/>
          </p:nvPr>
        </p:nvSpPr>
        <p:spPr>
          <a:xfrm>
            <a:off x="629841" y="365123"/>
            <a:ext cx="7886700" cy="1325565"/>
          </a:xfrm>
        </p:spPr>
        <p:txBody>
          <a:bodyPr rtlCol="0"/>
          <a:lstStyle/>
          <a:p>
            <a:pPr rtl="0"/>
            <a:r>
              <a:rPr lang="es-ES" noProof="0"/>
              <a:t>Haga clic para modificar el estilo de título del patrón</a:t>
            </a:r>
          </a:p>
        </p:txBody>
      </p:sp>
      <p:sp>
        <p:nvSpPr>
          <p:cNvPr id="3" name="Marcador de posición de texto 2">
            <a:extLst>
              <a:ext uri="{FF2B5EF4-FFF2-40B4-BE49-F238E27FC236}">
                <a16:creationId xmlns:a16="http://schemas.microsoft.com/office/drawing/2014/main" id="{B24D6865-C632-473C-AEC8-8D3F71562BE6}"/>
              </a:ext>
            </a:extLst>
          </p:cNvPr>
          <p:cNvSpPr>
            <a:spLocks noGrp="1"/>
          </p:cNvSpPr>
          <p:nvPr>
            <p:ph type="body" idx="1" hasCustomPrompt="1"/>
          </p:nvPr>
        </p:nvSpPr>
        <p:spPr>
          <a:xfrm>
            <a:off x="629842" y="1681166"/>
            <a:ext cx="3868340" cy="823913"/>
          </a:xfrm>
        </p:spPr>
        <p:txBody>
          <a:bodyPr rtlCol="0" anchor="b"/>
          <a:lstStyle>
            <a:lvl1pPr marL="0" indent="0">
              <a:buNone/>
              <a:defRPr sz="1800" b="1"/>
            </a:lvl1pPr>
            <a:lvl2pPr marL="342816" indent="0">
              <a:buNone/>
              <a:defRPr sz="1502" b="1"/>
            </a:lvl2pPr>
            <a:lvl3pPr marL="685631" indent="0">
              <a:buNone/>
              <a:defRPr sz="1350" b="1"/>
            </a:lvl3pPr>
            <a:lvl4pPr marL="1028441" indent="0">
              <a:buNone/>
              <a:defRPr sz="1199" b="1"/>
            </a:lvl4pPr>
            <a:lvl5pPr marL="1371257" indent="0">
              <a:buNone/>
              <a:defRPr sz="1199" b="1"/>
            </a:lvl5pPr>
            <a:lvl6pPr marL="1714073" indent="0">
              <a:buNone/>
              <a:defRPr sz="1199" b="1"/>
            </a:lvl6pPr>
            <a:lvl7pPr marL="2056889" indent="0">
              <a:buNone/>
              <a:defRPr sz="1199" b="1"/>
            </a:lvl7pPr>
            <a:lvl8pPr marL="2399699" indent="0">
              <a:buNone/>
              <a:defRPr sz="1199" b="1"/>
            </a:lvl8pPr>
            <a:lvl9pPr marL="2742514" indent="0">
              <a:buNone/>
              <a:defRPr sz="1199" b="1"/>
            </a:lvl9pPr>
          </a:lstStyle>
          <a:p>
            <a:pPr lvl="0" rtl="0"/>
            <a:r>
              <a:rPr lang="es-ES" noProof="0"/>
              <a:t>Editar estilos de texto del patrón</a:t>
            </a:r>
          </a:p>
        </p:txBody>
      </p:sp>
      <p:sp>
        <p:nvSpPr>
          <p:cNvPr id="4" name="Marcador de posición de contenido 3">
            <a:extLst>
              <a:ext uri="{FF2B5EF4-FFF2-40B4-BE49-F238E27FC236}">
                <a16:creationId xmlns:a16="http://schemas.microsoft.com/office/drawing/2014/main" id="{D9FDBD19-4D33-4F6A-9938-6A04B3888ECC}"/>
              </a:ext>
            </a:extLst>
          </p:cNvPr>
          <p:cNvSpPr>
            <a:spLocks noGrp="1"/>
          </p:cNvSpPr>
          <p:nvPr>
            <p:ph sz="half" idx="2" hasCustomPrompt="1"/>
          </p:nvPr>
        </p:nvSpPr>
        <p:spPr>
          <a:xfrm>
            <a:off x="629842" y="2505076"/>
            <a:ext cx="3868340" cy="3684585"/>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texto 4">
            <a:extLst>
              <a:ext uri="{FF2B5EF4-FFF2-40B4-BE49-F238E27FC236}">
                <a16:creationId xmlns:a16="http://schemas.microsoft.com/office/drawing/2014/main" id="{51697E46-CE4D-480E-A997-2B53B2DF55B2}"/>
              </a:ext>
            </a:extLst>
          </p:cNvPr>
          <p:cNvSpPr>
            <a:spLocks noGrp="1"/>
          </p:cNvSpPr>
          <p:nvPr>
            <p:ph type="body" sz="quarter" idx="3" hasCustomPrompt="1"/>
          </p:nvPr>
        </p:nvSpPr>
        <p:spPr>
          <a:xfrm>
            <a:off x="4629151" y="1681166"/>
            <a:ext cx="3887391" cy="823913"/>
          </a:xfrm>
        </p:spPr>
        <p:txBody>
          <a:bodyPr rtlCol="0" anchor="b"/>
          <a:lstStyle>
            <a:lvl1pPr marL="0" indent="0">
              <a:buNone/>
              <a:defRPr sz="1800" b="1"/>
            </a:lvl1pPr>
            <a:lvl2pPr marL="342816" indent="0">
              <a:buNone/>
              <a:defRPr sz="1502" b="1"/>
            </a:lvl2pPr>
            <a:lvl3pPr marL="685631" indent="0">
              <a:buNone/>
              <a:defRPr sz="1350" b="1"/>
            </a:lvl3pPr>
            <a:lvl4pPr marL="1028441" indent="0">
              <a:buNone/>
              <a:defRPr sz="1199" b="1"/>
            </a:lvl4pPr>
            <a:lvl5pPr marL="1371257" indent="0">
              <a:buNone/>
              <a:defRPr sz="1199" b="1"/>
            </a:lvl5pPr>
            <a:lvl6pPr marL="1714073" indent="0">
              <a:buNone/>
              <a:defRPr sz="1199" b="1"/>
            </a:lvl6pPr>
            <a:lvl7pPr marL="2056889" indent="0">
              <a:buNone/>
              <a:defRPr sz="1199" b="1"/>
            </a:lvl7pPr>
            <a:lvl8pPr marL="2399699" indent="0">
              <a:buNone/>
              <a:defRPr sz="1199" b="1"/>
            </a:lvl8pPr>
            <a:lvl9pPr marL="2742514" indent="0">
              <a:buNone/>
              <a:defRPr sz="1199" b="1"/>
            </a:lvl9pPr>
          </a:lstStyle>
          <a:p>
            <a:pPr lvl="0" rtl="0"/>
            <a:r>
              <a:rPr lang="es-ES" noProof="0"/>
              <a:t>Editar estilos de texto del patrón</a:t>
            </a:r>
          </a:p>
        </p:txBody>
      </p:sp>
      <p:sp>
        <p:nvSpPr>
          <p:cNvPr id="6" name="Marcador de posición de contenido 5">
            <a:extLst>
              <a:ext uri="{FF2B5EF4-FFF2-40B4-BE49-F238E27FC236}">
                <a16:creationId xmlns:a16="http://schemas.microsoft.com/office/drawing/2014/main" id="{8B8B7E36-823F-4FD4-B826-E450A1248008}"/>
              </a:ext>
            </a:extLst>
          </p:cNvPr>
          <p:cNvSpPr>
            <a:spLocks noGrp="1"/>
          </p:cNvSpPr>
          <p:nvPr>
            <p:ph sz="quarter" idx="4" hasCustomPrompt="1"/>
          </p:nvPr>
        </p:nvSpPr>
        <p:spPr>
          <a:xfrm>
            <a:off x="4629151" y="2505076"/>
            <a:ext cx="3887391" cy="3684585"/>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a:extLst>
              <a:ext uri="{FF2B5EF4-FFF2-40B4-BE49-F238E27FC236}">
                <a16:creationId xmlns:a16="http://schemas.microsoft.com/office/drawing/2014/main" id="{8DBB3B14-C886-4F84-9FD5-11C8320E1FED}"/>
              </a:ext>
            </a:extLst>
          </p:cNvPr>
          <p:cNvSpPr>
            <a:spLocks noGrp="1"/>
          </p:cNvSpPr>
          <p:nvPr>
            <p:ph type="dt" sz="half" idx="10"/>
          </p:nvPr>
        </p:nvSpPr>
        <p:spPr/>
        <p:txBody>
          <a:bodyPr rtlCol="0"/>
          <a:lstStyle/>
          <a:p>
            <a:pPr rtl="0"/>
            <a:fld id="{BE334D48-C590-4FC7-AF46-3A34805DB4A9}" type="datetime1">
              <a:rPr lang="es-ES" noProof="0" smtClean="0"/>
              <a:t>12/02/2021</a:t>
            </a:fld>
            <a:endParaRPr lang="es-ES" noProof="0"/>
          </a:p>
        </p:txBody>
      </p:sp>
      <p:sp>
        <p:nvSpPr>
          <p:cNvPr id="8" name="Marcador de pie de página 7">
            <a:extLst>
              <a:ext uri="{FF2B5EF4-FFF2-40B4-BE49-F238E27FC236}">
                <a16:creationId xmlns:a16="http://schemas.microsoft.com/office/drawing/2014/main" id="{DF9AF591-4BBF-4BF2-9EF7-F8B114DFA16A}"/>
              </a:ext>
            </a:extLst>
          </p:cNvPr>
          <p:cNvSpPr>
            <a:spLocks noGrp="1"/>
          </p:cNvSpPr>
          <p:nvPr>
            <p:ph type="ftr" sz="quarter" idx="11"/>
          </p:nvPr>
        </p:nvSpPr>
        <p:spPr/>
        <p:txBody>
          <a:bodyPr rtlCol="0"/>
          <a:lstStyle/>
          <a:p>
            <a:pPr rtl="0"/>
            <a:endParaRPr lang="es-ES" noProof="0"/>
          </a:p>
        </p:txBody>
      </p:sp>
      <p:sp>
        <p:nvSpPr>
          <p:cNvPr id="9" name="Marcador de número de diapositiva 8">
            <a:extLst>
              <a:ext uri="{FF2B5EF4-FFF2-40B4-BE49-F238E27FC236}">
                <a16:creationId xmlns:a16="http://schemas.microsoft.com/office/drawing/2014/main" id="{352B1A04-B244-4AE3-8997-9B075B105971}"/>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11044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5408F1-BB29-4C6F-91C9-653A730BECC6}"/>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fecha 2">
            <a:extLst>
              <a:ext uri="{FF2B5EF4-FFF2-40B4-BE49-F238E27FC236}">
                <a16:creationId xmlns:a16="http://schemas.microsoft.com/office/drawing/2014/main" id="{2F54FEF9-8D09-4091-BE99-B6264EBD34B3}"/>
              </a:ext>
            </a:extLst>
          </p:cNvPr>
          <p:cNvSpPr>
            <a:spLocks noGrp="1"/>
          </p:cNvSpPr>
          <p:nvPr>
            <p:ph type="dt" sz="half" idx="10"/>
          </p:nvPr>
        </p:nvSpPr>
        <p:spPr/>
        <p:txBody>
          <a:bodyPr rtlCol="0"/>
          <a:lstStyle/>
          <a:p>
            <a:pPr rtl="0"/>
            <a:fld id="{CCF60B4A-FFB5-4BB1-8DB6-554048969AB4}" type="datetime1">
              <a:rPr lang="es-ES" noProof="0" smtClean="0"/>
              <a:t>12/02/2021</a:t>
            </a:fld>
            <a:endParaRPr lang="es-ES" noProof="0"/>
          </a:p>
        </p:txBody>
      </p:sp>
      <p:sp>
        <p:nvSpPr>
          <p:cNvPr id="4" name="Marcador de pie de página 3">
            <a:extLst>
              <a:ext uri="{FF2B5EF4-FFF2-40B4-BE49-F238E27FC236}">
                <a16:creationId xmlns:a16="http://schemas.microsoft.com/office/drawing/2014/main" id="{0B5F49AA-83D5-4063-9CDE-AA7763048B63}"/>
              </a:ext>
            </a:extLst>
          </p:cNvPr>
          <p:cNvSpPr>
            <a:spLocks noGrp="1"/>
          </p:cNvSpPr>
          <p:nvPr>
            <p:ph type="ftr" sz="quarter" idx="11"/>
          </p:nvPr>
        </p:nvSpPr>
        <p:spPr/>
        <p:txBody>
          <a:bodyPr rtlCol="0"/>
          <a:lstStyle/>
          <a:p>
            <a:pPr rtl="0"/>
            <a:endParaRPr lang="es-ES" noProof="0"/>
          </a:p>
        </p:txBody>
      </p:sp>
      <p:sp>
        <p:nvSpPr>
          <p:cNvPr id="5" name="Marcador de posición de número de diapositiva 4">
            <a:extLst>
              <a:ext uri="{FF2B5EF4-FFF2-40B4-BE49-F238E27FC236}">
                <a16:creationId xmlns:a16="http://schemas.microsoft.com/office/drawing/2014/main" id="{B2A2B27C-3C99-4208-B425-775413C53651}"/>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61403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42A62B2-A6D1-4A6F-8B20-80606F478544}"/>
              </a:ext>
            </a:extLst>
          </p:cNvPr>
          <p:cNvSpPr>
            <a:spLocks noGrp="1"/>
          </p:cNvSpPr>
          <p:nvPr>
            <p:ph type="dt" sz="half" idx="10"/>
          </p:nvPr>
        </p:nvSpPr>
        <p:spPr/>
        <p:txBody>
          <a:bodyPr rtlCol="0"/>
          <a:lstStyle/>
          <a:p>
            <a:pPr rtl="0"/>
            <a:fld id="{AC84FAA9-E4C7-44EB-BEC7-6C36C851AC0A}" type="datetime1">
              <a:rPr lang="es-ES" noProof="0" smtClean="0"/>
              <a:t>12/02/2021</a:t>
            </a:fld>
            <a:endParaRPr lang="es-ES" noProof="0"/>
          </a:p>
        </p:txBody>
      </p:sp>
      <p:sp>
        <p:nvSpPr>
          <p:cNvPr id="3" name="Marcador de pie de página 2">
            <a:extLst>
              <a:ext uri="{FF2B5EF4-FFF2-40B4-BE49-F238E27FC236}">
                <a16:creationId xmlns:a16="http://schemas.microsoft.com/office/drawing/2014/main" id="{C02E4958-7A46-4331-B2D8-2C31D8FCBD73}"/>
              </a:ext>
            </a:extLst>
          </p:cNvPr>
          <p:cNvSpPr>
            <a:spLocks noGrp="1"/>
          </p:cNvSpPr>
          <p:nvPr>
            <p:ph type="ftr" sz="quarter" idx="11"/>
          </p:nvPr>
        </p:nvSpPr>
        <p:spPr/>
        <p:txBody>
          <a:bodyPr rtlCol="0"/>
          <a:lstStyle/>
          <a:p>
            <a:pPr rtl="0"/>
            <a:endParaRPr lang="es-ES" noProof="0"/>
          </a:p>
        </p:txBody>
      </p:sp>
      <p:sp>
        <p:nvSpPr>
          <p:cNvPr id="4" name="Marcador de número de diapositiva 3">
            <a:extLst>
              <a:ext uri="{FF2B5EF4-FFF2-40B4-BE49-F238E27FC236}">
                <a16:creationId xmlns:a16="http://schemas.microsoft.com/office/drawing/2014/main" id="{45C8548B-339B-46B2-BF01-1EE3DDC72AAD}"/>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914661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EF408F-8083-4F07-9628-074C7AFE41C0}"/>
              </a:ext>
            </a:extLst>
          </p:cNvPr>
          <p:cNvSpPr>
            <a:spLocks noGrp="1"/>
          </p:cNvSpPr>
          <p:nvPr>
            <p:ph type="title"/>
          </p:nvPr>
        </p:nvSpPr>
        <p:spPr>
          <a:xfrm>
            <a:off x="629841" y="457200"/>
            <a:ext cx="2949178" cy="1600200"/>
          </a:xfrm>
        </p:spPr>
        <p:txBody>
          <a:bodyPr rtlCol="0" anchor="b"/>
          <a:lstStyle>
            <a:lvl1pPr>
              <a:defRPr sz="2402"/>
            </a:lvl1pPr>
          </a:lstStyle>
          <a:p>
            <a:pPr rtl="0"/>
            <a:r>
              <a:rPr lang="es-ES" noProof="0"/>
              <a:t>Haga clic para modificar el estilo de título del patrón</a:t>
            </a:r>
          </a:p>
        </p:txBody>
      </p:sp>
      <p:sp>
        <p:nvSpPr>
          <p:cNvPr id="3" name="Marcador de posición de contenido 2">
            <a:extLst>
              <a:ext uri="{FF2B5EF4-FFF2-40B4-BE49-F238E27FC236}">
                <a16:creationId xmlns:a16="http://schemas.microsoft.com/office/drawing/2014/main" id="{B70477E0-A333-439D-A531-30B39A813465}"/>
              </a:ext>
            </a:extLst>
          </p:cNvPr>
          <p:cNvSpPr>
            <a:spLocks noGrp="1"/>
          </p:cNvSpPr>
          <p:nvPr>
            <p:ph idx="1" hasCustomPrompt="1"/>
          </p:nvPr>
        </p:nvSpPr>
        <p:spPr>
          <a:xfrm>
            <a:off x="3887391" y="987431"/>
            <a:ext cx="4629150" cy="4873628"/>
          </a:xfrm>
        </p:spPr>
        <p:txBody>
          <a:bodyPr rtlCol="0"/>
          <a:lstStyle>
            <a:lvl1pPr>
              <a:defRPr sz="2402"/>
            </a:lvl1pPr>
            <a:lvl2pPr>
              <a:defRPr sz="2099"/>
            </a:lvl2pPr>
            <a:lvl3pPr>
              <a:defRPr sz="1800"/>
            </a:lvl3pPr>
            <a:lvl4pPr>
              <a:defRPr sz="1502"/>
            </a:lvl4pPr>
            <a:lvl5pPr>
              <a:defRPr sz="1502"/>
            </a:lvl5pPr>
            <a:lvl6pPr>
              <a:defRPr sz="1502"/>
            </a:lvl6pPr>
            <a:lvl7pPr>
              <a:defRPr sz="1502"/>
            </a:lvl7pPr>
            <a:lvl8pPr>
              <a:defRPr sz="1502"/>
            </a:lvl8pPr>
            <a:lvl9pPr>
              <a:defRPr sz="1502"/>
            </a:lvl9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texto 3">
            <a:extLst>
              <a:ext uri="{FF2B5EF4-FFF2-40B4-BE49-F238E27FC236}">
                <a16:creationId xmlns:a16="http://schemas.microsoft.com/office/drawing/2014/main" id="{D5D59501-D187-414C-AACE-F838720036CC}"/>
              </a:ext>
            </a:extLst>
          </p:cNvPr>
          <p:cNvSpPr>
            <a:spLocks noGrp="1"/>
          </p:cNvSpPr>
          <p:nvPr>
            <p:ph type="body" sz="half" idx="2" hasCustomPrompt="1"/>
          </p:nvPr>
        </p:nvSpPr>
        <p:spPr>
          <a:xfrm>
            <a:off x="629841" y="2057400"/>
            <a:ext cx="2949178" cy="3811590"/>
          </a:xfrm>
        </p:spPr>
        <p:txBody>
          <a:bodyPr rtlCol="0"/>
          <a:lstStyle>
            <a:lvl1pPr marL="0" indent="0">
              <a:buNone/>
              <a:defRPr sz="1199"/>
            </a:lvl1pPr>
            <a:lvl2pPr marL="342816" indent="0">
              <a:buNone/>
              <a:defRPr sz="1052"/>
            </a:lvl2pPr>
            <a:lvl3pPr marL="685631" indent="0">
              <a:buNone/>
              <a:defRPr sz="900"/>
            </a:lvl3pPr>
            <a:lvl4pPr marL="1028441" indent="0">
              <a:buNone/>
              <a:defRPr sz="749"/>
            </a:lvl4pPr>
            <a:lvl5pPr marL="1371257" indent="0">
              <a:buNone/>
              <a:defRPr sz="749"/>
            </a:lvl5pPr>
            <a:lvl6pPr marL="1714073" indent="0">
              <a:buNone/>
              <a:defRPr sz="749"/>
            </a:lvl6pPr>
            <a:lvl7pPr marL="2056889" indent="0">
              <a:buNone/>
              <a:defRPr sz="749"/>
            </a:lvl7pPr>
            <a:lvl8pPr marL="2399699" indent="0">
              <a:buNone/>
              <a:defRPr sz="749"/>
            </a:lvl8pPr>
            <a:lvl9pPr marL="2742514" indent="0">
              <a:buNone/>
              <a:defRPr sz="749"/>
            </a:lvl9pPr>
          </a:lstStyle>
          <a:p>
            <a:pPr lvl="0" rtl="0"/>
            <a:r>
              <a:rPr lang="es-ES" noProof="0"/>
              <a:t>Editar estilos de texto del patrón</a:t>
            </a:r>
          </a:p>
        </p:txBody>
      </p:sp>
      <p:sp>
        <p:nvSpPr>
          <p:cNvPr id="5" name="Marcador de fecha 4">
            <a:extLst>
              <a:ext uri="{FF2B5EF4-FFF2-40B4-BE49-F238E27FC236}">
                <a16:creationId xmlns:a16="http://schemas.microsoft.com/office/drawing/2014/main" id="{1235F890-BB8A-49E1-880A-924FD6FE4026}"/>
              </a:ext>
            </a:extLst>
          </p:cNvPr>
          <p:cNvSpPr>
            <a:spLocks noGrp="1"/>
          </p:cNvSpPr>
          <p:nvPr>
            <p:ph type="dt" sz="half" idx="10"/>
          </p:nvPr>
        </p:nvSpPr>
        <p:spPr/>
        <p:txBody>
          <a:bodyPr rtlCol="0"/>
          <a:lstStyle/>
          <a:p>
            <a:pPr rtl="0"/>
            <a:fld id="{6D90FD0C-76BF-4D79-8B03-20A9409B192A}" type="datetime1">
              <a:rPr lang="es-ES" noProof="0" smtClean="0"/>
              <a:t>12/02/2021</a:t>
            </a:fld>
            <a:endParaRPr lang="es-ES" noProof="0"/>
          </a:p>
        </p:txBody>
      </p:sp>
      <p:sp>
        <p:nvSpPr>
          <p:cNvPr id="6" name="Marcador de pie de página 5">
            <a:extLst>
              <a:ext uri="{FF2B5EF4-FFF2-40B4-BE49-F238E27FC236}">
                <a16:creationId xmlns:a16="http://schemas.microsoft.com/office/drawing/2014/main" id="{51CA38FE-429A-41E7-942D-ECCE639D3CA5}"/>
              </a:ext>
            </a:extLst>
          </p:cNvPr>
          <p:cNvSpPr>
            <a:spLocks noGrp="1"/>
          </p:cNvSpPr>
          <p:nvPr>
            <p:ph type="ftr" sz="quarter" idx="11"/>
          </p:nvPr>
        </p:nvSpPr>
        <p:spPr/>
        <p:txBody>
          <a:bodyPr rtlCol="0"/>
          <a:lstStyle/>
          <a:p>
            <a:pPr rtl="0"/>
            <a:endParaRPr lang="es-ES" noProof="0"/>
          </a:p>
        </p:txBody>
      </p:sp>
      <p:sp>
        <p:nvSpPr>
          <p:cNvPr id="7" name="Marcador de posición de número de diapositiva 6">
            <a:extLst>
              <a:ext uri="{FF2B5EF4-FFF2-40B4-BE49-F238E27FC236}">
                <a16:creationId xmlns:a16="http://schemas.microsoft.com/office/drawing/2014/main" id="{2401D9BC-0038-4041-AE2C-657BF99D41E9}"/>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287561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956CFD-7F35-482C-A50F-B3D43ACB0AE3}"/>
              </a:ext>
            </a:extLst>
          </p:cNvPr>
          <p:cNvSpPr>
            <a:spLocks noGrp="1"/>
          </p:cNvSpPr>
          <p:nvPr>
            <p:ph type="title"/>
          </p:nvPr>
        </p:nvSpPr>
        <p:spPr>
          <a:xfrm>
            <a:off x="629841" y="457200"/>
            <a:ext cx="2949178" cy="1600200"/>
          </a:xfrm>
        </p:spPr>
        <p:txBody>
          <a:bodyPr rtlCol="0" anchor="b"/>
          <a:lstStyle>
            <a:lvl1pPr>
              <a:defRPr sz="2402"/>
            </a:lvl1pPr>
          </a:lstStyle>
          <a:p>
            <a:pPr rtl="0"/>
            <a:r>
              <a:rPr lang="es-ES" noProof="0"/>
              <a:t>Haga clic para modificar el estilo de título del patrón</a:t>
            </a:r>
          </a:p>
        </p:txBody>
      </p:sp>
      <p:sp>
        <p:nvSpPr>
          <p:cNvPr id="3" name="Marcador de posición de imagen 2">
            <a:extLst>
              <a:ext uri="{FF2B5EF4-FFF2-40B4-BE49-F238E27FC236}">
                <a16:creationId xmlns:a16="http://schemas.microsoft.com/office/drawing/2014/main" id="{7FD7F3EF-0FE9-46C4-A116-5DA6E26B0D5D}"/>
              </a:ext>
            </a:extLst>
          </p:cNvPr>
          <p:cNvSpPr>
            <a:spLocks noGrp="1"/>
          </p:cNvSpPr>
          <p:nvPr>
            <p:ph type="pic" idx="1"/>
          </p:nvPr>
        </p:nvSpPr>
        <p:spPr>
          <a:xfrm>
            <a:off x="3887391" y="987431"/>
            <a:ext cx="4629150" cy="4873628"/>
          </a:xfrm>
        </p:spPr>
        <p:txBody>
          <a:bodyPr rtlCol="0"/>
          <a:lstStyle>
            <a:lvl1pPr marL="0" indent="0">
              <a:buNone/>
              <a:defRPr sz="2402"/>
            </a:lvl1pPr>
            <a:lvl2pPr marL="342816" indent="0">
              <a:buNone/>
              <a:defRPr sz="2099"/>
            </a:lvl2pPr>
            <a:lvl3pPr marL="685631" indent="0">
              <a:buNone/>
              <a:defRPr sz="1800"/>
            </a:lvl3pPr>
            <a:lvl4pPr marL="1028441" indent="0">
              <a:buNone/>
              <a:defRPr sz="1502"/>
            </a:lvl4pPr>
            <a:lvl5pPr marL="1371257" indent="0">
              <a:buNone/>
              <a:defRPr sz="1502"/>
            </a:lvl5pPr>
            <a:lvl6pPr marL="1714073" indent="0">
              <a:buNone/>
              <a:defRPr sz="1502"/>
            </a:lvl6pPr>
            <a:lvl7pPr marL="2056889" indent="0">
              <a:buNone/>
              <a:defRPr sz="1502"/>
            </a:lvl7pPr>
            <a:lvl8pPr marL="2399699" indent="0">
              <a:buNone/>
              <a:defRPr sz="1502"/>
            </a:lvl8pPr>
            <a:lvl9pPr marL="2742514" indent="0">
              <a:buNone/>
              <a:defRPr sz="1502"/>
            </a:lvl9pPr>
          </a:lstStyle>
          <a:p>
            <a:pPr rtl="0"/>
            <a:r>
              <a:rPr lang="es-ES" noProof="0"/>
              <a:t>Haga clic en el icono para agregar una imagen</a:t>
            </a:r>
          </a:p>
        </p:txBody>
      </p:sp>
      <p:sp>
        <p:nvSpPr>
          <p:cNvPr id="4" name="Marcador de posición de texto 3">
            <a:extLst>
              <a:ext uri="{FF2B5EF4-FFF2-40B4-BE49-F238E27FC236}">
                <a16:creationId xmlns:a16="http://schemas.microsoft.com/office/drawing/2014/main" id="{D10B4041-0F17-42D8-AF16-AB099A39FFBD}"/>
              </a:ext>
            </a:extLst>
          </p:cNvPr>
          <p:cNvSpPr>
            <a:spLocks noGrp="1"/>
          </p:cNvSpPr>
          <p:nvPr>
            <p:ph type="body" sz="half" idx="2" hasCustomPrompt="1"/>
          </p:nvPr>
        </p:nvSpPr>
        <p:spPr>
          <a:xfrm>
            <a:off x="629841" y="2057400"/>
            <a:ext cx="2949178" cy="3811590"/>
          </a:xfrm>
        </p:spPr>
        <p:txBody>
          <a:bodyPr rtlCol="0"/>
          <a:lstStyle>
            <a:lvl1pPr marL="0" indent="0">
              <a:buNone/>
              <a:defRPr sz="1199"/>
            </a:lvl1pPr>
            <a:lvl2pPr marL="342816" indent="0">
              <a:buNone/>
              <a:defRPr sz="1052"/>
            </a:lvl2pPr>
            <a:lvl3pPr marL="685631" indent="0">
              <a:buNone/>
              <a:defRPr sz="900"/>
            </a:lvl3pPr>
            <a:lvl4pPr marL="1028441" indent="0">
              <a:buNone/>
              <a:defRPr sz="749"/>
            </a:lvl4pPr>
            <a:lvl5pPr marL="1371257" indent="0">
              <a:buNone/>
              <a:defRPr sz="749"/>
            </a:lvl5pPr>
            <a:lvl6pPr marL="1714073" indent="0">
              <a:buNone/>
              <a:defRPr sz="749"/>
            </a:lvl6pPr>
            <a:lvl7pPr marL="2056889" indent="0">
              <a:buNone/>
              <a:defRPr sz="749"/>
            </a:lvl7pPr>
            <a:lvl8pPr marL="2399699" indent="0">
              <a:buNone/>
              <a:defRPr sz="749"/>
            </a:lvl8pPr>
            <a:lvl9pPr marL="2742514" indent="0">
              <a:buNone/>
              <a:defRPr sz="749"/>
            </a:lvl9pPr>
          </a:lstStyle>
          <a:p>
            <a:pPr lvl="0" rtl="0"/>
            <a:r>
              <a:rPr lang="es-ES" noProof="0"/>
              <a:t>Editar estilos de texto del patrón</a:t>
            </a:r>
          </a:p>
        </p:txBody>
      </p:sp>
      <p:sp>
        <p:nvSpPr>
          <p:cNvPr id="5" name="Marcador de fecha 4">
            <a:extLst>
              <a:ext uri="{FF2B5EF4-FFF2-40B4-BE49-F238E27FC236}">
                <a16:creationId xmlns:a16="http://schemas.microsoft.com/office/drawing/2014/main" id="{8BAF67FF-F8F1-4B22-A471-9317ED3A25F0}"/>
              </a:ext>
            </a:extLst>
          </p:cNvPr>
          <p:cNvSpPr>
            <a:spLocks noGrp="1"/>
          </p:cNvSpPr>
          <p:nvPr>
            <p:ph type="dt" sz="half" idx="10"/>
          </p:nvPr>
        </p:nvSpPr>
        <p:spPr/>
        <p:txBody>
          <a:bodyPr rtlCol="0"/>
          <a:lstStyle/>
          <a:p>
            <a:pPr rtl="0"/>
            <a:fld id="{944C90AB-CD15-42C7-97DB-DB983848D012}" type="datetime1">
              <a:rPr lang="es-ES" noProof="0" smtClean="0"/>
              <a:t>12/02/2021</a:t>
            </a:fld>
            <a:endParaRPr lang="es-ES" noProof="0"/>
          </a:p>
        </p:txBody>
      </p:sp>
      <p:sp>
        <p:nvSpPr>
          <p:cNvPr id="6" name="Marcador de pie de página 5">
            <a:extLst>
              <a:ext uri="{FF2B5EF4-FFF2-40B4-BE49-F238E27FC236}">
                <a16:creationId xmlns:a16="http://schemas.microsoft.com/office/drawing/2014/main" id="{A73D6993-98F8-4234-B24A-02D4DB41CE93}"/>
              </a:ext>
            </a:extLst>
          </p:cNvPr>
          <p:cNvSpPr>
            <a:spLocks noGrp="1"/>
          </p:cNvSpPr>
          <p:nvPr>
            <p:ph type="ftr" sz="quarter" idx="11"/>
          </p:nvPr>
        </p:nvSpPr>
        <p:spPr/>
        <p:txBody>
          <a:bodyPr rtlCol="0"/>
          <a:lstStyle/>
          <a:p>
            <a:pPr rtl="0"/>
            <a:endParaRPr lang="es-ES" noProof="0"/>
          </a:p>
        </p:txBody>
      </p:sp>
      <p:sp>
        <p:nvSpPr>
          <p:cNvPr id="7" name="Marcador de posición de número de diapositiva 6">
            <a:extLst>
              <a:ext uri="{FF2B5EF4-FFF2-40B4-BE49-F238E27FC236}">
                <a16:creationId xmlns:a16="http://schemas.microsoft.com/office/drawing/2014/main" id="{F2A34037-0E7D-4379-ACA0-98611B2F76ED}"/>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3939197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645B175-C851-453B-B2A0-9A5CFCADC073}"/>
              </a:ext>
            </a:extLst>
          </p:cNvPr>
          <p:cNvSpPr>
            <a:spLocks noGrp="1"/>
          </p:cNvSpPr>
          <p:nvPr>
            <p:ph type="title"/>
          </p:nvPr>
        </p:nvSpPr>
        <p:spPr>
          <a:xfrm>
            <a:off x="628650" y="365123"/>
            <a:ext cx="7886700" cy="1325565"/>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 name="Marcador de posición de texto 2">
            <a:extLst>
              <a:ext uri="{FF2B5EF4-FFF2-40B4-BE49-F238E27FC236}">
                <a16:creationId xmlns:a16="http://schemas.microsoft.com/office/drawing/2014/main" id="{2E65F4A2-0E4F-4E49-A0BF-BEEC72203309}"/>
              </a:ext>
            </a:extLst>
          </p:cNvPr>
          <p:cNvSpPr>
            <a:spLocks noGrp="1"/>
          </p:cNvSpPr>
          <p:nvPr>
            <p:ph type="body" idx="1"/>
          </p:nvPr>
        </p:nvSpPr>
        <p:spPr>
          <a:xfrm>
            <a:off x="628650" y="1825627"/>
            <a:ext cx="7886700" cy="4351335"/>
          </a:xfrm>
          <a:prstGeom prst="rect">
            <a:avLst/>
          </a:prstGeom>
        </p:spPr>
        <p:txBody>
          <a:bodyPr vert="horz" lIns="91440" tIns="45720" rIns="91440" bIns="45720" rtlCol="0">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9328AA27-3F13-4BFD-B949-21CF31910889}"/>
              </a:ext>
            </a:extLst>
          </p:cNvPr>
          <p:cNvSpPr>
            <a:spLocks noGrp="1"/>
          </p:cNvSpPr>
          <p:nvPr>
            <p:ph type="dt" sz="half" idx="2"/>
          </p:nvPr>
        </p:nvSpPr>
        <p:spPr>
          <a:xfrm>
            <a:off x="628650" y="6356360"/>
            <a:ext cx="2057400" cy="365123"/>
          </a:xfrm>
          <a:prstGeom prst="rect">
            <a:avLst/>
          </a:prstGeom>
        </p:spPr>
        <p:txBody>
          <a:bodyPr vert="horz" lIns="91440" tIns="45720" rIns="91440" bIns="45720" rtlCol="0" anchor="ctr"/>
          <a:lstStyle>
            <a:lvl1pPr algn="l">
              <a:defRPr sz="900">
                <a:solidFill>
                  <a:schemeClr val="tx1">
                    <a:tint val="75000"/>
                  </a:schemeClr>
                </a:solidFill>
              </a:defRPr>
            </a:lvl1pPr>
          </a:lstStyle>
          <a:p>
            <a:pPr rtl="0"/>
            <a:fld id="{A656FADD-D8DC-4325-83CE-E689BEB1B172}" type="datetime1">
              <a:rPr lang="es-ES" noProof="0" smtClean="0"/>
              <a:t>12/02/2021</a:t>
            </a:fld>
            <a:endParaRPr lang="es-ES" noProof="0"/>
          </a:p>
        </p:txBody>
      </p:sp>
      <p:sp>
        <p:nvSpPr>
          <p:cNvPr id="5" name="Marcador de pie de página 4">
            <a:extLst>
              <a:ext uri="{FF2B5EF4-FFF2-40B4-BE49-F238E27FC236}">
                <a16:creationId xmlns:a16="http://schemas.microsoft.com/office/drawing/2014/main" id="{EEEE99A2-0FED-42D4-9FBD-08CC1C3F81BC}"/>
              </a:ext>
            </a:extLst>
          </p:cNvPr>
          <p:cNvSpPr>
            <a:spLocks noGrp="1"/>
          </p:cNvSpPr>
          <p:nvPr>
            <p:ph type="ftr" sz="quarter" idx="3"/>
          </p:nvPr>
        </p:nvSpPr>
        <p:spPr>
          <a:xfrm>
            <a:off x="3028950" y="6356360"/>
            <a:ext cx="3086100" cy="365123"/>
          </a:xfrm>
          <a:prstGeom prst="rect">
            <a:avLst/>
          </a:prstGeom>
        </p:spPr>
        <p:txBody>
          <a:bodyPr vert="horz" lIns="91440" tIns="45720" rIns="91440" bIns="45720" rtlCol="0" anchor="ctr"/>
          <a:lstStyle>
            <a:lvl1pPr algn="ctr">
              <a:defRPr sz="900">
                <a:solidFill>
                  <a:schemeClr val="tx1">
                    <a:tint val="75000"/>
                  </a:schemeClr>
                </a:solidFill>
              </a:defRPr>
            </a:lvl1pPr>
          </a:lstStyle>
          <a:p>
            <a:pPr rtl="0"/>
            <a:endParaRPr lang="es-ES" noProof="0"/>
          </a:p>
        </p:txBody>
      </p:sp>
      <p:sp>
        <p:nvSpPr>
          <p:cNvPr id="6" name="Marcador de posición de número de diapositiva 5">
            <a:extLst>
              <a:ext uri="{FF2B5EF4-FFF2-40B4-BE49-F238E27FC236}">
                <a16:creationId xmlns:a16="http://schemas.microsoft.com/office/drawing/2014/main" id="{DF2468D4-5440-4CE2-BAB3-61D83F628C58}"/>
              </a:ext>
            </a:extLst>
          </p:cNvPr>
          <p:cNvSpPr>
            <a:spLocks noGrp="1"/>
          </p:cNvSpPr>
          <p:nvPr>
            <p:ph type="sldNum" sz="quarter" idx="4"/>
          </p:nvPr>
        </p:nvSpPr>
        <p:spPr>
          <a:xfrm>
            <a:off x="6457950" y="6356360"/>
            <a:ext cx="2057400" cy="365123"/>
          </a:xfrm>
          <a:prstGeom prst="rect">
            <a:avLst/>
          </a:prstGeom>
        </p:spPr>
        <p:txBody>
          <a:bodyPr vert="horz" lIns="91440" tIns="45720" rIns="91440" bIns="45720" rtlCol="0" anchor="ctr"/>
          <a:lstStyle>
            <a:lvl1pPr algn="r">
              <a:defRPr sz="900">
                <a:solidFill>
                  <a:schemeClr val="tx1">
                    <a:tint val="75000"/>
                  </a:schemeClr>
                </a:solidFill>
              </a:defRPr>
            </a:lvl1pPr>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4122039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685631" rtl="0" eaLnBrk="1" latinLnBrk="0" hangingPunct="1">
        <a:lnSpc>
          <a:spcPct val="90000"/>
        </a:lnSpc>
        <a:spcBef>
          <a:spcPct val="0"/>
        </a:spcBef>
        <a:buNone/>
        <a:defRPr sz="3302" kern="1200">
          <a:solidFill>
            <a:schemeClr val="tx1"/>
          </a:solidFill>
          <a:latin typeface="+mj-lt"/>
          <a:ea typeface="+mj-ea"/>
          <a:cs typeface="+mj-cs"/>
        </a:defRPr>
      </a:lvl1pPr>
    </p:titleStyle>
    <p:bodyStyle>
      <a:lvl1pPr marL="171405" indent="-171405" algn="l" defTabSz="685631" rtl="0" eaLnBrk="1" latinLnBrk="0" hangingPunct="1">
        <a:lnSpc>
          <a:spcPct val="90000"/>
        </a:lnSpc>
        <a:spcBef>
          <a:spcPts val="749"/>
        </a:spcBef>
        <a:buFont typeface="Arial" panose="020B0604020202020204" pitchFamily="34" charset="0"/>
        <a:buChar char="•"/>
        <a:defRPr sz="2099" kern="1200">
          <a:solidFill>
            <a:schemeClr val="tx1"/>
          </a:solidFill>
          <a:latin typeface="+mn-lt"/>
          <a:ea typeface="+mn-ea"/>
          <a:cs typeface="+mn-cs"/>
        </a:defRPr>
      </a:lvl1pPr>
      <a:lvl2pPr marL="514221" indent="-171405" algn="l" defTabSz="685631" rtl="0" eaLnBrk="1" latinLnBrk="0" hangingPunct="1">
        <a:lnSpc>
          <a:spcPct val="90000"/>
        </a:lnSpc>
        <a:spcBef>
          <a:spcPts val="377"/>
        </a:spcBef>
        <a:buFont typeface="Arial" panose="020B0604020202020204" pitchFamily="34" charset="0"/>
        <a:buChar char="•"/>
        <a:defRPr sz="1800" kern="1200">
          <a:solidFill>
            <a:schemeClr val="tx1"/>
          </a:solidFill>
          <a:latin typeface="+mn-lt"/>
          <a:ea typeface="+mn-ea"/>
          <a:cs typeface="+mn-cs"/>
        </a:defRPr>
      </a:lvl2pPr>
      <a:lvl3pPr marL="857036" indent="-171405" algn="l" defTabSz="685631" rtl="0" eaLnBrk="1" latinLnBrk="0" hangingPunct="1">
        <a:lnSpc>
          <a:spcPct val="90000"/>
        </a:lnSpc>
        <a:spcBef>
          <a:spcPts val="377"/>
        </a:spcBef>
        <a:buFont typeface="Arial" panose="020B0604020202020204" pitchFamily="34" charset="0"/>
        <a:buChar char="•"/>
        <a:defRPr sz="1502" kern="1200">
          <a:solidFill>
            <a:schemeClr val="tx1"/>
          </a:solidFill>
          <a:latin typeface="+mn-lt"/>
          <a:ea typeface="+mn-ea"/>
          <a:cs typeface="+mn-cs"/>
        </a:defRPr>
      </a:lvl3pPr>
      <a:lvl4pPr marL="1199852" indent="-171405" algn="l" defTabSz="685631" rtl="0" eaLnBrk="1" latinLnBrk="0" hangingPunct="1">
        <a:lnSpc>
          <a:spcPct val="90000"/>
        </a:lnSpc>
        <a:spcBef>
          <a:spcPts val="377"/>
        </a:spcBef>
        <a:buFont typeface="Arial" panose="020B0604020202020204" pitchFamily="34" charset="0"/>
        <a:buChar char="•"/>
        <a:defRPr sz="1350" kern="1200">
          <a:solidFill>
            <a:schemeClr val="tx1"/>
          </a:solidFill>
          <a:latin typeface="+mn-lt"/>
          <a:ea typeface="+mn-ea"/>
          <a:cs typeface="+mn-cs"/>
        </a:defRPr>
      </a:lvl4pPr>
      <a:lvl5pPr marL="1542662" indent="-171405" algn="l" defTabSz="685631" rtl="0" eaLnBrk="1" latinLnBrk="0" hangingPunct="1">
        <a:lnSpc>
          <a:spcPct val="90000"/>
        </a:lnSpc>
        <a:spcBef>
          <a:spcPts val="377"/>
        </a:spcBef>
        <a:buFont typeface="Arial" panose="020B0604020202020204" pitchFamily="34" charset="0"/>
        <a:buChar char="•"/>
        <a:defRPr sz="1350" kern="1200">
          <a:solidFill>
            <a:schemeClr val="tx1"/>
          </a:solidFill>
          <a:latin typeface="+mn-lt"/>
          <a:ea typeface="+mn-ea"/>
          <a:cs typeface="+mn-cs"/>
        </a:defRPr>
      </a:lvl5pPr>
      <a:lvl6pPr marL="1885478" indent="-171405" algn="l" defTabSz="685631" rtl="0" eaLnBrk="1" latinLnBrk="0" hangingPunct="1">
        <a:lnSpc>
          <a:spcPct val="90000"/>
        </a:lnSpc>
        <a:spcBef>
          <a:spcPts val="377"/>
        </a:spcBef>
        <a:buFont typeface="Arial" panose="020B0604020202020204" pitchFamily="34" charset="0"/>
        <a:buChar char="•"/>
        <a:defRPr sz="1350" kern="1200">
          <a:solidFill>
            <a:schemeClr val="tx1"/>
          </a:solidFill>
          <a:latin typeface="+mn-lt"/>
          <a:ea typeface="+mn-ea"/>
          <a:cs typeface="+mn-cs"/>
        </a:defRPr>
      </a:lvl6pPr>
      <a:lvl7pPr marL="2228294" indent="-171405" algn="l" defTabSz="685631" rtl="0" eaLnBrk="1" latinLnBrk="0" hangingPunct="1">
        <a:lnSpc>
          <a:spcPct val="90000"/>
        </a:lnSpc>
        <a:spcBef>
          <a:spcPts val="377"/>
        </a:spcBef>
        <a:buFont typeface="Arial" panose="020B0604020202020204" pitchFamily="34" charset="0"/>
        <a:buChar char="•"/>
        <a:defRPr sz="1350" kern="1200">
          <a:solidFill>
            <a:schemeClr val="tx1"/>
          </a:solidFill>
          <a:latin typeface="+mn-lt"/>
          <a:ea typeface="+mn-ea"/>
          <a:cs typeface="+mn-cs"/>
        </a:defRPr>
      </a:lvl7pPr>
      <a:lvl8pPr marL="2571109" indent="-171405" algn="l" defTabSz="685631" rtl="0" eaLnBrk="1" latinLnBrk="0" hangingPunct="1">
        <a:lnSpc>
          <a:spcPct val="90000"/>
        </a:lnSpc>
        <a:spcBef>
          <a:spcPts val="377"/>
        </a:spcBef>
        <a:buFont typeface="Arial" panose="020B0604020202020204" pitchFamily="34" charset="0"/>
        <a:buChar char="•"/>
        <a:defRPr sz="1350" kern="1200">
          <a:solidFill>
            <a:schemeClr val="tx1"/>
          </a:solidFill>
          <a:latin typeface="+mn-lt"/>
          <a:ea typeface="+mn-ea"/>
          <a:cs typeface="+mn-cs"/>
        </a:defRPr>
      </a:lvl8pPr>
      <a:lvl9pPr marL="2913919" indent="-171405" algn="l" defTabSz="685631" rtl="0" eaLnBrk="1" latinLnBrk="0" hangingPunct="1">
        <a:lnSpc>
          <a:spcPct val="90000"/>
        </a:lnSpc>
        <a:spcBef>
          <a:spcPts val="377"/>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631" rtl="0" eaLnBrk="1" latinLnBrk="0" hangingPunct="1">
        <a:defRPr sz="1350" kern="1200">
          <a:solidFill>
            <a:schemeClr val="tx1"/>
          </a:solidFill>
          <a:latin typeface="+mn-lt"/>
          <a:ea typeface="+mn-ea"/>
          <a:cs typeface="+mn-cs"/>
        </a:defRPr>
      </a:lvl1pPr>
      <a:lvl2pPr marL="342816" algn="l" defTabSz="685631" rtl="0" eaLnBrk="1" latinLnBrk="0" hangingPunct="1">
        <a:defRPr sz="1350" kern="1200">
          <a:solidFill>
            <a:schemeClr val="tx1"/>
          </a:solidFill>
          <a:latin typeface="+mn-lt"/>
          <a:ea typeface="+mn-ea"/>
          <a:cs typeface="+mn-cs"/>
        </a:defRPr>
      </a:lvl2pPr>
      <a:lvl3pPr marL="685631" algn="l" defTabSz="685631" rtl="0" eaLnBrk="1" latinLnBrk="0" hangingPunct="1">
        <a:defRPr sz="1350" kern="1200">
          <a:solidFill>
            <a:schemeClr val="tx1"/>
          </a:solidFill>
          <a:latin typeface="+mn-lt"/>
          <a:ea typeface="+mn-ea"/>
          <a:cs typeface="+mn-cs"/>
        </a:defRPr>
      </a:lvl3pPr>
      <a:lvl4pPr marL="1028441" algn="l" defTabSz="685631" rtl="0" eaLnBrk="1" latinLnBrk="0" hangingPunct="1">
        <a:defRPr sz="1350" kern="1200">
          <a:solidFill>
            <a:schemeClr val="tx1"/>
          </a:solidFill>
          <a:latin typeface="+mn-lt"/>
          <a:ea typeface="+mn-ea"/>
          <a:cs typeface="+mn-cs"/>
        </a:defRPr>
      </a:lvl4pPr>
      <a:lvl5pPr marL="1371257" algn="l" defTabSz="685631" rtl="0" eaLnBrk="1" latinLnBrk="0" hangingPunct="1">
        <a:defRPr sz="1350" kern="1200">
          <a:solidFill>
            <a:schemeClr val="tx1"/>
          </a:solidFill>
          <a:latin typeface="+mn-lt"/>
          <a:ea typeface="+mn-ea"/>
          <a:cs typeface="+mn-cs"/>
        </a:defRPr>
      </a:lvl5pPr>
      <a:lvl6pPr marL="1714073" algn="l" defTabSz="685631" rtl="0" eaLnBrk="1" latinLnBrk="0" hangingPunct="1">
        <a:defRPr sz="1350" kern="1200">
          <a:solidFill>
            <a:schemeClr val="tx1"/>
          </a:solidFill>
          <a:latin typeface="+mn-lt"/>
          <a:ea typeface="+mn-ea"/>
          <a:cs typeface="+mn-cs"/>
        </a:defRPr>
      </a:lvl6pPr>
      <a:lvl7pPr marL="2056889" algn="l" defTabSz="685631" rtl="0" eaLnBrk="1" latinLnBrk="0" hangingPunct="1">
        <a:defRPr sz="1350" kern="1200">
          <a:solidFill>
            <a:schemeClr val="tx1"/>
          </a:solidFill>
          <a:latin typeface="+mn-lt"/>
          <a:ea typeface="+mn-ea"/>
          <a:cs typeface="+mn-cs"/>
        </a:defRPr>
      </a:lvl7pPr>
      <a:lvl8pPr marL="2399699" algn="l" defTabSz="685631" rtl="0" eaLnBrk="1" latinLnBrk="0" hangingPunct="1">
        <a:defRPr sz="1350" kern="1200">
          <a:solidFill>
            <a:schemeClr val="tx1"/>
          </a:solidFill>
          <a:latin typeface="+mn-lt"/>
          <a:ea typeface="+mn-ea"/>
          <a:cs typeface="+mn-cs"/>
        </a:defRPr>
      </a:lvl8pPr>
      <a:lvl9pPr marL="2742514" algn="l" defTabSz="685631"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564186-1313-4C3C-9A45-281EE84CD117}"/>
              </a:ext>
            </a:extLst>
          </p:cNvPr>
          <p:cNvSpPr>
            <a:spLocks noGrp="1"/>
          </p:cNvSpPr>
          <p:nvPr>
            <p:ph type="ctrTitle"/>
          </p:nvPr>
        </p:nvSpPr>
        <p:spPr/>
        <p:txBody>
          <a:bodyPr>
            <a:normAutofit/>
          </a:bodyPr>
          <a:lstStyle/>
          <a:p>
            <a:r>
              <a:rPr lang="x-none" sz="13799" b="1" dirty="0">
                <a:solidFill>
                  <a:schemeClr val="bg1"/>
                </a:solidFill>
              </a:rPr>
              <a:t>Diezmos</a:t>
            </a:r>
            <a:endParaRPr lang="es-VE" dirty="0">
              <a:solidFill>
                <a:schemeClr val="bg1"/>
              </a:solidFill>
            </a:endParaRPr>
          </a:p>
        </p:txBody>
      </p:sp>
      <p:sp>
        <p:nvSpPr>
          <p:cNvPr id="3" name="Subtítulo 2">
            <a:extLst>
              <a:ext uri="{FF2B5EF4-FFF2-40B4-BE49-F238E27FC236}">
                <a16:creationId xmlns:a16="http://schemas.microsoft.com/office/drawing/2014/main" id="{AF6BACA4-967B-46A2-94EE-CECE3E9E7E23}"/>
              </a:ext>
            </a:extLst>
          </p:cNvPr>
          <p:cNvSpPr>
            <a:spLocks noGrp="1"/>
          </p:cNvSpPr>
          <p:nvPr>
            <p:ph type="subTitle" idx="1"/>
          </p:nvPr>
        </p:nvSpPr>
        <p:spPr>
          <a:xfrm>
            <a:off x="1143000" y="3558784"/>
            <a:ext cx="6858000" cy="1790702"/>
          </a:xfrm>
        </p:spPr>
        <p:txBody>
          <a:bodyPr>
            <a:normAutofit fontScale="92500" lnSpcReduction="20000"/>
          </a:bodyPr>
          <a:lstStyle/>
          <a:p>
            <a:pPr>
              <a:lnSpc>
                <a:spcPct val="120000"/>
              </a:lnSpc>
            </a:pPr>
            <a:r>
              <a:rPr lang="x-none" sz="4050" dirty="0">
                <a:solidFill>
                  <a:schemeClr val="bg1"/>
                </a:solidFill>
                <a:latin typeface="Calibri Light" panose="020F0302020204030204"/>
                <a:ea typeface="+mj-ea"/>
                <a:cs typeface="+mj-cs"/>
              </a:rPr>
              <a:t>Diezmo procede del </a:t>
            </a:r>
            <a:r>
              <a:rPr lang="x-none" sz="4050" i="1" dirty="0">
                <a:solidFill>
                  <a:schemeClr val="bg1"/>
                </a:solidFill>
                <a:latin typeface="Calibri Light" panose="020F0302020204030204"/>
                <a:ea typeface="+mj-ea"/>
                <a:cs typeface="+mj-cs"/>
              </a:rPr>
              <a:t>vocablo latino </a:t>
            </a:r>
            <a:r>
              <a:rPr lang="x-none" sz="4050" i="1" dirty="0">
                <a:solidFill>
                  <a:schemeClr val="tx1">
                    <a:lumMod val="50000"/>
                    <a:lumOff val="50000"/>
                  </a:schemeClr>
                </a:solidFill>
                <a:latin typeface="Calibri Light" panose="020F0302020204030204"/>
                <a:ea typeface="+mj-ea"/>
                <a:cs typeface="+mj-cs"/>
              </a:rPr>
              <a:t>decimus</a:t>
            </a:r>
            <a:r>
              <a:rPr lang="x-none" sz="4050" dirty="0">
                <a:solidFill>
                  <a:schemeClr val="bg1"/>
                </a:solidFill>
                <a:latin typeface="Calibri Light" panose="020F0302020204030204"/>
                <a:ea typeface="+mj-ea"/>
                <a:cs typeface="+mj-cs"/>
              </a:rPr>
              <a:t> y está vinculado a un décimo </a:t>
            </a:r>
            <a:r>
              <a:rPr lang="x-none" sz="4050" dirty="0">
                <a:solidFill>
                  <a:schemeClr val="bg1"/>
                </a:solidFill>
                <a:highlight>
                  <a:srgbClr val="008000"/>
                </a:highlight>
                <a:latin typeface="Calibri Light" panose="020F0302020204030204"/>
                <a:ea typeface="+mj-ea"/>
                <a:cs typeface="+mj-cs"/>
              </a:rPr>
              <a:t>(la décima parte de algo)</a:t>
            </a:r>
            <a:r>
              <a:rPr lang="en-US" sz="4050" dirty="0">
                <a:solidFill>
                  <a:schemeClr val="bg1"/>
                </a:solidFill>
                <a:latin typeface="Calibri Light" panose="020F0302020204030204"/>
                <a:ea typeface="+mj-ea"/>
                <a:cs typeface="+mj-cs"/>
              </a:rPr>
              <a:t>.</a:t>
            </a:r>
            <a:endParaRPr lang="es-VE" dirty="0">
              <a:solidFill>
                <a:schemeClr val="bg1"/>
              </a:solidFill>
            </a:endParaRPr>
          </a:p>
        </p:txBody>
      </p:sp>
    </p:spTree>
    <p:extLst>
      <p:ext uri="{BB962C8B-B14F-4D97-AF65-F5344CB8AC3E}">
        <p14:creationId xmlns:p14="http://schemas.microsoft.com/office/powerpoint/2010/main" val="1308374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564186-1313-4C3C-9A45-281EE84CD117}"/>
              </a:ext>
            </a:extLst>
          </p:cNvPr>
          <p:cNvSpPr>
            <a:spLocks noGrp="1"/>
          </p:cNvSpPr>
          <p:nvPr>
            <p:ph type="ctrTitle"/>
          </p:nvPr>
        </p:nvSpPr>
        <p:spPr>
          <a:xfrm>
            <a:off x="1143000" y="427203"/>
            <a:ext cx="6858000" cy="3082766"/>
          </a:xfrm>
        </p:spPr>
        <p:txBody>
          <a:bodyPr anchor="ctr">
            <a:normAutofit/>
          </a:bodyPr>
          <a:lstStyle/>
          <a:p>
            <a:pPr marL="0" marR="0">
              <a:lnSpc>
                <a:spcPct val="100000"/>
              </a:lnSpc>
              <a:spcBef>
                <a:spcPts val="840"/>
              </a:spcBef>
              <a:spcAft>
                <a:spcPts val="840"/>
              </a:spcAft>
            </a:pPr>
            <a:r>
              <a:rPr lang="es-VE" sz="8800" b="1" dirty="0">
                <a:solidFill>
                  <a:srgbClr val="F2F2F2"/>
                </a:solidFill>
                <a:latin typeface="Calibri" panose="020F0502020204030204" pitchFamily="34" charset="0"/>
                <a:ea typeface="Calibri" panose="020F0502020204030204" pitchFamily="34" charset="0"/>
                <a:cs typeface="Calibri" panose="020F0502020204030204" pitchFamily="34" charset="0"/>
              </a:rPr>
              <a:t>La ley de los diezmos</a:t>
            </a:r>
            <a:endParaRPr lang="es-VE" sz="8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Subtítulo 2">
            <a:extLst>
              <a:ext uri="{FF2B5EF4-FFF2-40B4-BE49-F238E27FC236}">
                <a16:creationId xmlns:a16="http://schemas.microsoft.com/office/drawing/2014/main" id="{AF6BACA4-967B-46A2-94EE-CECE3E9E7E23}"/>
              </a:ext>
            </a:extLst>
          </p:cNvPr>
          <p:cNvSpPr>
            <a:spLocks noGrp="1"/>
          </p:cNvSpPr>
          <p:nvPr>
            <p:ph type="subTitle" idx="1"/>
          </p:nvPr>
        </p:nvSpPr>
        <p:spPr>
          <a:xfrm>
            <a:off x="765544" y="3558783"/>
            <a:ext cx="7612912" cy="2872015"/>
          </a:xfrm>
        </p:spPr>
        <p:txBody>
          <a:bodyPr>
            <a:normAutofit fontScale="92500" lnSpcReduction="20000"/>
          </a:bodyPr>
          <a:lstStyle/>
          <a:p>
            <a:pPr>
              <a:lnSpc>
                <a:spcPct val="107000"/>
              </a:lnSpc>
              <a:spcBef>
                <a:spcPts val="840"/>
              </a:spcBef>
              <a:spcAft>
                <a:spcPts val="840"/>
              </a:spcAft>
            </a:pPr>
            <a:r>
              <a:rPr lang="es-VE" sz="4400" dirty="0">
                <a:solidFill>
                  <a:srgbClr val="F2F2F2"/>
                </a:solidFill>
                <a:latin typeface="Calibri" panose="020F0502020204030204" pitchFamily="34" charset="0"/>
                <a:ea typeface="Calibri" panose="020F0502020204030204" pitchFamily="34" charset="0"/>
                <a:cs typeface="Calibri" panose="020F0502020204030204" pitchFamily="34" charset="0"/>
              </a:rPr>
              <a:t>Los diezmos son parte de los </a:t>
            </a:r>
            <a:r>
              <a:rPr lang="es-VE" sz="4400" b="1" dirty="0">
                <a:solidFill>
                  <a:srgbClr val="F2F2F2"/>
                </a:solidFill>
                <a:latin typeface="Calibri" panose="020F0502020204030204" pitchFamily="34" charset="0"/>
                <a:ea typeface="Calibri" panose="020F0502020204030204" pitchFamily="34" charset="0"/>
                <a:cs typeface="Calibri" panose="020F0502020204030204" pitchFamily="34" charset="0"/>
              </a:rPr>
              <a:t>613 preceptos bíblicos de la Torá</a:t>
            </a:r>
            <a:r>
              <a:rPr lang="es-VE" sz="4400" dirty="0">
                <a:solidFill>
                  <a:srgbClr val="F2F2F2"/>
                </a:solidFill>
                <a:latin typeface="Calibri" panose="020F0502020204030204" pitchFamily="34" charset="0"/>
                <a:ea typeface="Calibri" panose="020F0502020204030204" pitchFamily="34" charset="0"/>
                <a:cs typeface="Calibri" panose="020F0502020204030204" pitchFamily="34" charset="0"/>
              </a:rPr>
              <a:t> </a:t>
            </a:r>
            <a:r>
              <a:rPr lang="es-VE" sz="4400" i="1" dirty="0">
                <a:solidFill>
                  <a:srgbClr val="F2F2F2"/>
                </a:solidFill>
                <a:latin typeface="Calibri" panose="020F0502020204030204" pitchFamily="34" charset="0"/>
                <a:ea typeface="Calibri" panose="020F0502020204030204" pitchFamily="34" charset="0"/>
                <a:cs typeface="Calibri" panose="020F0502020204030204" pitchFamily="34" charset="0"/>
              </a:rPr>
              <a:t>(los primeros cinco libros de la Biblia)</a:t>
            </a:r>
            <a:r>
              <a:rPr lang="es-VE" sz="4400" dirty="0">
                <a:solidFill>
                  <a:srgbClr val="F2F2F2"/>
                </a:solidFill>
                <a:latin typeface="Calibri" panose="020F0502020204030204" pitchFamily="34" charset="0"/>
                <a:ea typeface="Calibri" panose="020F0502020204030204" pitchFamily="34" charset="0"/>
                <a:cs typeface="Calibri" panose="020F0502020204030204" pitchFamily="34" charset="0"/>
              </a:rPr>
              <a:t> por lo tanto </a:t>
            </a:r>
            <a:r>
              <a:rPr lang="es-VE" sz="4400" dirty="0">
                <a:solidFill>
                  <a:schemeClr val="bg1"/>
                </a:solidFill>
                <a:highlight>
                  <a:srgbClr val="008000"/>
                </a:highlight>
                <a:latin typeface="Calibri" panose="020F0502020204030204" pitchFamily="34" charset="0"/>
                <a:ea typeface="Calibri" panose="020F0502020204030204" pitchFamily="34" charset="0"/>
                <a:cs typeface="Calibri" panose="020F0502020204030204" pitchFamily="34" charset="0"/>
              </a:rPr>
              <a:t>son parte de la ley mosaica,</a:t>
            </a:r>
            <a:r>
              <a:rPr lang="es-VE" sz="4400" dirty="0">
                <a:solidFill>
                  <a:schemeClr val="bg1"/>
                </a:solidFill>
                <a:latin typeface="Calibri" panose="020F0502020204030204" pitchFamily="34" charset="0"/>
                <a:ea typeface="Calibri" panose="020F0502020204030204" pitchFamily="34" charset="0"/>
                <a:cs typeface="Calibri" panose="020F0502020204030204" pitchFamily="34" charset="0"/>
              </a:rPr>
              <a:t> del antiguo pacto</a:t>
            </a:r>
            <a:r>
              <a:rPr lang="en-US" sz="4400" dirty="0">
                <a:solidFill>
                  <a:srgbClr val="FFFFFF"/>
                </a:solidFill>
                <a:latin typeface="Calibri" panose="020F0502020204030204" pitchFamily="34" charset="0"/>
                <a:ea typeface="Calibri" panose="020F0502020204030204" pitchFamily="34" charset="0"/>
                <a:cs typeface="Calibri" panose="020F0502020204030204" pitchFamily="34" charset="0"/>
              </a:rPr>
              <a:t>.</a:t>
            </a:r>
            <a:endParaRPr lang="es-VE" sz="4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06842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564186-1313-4C3C-9A45-281EE84CD117}"/>
              </a:ext>
            </a:extLst>
          </p:cNvPr>
          <p:cNvSpPr>
            <a:spLocks noGrp="1"/>
          </p:cNvSpPr>
          <p:nvPr>
            <p:ph type="ctrTitle"/>
          </p:nvPr>
        </p:nvSpPr>
        <p:spPr>
          <a:xfrm>
            <a:off x="680484" y="191387"/>
            <a:ext cx="7783032" cy="1105785"/>
          </a:xfrm>
        </p:spPr>
        <p:txBody>
          <a:bodyPr anchor="ctr">
            <a:normAutofit fontScale="90000"/>
          </a:bodyPr>
          <a:lstStyle/>
          <a:p>
            <a:pPr marL="0" marR="0">
              <a:lnSpc>
                <a:spcPct val="107000"/>
              </a:lnSpc>
              <a:spcBef>
                <a:spcPts val="840"/>
              </a:spcBef>
              <a:spcAft>
                <a:spcPts val="840"/>
              </a:spcAft>
            </a:pPr>
            <a:r>
              <a:rPr lang="es-VE" sz="7200" b="1" dirty="0">
                <a:solidFill>
                  <a:srgbClr val="F2F2F2"/>
                </a:solidFill>
                <a:latin typeface="Calibri" panose="020F0502020204030204" pitchFamily="34" charset="0"/>
                <a:ea typeface="Calibri" panose="020F0502020204030204" pitchFamily="34" charset="0"/>
                <a:cs typeface="Calibri" panose="020F0502020204030204" pitchFamily="34" charset="0"/>
              </a:rPr>
              <a:t>Tipos de diezmos</a:t>
            </a:r>
            <a:endParaRPr lang="es-VE" sz="6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Subtítulo 2">
            <a:extLst>
              <a:ext uri="{FF2B5EF4-FFF2-40B4-BE49-F238E27FC236}">
                <a16:creationId xmlns:a16="http://schemas.microsoft.com/office/drawing/2014/main" id="{AF6BACA4-967B-46A2-94EE-CECE3E9E7E23}"/>
              </a:ext>
            </a:extLst>
          </p:cNvPr>
          <p:cNvSpPr>
            <a:spLocks noGrp="1"/>
          </p:cNvSpPr>
          <p:nvPr>
            <p:ph type="subTitle" idx="1"/>
          </p:nvPr>
        </p:nvSpPr>
        <p:spPr>
          <a:xfrm>
            <a:off x="393405" y="1435396"/>
            <a:ext cx="8357190" cy="5231218"/>
          </a:xfrm>
        </p:spPr>
        <p:txBody>
          <a:bodyPr>
            <a:normAutofit fontScale="92500"/>
          </a:bodyPr>
          <a:lstStyle/>
          <a:p>
            <a:pPr marL="342900" marR="0" lvl="0" indent="-342900" algn="l">
              <a:lnSpc>
                <a:spcPct val="107000"/>
              </a:lnSpc>
              <a:spcBef>
                <a:spcPts val="840"/>
              </a:spcBef>
              <a:spcAft>
                <a:spcPts val="840"/>
              </a:spcAft>
              <a:buFont typeface="+mj-lt"/>
              <a:buAutoNum type="arabicPeriod"/>
            </a:pPr>
            <a:r>
              <a:rPr lang="es-VE" sz="2400" b="1" dirty="0">
                <a:solidFill>
                  <a:srgbClr val="F2F2F2"/>
                </a:solidFill>
                <a:latin typeface="Calibri" panose="020F0502020204030204" pitchFamily="34" charset="0"/>
                <a:ea typeface="Calibri" panose="020F0502020204030204" pitchFamily="34" charset="0"/>
                <a:cs typeface="Calibri" panose="020F0502020204030204" pitchFamily="34" charset="0"/>
              </a:rPr>
              <a:t>Diezmo levítico </a:t>
            </a:r>
            <a:r>
              <a:rPr lang="en-US" sz="2400" b="1" dirty="0">
                <a:solidFill>
                  <a:srgbClr val="FFC000"/>
                </a:solidFill>
                <a:latin typeface="Calibri" panose="020F0502020204030204" pitchFamily="34" charset="0"/>
                <a:ea typeface="Calibri" panose="020F0502020204030204" pitchFamily="34" charset="0"/>
                <a:cs typeface="Calibri" panose="020F0502020204030204" pitchFamily="34" charset="0"/>
              </a:rPr>
              <a:t>[</a:t>
            </a:r>
            <a:r>
              <a:rPr lang="es-VE" sz="2400" b="1" dirty="0">
                <a:solidFill>
                  <a:srgbClr val="FFC000"/>
                </a:solidFill>
                <a:latin typeface="Calibri" panose="020F0502020204030204" pitchFamily="34" charset="0"/>
                <a:ea typeface="Calibri" panose="020F0502020204030204" pitchFamily="34" charset="0"/>
                <a:cs typeface="Calibri" panose="020F0502020204030204" pitchFamily="34" charset="0"/>
              </a:rPr>
              <a:t>Lev 27:30-33 y </a:t>
            </a:r>
            <a:r>
              <a:rPr lang="es-VE" sz="2400" b="1" dirty="0" err="1">
                <a:solidFill>
                  <a:srgbClr val="FFC000"/>
                </a:solidFill>
                <a:latin typeface="Calibri" panose="020F0502020204030204" pitchFamily="34" charset="0"/>
                <a:ea typeface="Calibri" panose="020F0502020204030204" pitchFamily="34" charset="0"/>
                <a:cs typeface="Calibri" panose="020F0502020204030204" pitchFamily="34" charset="0"/>
              </a:rPr>
              <a:t>Núm</a:t>
            </a:r>
            <a:r>
              <a:rPr lang="es-VE" sz="2400" b="1" dirty="0">
                <a:solidFill>
                  <a:srgbClr val="FFC000"/>
                </a:solidFill>
                <a:latin typeface="Calibri" panose="020F0502020204030204" pitchFamily="34" charset="0"/>
                <a:ea typeface="Calibri" panose="020F0502020204030204" pitchFamily="34" charset="0"/>
                <a:cs typeface="Calibri" panose="020F0502020204030204" pitchFamily="34" charset="0"/>
              </a:rPr>
              <a:t> 18:21-32</a:t>
            </a:r>
            <a:r>
              <a:rPr lang="en-US" sz="2400" b="1" dirty="0">
                <a:solidFill>
                  <a:srgbClr val="FFC000"/>
                </a:solidFill>
                <a:latin typeface="Calibri" panose="020F0502020204030204" pitchFamily="34" charset="0"/>
                <a:ea typeface="Calibri" panose="020F0502020204030204" pitchFamily="34" charset="0"/>
                <a:cs typeface="Calibri" panose="020F0502020204030204" pitchFamily="34" charset="0"/>
              </a:rPr>
              <a:t>]</a:t>
            </a:r>
            <a:r>
              <a:rPr lang="es-VE" sz="2400" b="1" dirty="0">
                <a:solidFill>
                  <a:srgbClr val="F2F2F2"/>
                </a:solidFill>
                <a:latin typeface="Calibri" panose="020F0502020204030204" pitchFamily="34" charset="0"/>
                <a:ea typeface="Calibri" panose="020F0502020204030204" pitchFamily="34" charset="0"/>
                <a:cs typeface="Calibri" panose="020F0502020204030204" pitchFamily="34" charset="0"/>
              </a:rPr>
              <a:t>: </a:t>
            </a:r>
            <a:r>
              <a:rPr lang="es-VE" sz="2400" dirty="0">
                <a:solidFill>
                  <a:schemeClr val="bg1"/>
                </a:solidFill>
                <a:latin typeface="Calibri" panose="020F0502020204030204" pitchFamily="34" charset="0"/>
                <a:ea typeface="Calibri" panose="020F0502020204030204" pitchFamily="34" charset="0"/>
                <a:cs typeface="Times New Roman" panose="02020603050405020304" pitchFamily="18" charset="0"/>
              </a:rPr>
              <a:t>Este diezmo general </a:t>
            </a:r>
            <a:r>
              <a:rPr lang="es-VE" sz="2400" dirty="0">
                <a:solidFill>
                  <a:schemeClr val="bg1"/>
                </a:solidFill>
                <a:latin typeface="Calibri" panose="020F0502020204030204" pitchFamily="34" charset="0"/>
                <a:ea typeface="Times New Roman" panose="02020603050405020304" pitchFamily="18" charset="0"/>
                <a:cs typeface="Times New Roman" panose="02020603050405020304" pitchFamily="18" charset="0"/>
              </a:rPr>
              <a:t>se usaba para sostener a los sacerdotes y levitas que servían al pueblo. Junto con esta ofrenda había otros dos diezmos del AT que totalizaban alrededor de un veintitrés por ciento anual.</a:t>
            </a:r>
            <a:endParaRPr lang="es-VE" sz="20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a:lnSpc>
                <a:spcPct val="107000"/>
              </a:lnSpc>
              <a:spcBef>
                <a:spcPts val="840"/>
              </a:spcBef>
              <a:spcAft>
                <a:spcPts val="840"/>
              </a:spcAft>
              <a:buFont typeface="+mj-lt"/>
              <a:buAutoNum type="arabicPeriod"/>
            </a:pPr>
            <a:r>
              <a:rPr lang="es-VE" sz="2400" b="1" dirty="0">
                <a:solidFill>
                  <a:srgbClr val="F2F2F2"/>
                </a:solidFill>
                <a:latin typeface="Calibri" panose="020F0502020204030204" pitchFamily="34" charset="0"/>
                <a:ea typeface="Calibri" panose="020F0502020204030204" pitchFamily="34" charset="0"/>
                <a:cs typeface="Calibri" panose="020F0502020204030204" pitchFamily="34" charset="0"/>
              </a:rPr>
              <a:t>Diezmo para la adoración en el santuario </a:t>
            </a:r>
            <a:r>
              <a:rPr lang="en-US" sz="2400" b="1" dirty="0">
                <a:solidFill>
                  <a:srgbClr val="FFC000"/>
                </a:solidFill>
                <a:latin typeface="Calibri" panose="020F0502020204030204" pitchFamily="34" charset="0"/>
                <a:ea typeface="Calibri" panose="020F0502020204030204" pitchFamily="34" charset="0"/>
                <a:cs typeface="Calibri" panose="020F0502020204030204" pitchFamily="34" charset="0"/>
              </a:rPr>
              <a:t>[</a:t>
            </a:r>
            <a:r>
              <a:rPr lang="x-none" sz="2400" b="1" dirty="0">
                <a:solidFill>
                  <a:srgbClr val="FFC000"/>
                </a:solidFill>
                <a:latin typeface="Calibri" panose="020F0502020204030204" pitchFamily="34" charset="0"/>
                <a:ea typeface="Calibri" panose="020F0502020204030204" pitchFamily="34" charset="0"/>
                <a:cs typeface="Calibri" panose="020F0502020204030204" pitchFamily="34" charset="0"/>
              </a:rPr>
              <a:t>D</a:t>
            </a:r>
            <a:r>
              <a:rPr lang="es-VE" sz="2400" b="1" dirty="0" err="1">
                <a:solidFill>
                  <a:srgbClr val="FFC000"/>
                </a:solidFill>
                <a:latin typeface="Calibri" panose="020F0502020204030204" pitchFamily="34" charset="0"/>
                <a:ea typeface="Calibri" panose="020F0502020204030204" pitchFamily="34" charset="0"/>
                <a:cs typeface="Calibri" panose="020F0502020204030204" pitchFamily="34" charset="0"/>
              </a:rPr>
              <a:t>eu</a:t>
            </a:r>
            <a:r>
              <a:rPr lang="es-VE" sz="2400" b="1" dirty="0">
                <a:solidFill>
                  <a:srgbClr val="FFC000"/>
                </a:solidFill>
                <a:latin typeface="Calibri" panose="020F0502020204030204" pitchFamily="34" charset="0"/>
                <a:ea typeface="Calibri" panose="020F0502020204030204" pitchFamily="34" charset="0"/>
                <a:cs typeface="Calibri" panose="020F0502020204030204" pitchFamily="34" charset="0"/>
              </a:rPr>
              <a:t> </a:t>
            </a:r>
            <a:r>
              <a:rPr lang="x-none" sz="2400" b="1" dirty="0">
                <a:solidFill>
                  <a:srgbClr val="FFC000"/>
                </a:solidFill>
                <a:latin typeface="Calibri" panose="020F0502020204030204" pitchFamily="34" charset="0"/>
                <a:ea typeface="Calibri" panose="020F0502020204030204" pitchFamily="34" charset="0"/>
                <a:cs typeface="Calibri" panose="020F0502020204030204" pitchFamily="34" charset="0"/>
              </a:rPr>
              <a:t>14:23-26</a:t>
            </a:r>
            <a:r>
              <a:rPr lang="en-US" sz="2400" b="1" dirty="0">
                <a:solidFill>
                  <a:srgbClr val="FFC000"/>
                </a:solidFill>
                <a:latin typeface="Calibri" panose="020F0502020204030204" pitchFamily="34" charset="0"/>
                <a:ea typeface="Calibri" panose="020F0502020204030204" pitchFamily="34" charset="0"/>
                <a:cs typeface="Calibri" panose="020F0502020204030204" pitchFamily="34" charset="0"/>
              </a:rPr>
              <a:t>]</a:t>
            </a:r>
            <a:r>
              <a:rPr lang="es-VE" sz="2400" b="1" dirty="0">
                <a:solidFill>
                  <a:srgbClr val="F2F2F2"/>
                </a:solidFill>
                <a:latin typeface="Calibri" panose="020F0502020204030204" pitchFamily="34" charset="0"/>
                <a:ea typeface="Calibri" panose="020F0502020204030204" pitchFamily="34" charset="0"/>
                <a:cs typeface="Calibri" panose="020F0502020204030204" pitchFamily="34" charset="0"/>
              </a:rPr>
              <a:t>: </a:t>
            </a:r>
            <a:r>
              <a:rPr lang="es-VE" sz="2400" dirty="0">
                <a:solidFill>
                  <a:schemeClr val="bg1"/>
                </a:solidFill>
                <a:latin typeface="Calibri" panose="020F0502020204030204" pitchFamily="34" charset="0"/>
                <a:ea typeface="Times New Roman" panose="02020603050405020304" pitchFamily="18" charset="0"/>
                <a:cs typeface="Times New Roman" panose="02020603050405020304" pitchFamily="18" charset="0"/>
              </a:rPr>
              <a:t>Este diezmo únicamente era el del producto agrícola que la tierra proveería. Este era un segundo diezmo que debía ser usado para la celebración de convocaciones de adoración en el santuario.</a:t>
            </a:r>
            <a:endParaRPr lang="es-VE" sz="20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a:lnSpc>
                <a:spcPct val="107000"/>
              </a:lnSpc>
              <a:spcBef>
                <a:spcPts val="840"/>
              </a:spcBef>
              <a:spcAft>
                <a:spcPts val="840"/>
              </a:spcAft>
              <a:buFont typeface="+mj-lt"/>
              <a:buAutoNum type="arabicPeriod"/>
            </a:pPr>
            <a:r>
              <a:rPr lang="es-VE" sz="2400" b="1" dirty="0">
                <a:solidFill>
                  <a:srgbClr val="F2F2F2"/>
                </a:solidFill>
                <a:latin typeface="Calibri" panose="020F0502020204030204" pitchFamily="34" charset="0"/>
                <a:ea typeface="Calibri" panose="020F0502020204030204" pitchFamily="34" charset="0"/>
                <a:cs typeface="Calibri" panose="020F0502020204030204" pitchFamily="34" charset="0"/>
              </a:rPr>
              <a:t>Diezmo de bienestar </a:t>
            </a:r>
            <a:r>
              <a:rPr lang="en-US" sz="2400" b="1" dirty="0">
                <a:solidFill>
                  <a:srgbClr val="FFC000"/>
                </a:solidFill>
                <a:latin typeface="Calibri" panose="020F0502020204030204" pitchFamily="34" charset="0"/>
                <a:ea typeface="Calibri" panose="020F0502020204030204" pitchFamily="34" charset="0"/>
                <a:cs typeface="Calibri" panose="020F0502020204030204" pitchFamily="34" charset="0"/>
              </a:rPr>
              <a:t>[</a:t>
            </a:r>
            <a:r>
              <a:rPr lang="x-none" sz="2400" b="1" dirty="0">
                <a:solidFill>
                  <a:srgbClr val="FFC000"/>
                </a:solidFill>
                <a:latin typeface="Calibri" panose="020F0502020204030204" pitchFamily="34" charset="0"/>
                <a:ea typeface="Calibri" panose="020F0502020204030204" pitchFamily="34" charset="0"/>
                <a:cs typeface="Calibri" panose="020F0502020204030204" pitchFamily="34" charset="0"/>
              </a:rPr>
              <a:t>Deu 26:12 </a:t>
            </a:r>
            <a:r>
              <a:rPr lang="es-VE" sz="2400" b="1" dirty="0">
                <a:solidFill>
                  <a:srgbClr val="FFC000"/>
                </a:solidFill>
                <a:latin typeface="Calibri" panose="020F0502020204030204" pitchFamily="34" charset="0"/>
                <a:ea typeface="Calibri" panose="020F0502020204030204" pitchFamily="34" charset="0"/>
                <a:cs typeface="Calibri" panose="020F0502020204030204" pitchFamily="34" charset="0"/>
              </a:rPr>
              <a:t>y </a:t>
            </a:r>
            <a:r>
              <a:rPr lang="x-none" sz="2400" b="1" dirty="0">
                <a:solidFill>
                  <a:srgbClr val="FFC000"/>
                </a:solidFill>
                <a:latin typeface="Calibri" panose="020F0502020204030204" pitchFamily="34" charset="0"/>
                <a:ea typeface="Calibri" panose="020F0502020204030204" pitchFamily="34" charset="0"/>
                <a:cs typeface="Calibri" panose="020F0502020204030204" pitchFamily="34" charset="0"/>
              </a:rPr>
              <a:t>D</a:t>
            </a:r>
            <a:r>
              <a:rPr lang="es-VE" sz="2400" b="1" dirty="0" err="1">
                <a:solidFill>
                  <a:srgbClr val="FFC000"/>
                </a:solidFill>
                <a:latin typeface="Calibri" panose="020F0502020204030204" pitchFamily="34" charset="0"/>
                <a:ea typeface="Calibri" panose="020F0502020204030204" pitchFamily="34" charset="0"/>
                <a:cs typeface="Calibri" panose="020F0502020204030204" pitchFamily="34" charset="0"/>
              </a:rPr>
              <a:t>eu</a:t>
            </a:r>
            <a:r>
              <a:rPr lang="es-VE" sz="2400" b="1" dirty="0">
                <a:solidFill>
                  <a:srgbClr val="FFC000"/>
                </a:solidFill>
                <a:latin typeface="Calibri" panose="020F0502020204030204" pitchFamily="34" charset="0"/>
                <a:ea typeface="Calibri" panose="020F0502020204030204" pitchFamily="34" charset="0"/>
                <a:cs typeface="Calibri" panose="020F0502020204030204" pitchFamily="34" charset="0"/>
              </a:rPr>
              <a:t> </a:t>
            </a:r>
            <a:r>
              <a:rPr lang="x-none" sz="2400" b="1" dirty="0">
                <a:solidFill>
                  <a:srgbClr val="FFC000"/>
                </a:solidFill>
                <a:latin typeface="Calibri" panose="020F0502020204030204" pitchFamily="34" charset="0"/>
                <a:ea typeface="Calibri" panose="020F0502020204030204" pitchFamily="34" charset="0"/>
                <a:cs typeface="Calibri" panose="020F0502020204030204" pitchFamily="34" charset="0"/>
              </a:rPr>
              <a:t>14:2</a:t>
            </a:r>
            <a:r>
              <a:rPr lang="es-VE" sz="2400" b="1" dirty="0">
                <a:solidFill>
                  <a:srgbClr val="FFC000"/>
                </a:solidFill>
                <a:latin typeface="Calibri" panose="020F0502020204030204" pitchFamily="34" charset="0"/>
                <a:ea typeface="Calibri" panose="020F0502020204030204" pitchFamily="34" charset="0"/>
                <a:cs typeface="Calibri" panose="020F0502020204030204" pitchFamily="34" charset="0"/>
              </a:rPr>
              <a:t>2</a:t>
            </a:r>
            <a:r>
              <a:rPr lang="x-none" sz="2400" b="1" dirty="0">
                <a:solidFill>
                  <a:srgbClr val="FFC000"/>
                </a:solidFill>
                <a:latin typeface="Calibri" panose="020F0502020204030204" pitchFamily="34" charset="0"/>
                <a:ea typeface="Calibri" panose="020F0502020204030204" pitchFamily="34" charset="0"/>
                <a:cs typeface="Calibri" panose="020F0502020204030204" pitchFamily="34" charset="0"/>
              </a:rPr>
              <a:t>-2</a:t>
            </a:r>
            <a:r>
              <a:rPr lang="es-VE" sz="2400" b="1" dirty="0">
                <a:solidFill>
                  <a:srgbClr val="FFC000"/>
                </a:solidFill>
                <a:latin typeface="Calibri" panose="020F0502020204030204" pitchFamily="34" charset="0"/>
                <a:ea typeface="Calibri" panose="020F0502020204030204" pitchFamily="34" charset="0"/>
                <a:cs typeface="Calibri" panose="020F0502020204030204" pitchFamily="34" charset="0"/>
              </a:rPr>
              <a:t>9</a:t>
            </a:r>
            <a:r>
              <a:rPr lang="en-US" sz="2400" b="1" dirty="0">
                <a:solidFill>
                  <a:srgbClr val="FFC000"/>
                </a:solidFill>
                <a:latin typeface="Calibri" panose="020F0502020204030204" pitchFamily="34" charset="0"/>
                <a:ea typeface="Calibri" panose="020F0502020204030204" pitchFamily="34" charset="0"/>
                <a:cs typeface="Calibri" panose="020F0502020204030204" pitchFamily="34" charset="0"/>
              </a:rPr>
              <a:t>]</a:t>
            </a:r>
            <a:r>
              <a:rPr lang="es-VE" sz="2400" b="1" dirty="0">
                <a:solidFill>
                  <a:srgbClr val="F2F2F2"/>
                </a:solidFill>
                <a:latin typeface="Calibri" panose="020F0502020204030204" pitchFamily="34" charset="0"/>
                <a:ea typeface="Calibri" panose="020F0502020204030204" pitchFamily="34" charset="0"/>
                <a:cs typeface="Calibri" panose="020F0502020204030204" pitchFamily="34" charset="0"/>
              </a:rPr>
              <a:t>: </a:t>
            </a:r>
            <a:r>
              <a:rPr lang="es-VE" sz="2400" dirty="0">
                <a:solidFill>
                  <a:schemeClr val="bg1"/>
                </a:solidFill>
                <a:latin typeface="Calibri" panose="020F0502020204030204" pitchFamily="34" charset="0"/>
                <a:ea typeface="Calibri" panose="020F0502020204030204" pitchFamily="34" charset="0"/>
                <a:cs typeface="Times New Roman" panose="02020603050405020304" pitchFamily="18" charset="0"/>
              </a:rPr>
              <a:t>Esto es, el diezmo recolectado cada tercer año de Israel en la tierra de Canaán. Aparentemente este diezmo no fue llevado al santuario central, sino que fue distribuido localmente a levitas, inmigrantes, viudas, y huérfanos.</a:t>
            </a:r>
            <a:endParaRPr lang="es-VE" sz="20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35773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564186-1313-4C3C-9A45-281EE84CD117}"/>
              </a:ext>
            </a:extLst>
          </p:cNvPr>
          <p:cNvSpPr>
            <a:spLocks noGrp="1"/>
          </p:cNvSpPr>
          <p:nvPr>
            <p:ph type="ctrTitle"/>
          </p:nvPr>
        </p:nvSpPr>
        <p:spPr>
          <a:xfrm>
            <a:off x="680484" y="191387"/>
            <a:ext cx="7783032" cy="1105785"/>
          </a:xfrm>
        </p:spPr>
        <p:txBody>
          <a:bodyPr anchor="ctr">
            <a:normAutofit fontScale="90000"/>
          </a:bodyPr>
          <a:lstStyle/>
          <a:p>
            <a:pPr marL="0" marR="0">
              <a:lnSpc>
                <a:spcPct val="107000"/>
              </a:lnSpc>
              <a:spcBef>
                <a:spcPts val="840"/>
              </a:spcBef>
              <a:spcAft>
                <a:spcPts val="840"/>
              </a:spcAft>
            </a:pPr>
            <a:r>
              <a:rPr lang="es-VE" sz="7200" b="1" dirty="0">
                <a:solidFill>
                  <a:srgbClr val="F2F2F2"/>
                </a:solidFill>
                <a:latin typeface="Calibri" panose="020F0502020204030204" pitchFamily="34" charset="0"/>
                <a:ea typeface="Calibri" panose="020F0502020204030204" pitchFamily="34" charset="0"/>
                <a:cs typeface="Calibri" panose="020F0502020204030204" pitchFamily="34" charset="0"/>
              </a:rPr>
              <a:t>Preguntas</a:t>
            </a:r>
            <a:endParaRPr lang="es-VE" sz="6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Subtítulo 2">
            <a:extLst>
              <a:ext uri="{FF2B5EF4-FFF2-40B4-BE49-F238E27FC236}">
                <a16:creationId xmlns:a16="http://schemas.microsoft.com/office/drawing/2014/main" id="{AF6BACA4-967B-46A2-94EE-CECE3E9E7E23}"/>
              </a:ext>
            </a:extLst>
          </p:cNvPr>
          <p:cNvSpPr>
            <a:spLocks noGrp="1"/>
          </p:cNvSpPr>
          <p:nvPr>
            <p:ph type="subTitle" idx="1"/>
          </p:nvPr>
        </p:nvSpPr>
        <p:spPr>
          <a:xfrm>
            <a:off x="393405" y="1435396"/>
            <a:ext cx="8357190" cy="5231218"/>
          </a:xfrm>
        </p:spPr>
        <p:txBody>
          <a:bodyPr>
            <a:normAutofit lnSpcReduction="10000"/>
          </a:bodyPr>
          <a:lstStyle/>
          <a:p>
            <a:pPr marL="342900" marR="0" lvl="0" indent="-342900" algn="l">
              <a:lnSpc>
                <a:spcPct val="107000"/>
              </a:lnSpc>
              <a:spcBef>
                <a:spcPts val="840"/>
              </a:spcBef>
              <a:spcAft>
                <a:spcPts val="840"/>
              </a:spcAft>
              <a:buFont typeface="+mj-lt"/>
              <a:buAutoNum type="arabicPeriod"/>
            </a:pPr>
            <a:r>
              <a:rPr lang="es-VE" sz="2400" b="1" dirty="0">
                <a:solidFill>
                  <a:srgbClr val="F2F2F2"/>
                </a:solidFill>
                <a:latin typeface="Calibri" panose="020F0502020204030204" pitchFamily="34" charset="0"/>
                <a:ea typeface="Calibri" panose="020F0502020204030204" pitchFamily="34" charset="0"/>
                <a:cs typeface="Calibri" panose="020F0502020204030204" pitchFamily="34" charset="0"/>
              </a:rPr>
              <a:t>¿Debo cumplir con la ley del diezmo actualmente?: </a:t>
            </a:r>
            <a:r>
              <a:rPr lang="es-VE" sz="2400" dirty="0">
                <a:solidFill>
                  <a:srgbClr val="F2F2F2"/>
                </a:solidFill>
                <a:latin typeface="Calibri" panose="020F0502020204030204" pitchFamily="34" charset="0"/>
                <a:ea typeface="Calibri" panose="020F0502020204030204" pitchFamily="34" charset="0"/>
                <a:cs typeface="Calibri" panose="020F0502020204030204" pitchFamily="34" charset="0"/>
              </a:rPr>
              <a:t>No, Jesús ha establecido un nuevo pacto </a:t>
            </a:r>
            <a:r>
              <a:rPr lang="es-VE" sz="2400" dirty="0">
                <a:solidFill>
                  <a:srgbClr val="FFC000"/>
                </a:solidFill>
                <a:latin typeface="Calibri" panose="020F0502020204030204" pitchFamily="34" charset="0"/>
                <a:ea typeface="Calibri" panose="020F0502020204030204" pitchFamily="34" charset="0"/>
                <a:cs typeface="Calibri" panose="020F0502020204030204" pitchFamily="34" charset="0"/>
              </a:rPr>
              <a:t>[</a:t>
            </a:r>
            <a:r>
              <a:rPr lang="es-VE" sz="2400" dirty="0" err="1">
                <a:solidFill>
                  <a:srgbClr val="FFC000"/>
                </a:solidFill>
                <a:latin typeface="Calibri" panose="020F0502020204030204" pitchFamily="34" charset="0"/>
                <a:ea typeface="Calibri" panose="020F0502020204030204" pitchFamily="34" charset="0"/>
                <a:cs typeface="Calibri" panose="020F0502020204030204" pitchFamily="34" charset="0"/>
              </a:rPr>
              <a:t>Rom</a:t>
            </a:r>
            <a:r>
              <a:rPr lang="es-VE" sz="2400" dirty="0">
                <a:solidFill>
                  <a:srgbClr val="FFC000"/>
                </a:solidFill>
                <a:latin typeface="Calibri" panose="020F0502020204030204" pitchFamily="34" charset="0"/>
                <a:ea typeface="Calibri" panose="020F0502020204030204" pitchFamily="34" charset="0"/>
                <a:cs typeface="Calibri" panose="020F0502020204030204" pitchFamily="34" charset="0"/>
              </a:rPr>
              <a:t> 10:4]</a:t>
            </a:r>
            <a:r>
              <a:rPr lang="es-VE" sz="2400" dirty="0">
                <a:solidFill>
                  <a:srgbClr val="F2F2F2"/>
                </a:solidFill>
                <a:latin typeface="Calibri" panose="020F0502020204030204" pitchFamily="34" charset="0"/>
                <a:ea typeface="Calibri" panose="020F0502020204030204" pitchFamily="34" charset="0"/>
                <a:cs typeface="Calibri" panose="020F0502020204030204" pitchFamily="34" charset="0"/>
              </a:rPr>
              <a:t>, este es para todo aquel que crea en el </a:t>
            </a:r>
            <a:r>
              <a:rPr lang="es-VE" sz="2400" dirty="0">
                <a:solidFill>
                  <a:srgbClr val="FFC000"/>
                </a:solidFill>
                <a:latin typeface="Calibri" panose="020F0502020204030204" pitchFamily="34" charset="0"/>
                <a:ea typeface="Calibri" panose="020F0502020204030204" pitchFamily="34" charset="0"/>
                <a:cs typeface="Calibri" panose="020F0502020204030204" pitchFamily="34" charset="0"/>
              </a:rPr>
              <a:t>[Jua 3:16]</a:t>
            </a:r>
            <a:r>
              <a:rPr lang="es-VE" sz="2400" dirty="0">
                <a:solidFill>
                  <a:srgbClr val="FFFFFF"/>
                </a:solidFill>
                <a:latin typeface="Calibri" panose="020F0502020204030204" pitchFamily="34" charset="0"/>
                <a:ea typeface="Calibri" panose="020F0502020204030204" pitchFamily="34" charset="0"/>
                <a:cs typeface="Calibri" panose="020F0502020204030204" pitchFamily="34" charset="0"/>
              </a:rPr>
              <a:t>, y fue sellado con su sangre derramada en la cruz </a:t>
            </a:r>
            <a:r>
              <a:rPr lang="es-VE" sz="2400" dirty="0">
                <a:solidFill>
                  <a:srgbClr val="FFC000"/>
                </a:solidFill>
                <a:latin typeface="Calibri" panose="020F0502020204030204" pitchFamily="34" charset="0"/>
                <a:ea typeface="Calibri" panose="020F0502020204030204" pitchFamily="34" charset="0"/>
                <a:cs typeface="Calibri" panose="020F0502020204030204" pitchFamily="34" charset="0"/>
              </a:rPr>
              <a:t>[Mat 26:28]</a:t>
            </a:r>
            <a:r>
              <a:rPr lang="es-VE" sz="2400" dirty="0">
                <a:solidFill>
                  <a:srgbClr val="FFFFFF"/>
                </a:solidFill>
                <a:latin typeface="Calibri" panose="020F0502020204030204" pitchFamily="34" charset="0"/>
                <a:ea typeface="Calibri" panose="020F0502020204030204" pitchFamily="34" charset="0"/>
                <a:cs typeface="Calibri" panose="020F0502020204030204" pitchFamily="34" charset="0"/>
              </a:rPr>
              <a:t>. Este nuevo pacto por la fe en Cristo Jesús ya ha dado por viejo al anterior </a:t>
            </a:r>
            <a:r>
              <a:rPr lang="es-VE" sz="2400" dirty="0">
                <a:solidFill>
                  <a:srgbClr val="FFC000"/>
                </a:solidFill>
                <a:latin typeface="Calibri" panose="020F0502020204030204" pitchFamily="34" charset="0"/>
                <a:ea typeface="Calibri" panose="020F0502020204030204" pitchFamily="34" charset="0"/>
                <a:cs typeface="Calibri" panose="020F0502020204030204" pitchFamily="34" charset="0"/>
              </a:rPr>
              <a:t>[</a:t>
            </a:r>
            <a:r>
              <a:rPr lang="x-none" sz="2400" dirty="0">
                <a:solidFill>
                  <a:srgbClr val="FFC000"/>
                </a:solidFill>
                <a:latin typeface="Calibri" panose="020F0502020204030204" pitchFamily="34" charset="0"/>
                <a:ea typeface="Calibri" panose="020F0502020204030204" pitchFamily="34" charset="0"/>
                <a:cs typeface="Calibri" panose="020F0502020204030204" pitchFamily="34" charset="0"/>
              </a:rPr>
              <a:t>Heb 8:13</a:t>
            </a:r>
            <a:r>
              <a:rPr lang="es-VE" sz="2400" dirty="0">
                <a:solidFill>
                  <a:srgbClr val="FFC000"/>
                </a:solidFill>
                <a:latin typeface="Calibri" panose="020F0502020204030204" pitchFamily="34" charset="0"/>
                <a:ea typeface="Calibri" panose="020F0502020204030204" pitchFamily="34" charset="0"/>
                <a:cs typeface="Calibri" panose="020F0502020204030204" pitchFamily="34" charset="0"/>
              </a:rPr>
              <a:t>]</a:t>
            </a:r>
            <a:r>
              <a:rPr lang="es-VE" sz="2400" dirty="0">
                <a:solidFill>
                  <a:srgbClr val="FFFFFF"/>
                </a:solidFill>
                <a:latin typeface="Calibri" panose="020F0502020204030204" pitchFamily="34" charset="0"/>
                <a:ea typeface="Calibri" panose="020F0502020204030204" pitchFamily="34" charset="0"/>
                <a:cs typeface="Calibri" panose="020F0502020204030204" pitchFamily="34" charset="0"/>
              </a:rPr>
              <a:t>, por lo tanto es un mejor pacto con mejores promesas </a:t>
            </a:r>
            <a:r>
              <a:rPr lang="es-VE" sz="2400" dirty="0">
                <a:solidFill>
                  <a:srgbClr val="FFC000"/>
                </a:solidFill>
                <a:latin typeface="Calibri" panose="020F0502020204030204" pitchFamily="34" charset="0"/>
                <a:ea typeface="Calibri" panose="020F0502020204030204" pitchFamily="34" charset="0"/>
                <a:cs typeface="Calibri" panose="020F0502020204030204" pitchFamily="34" charset="0"/>
              </a:rPr>
              <a:t>[</a:t>
            </a:r>
            <a:r>
              <a:rPr lang="x-none" sz="2400" dirty="0">
                <a:solidFill>
                  <a:srgbClr val="FFC000"/>
                </a:solidFill>
                <a:latin typeface="Calibri" panose="020F0502020204030204" pitchFamily="34" charset="0"/>
                <a:ea typeface="Calibri" panose="020F0502020204030204" pitchFamily="34" charset="0"/>
                <a:cs typeface="Calibri" panose="020F0502020204030204" pitchFamily="34" charset="0"/>
              </a:rPr>
              <a:t>Heb 8:</a:t>
            </a:r>
            <a:r>
              <a:rPr lang="es-VE" sz="2400" dirty="0">
                <a:solidFill>
                  <a:srgbClr val="FFC000"/>
                </a:solidFill>
                <a:latin typeface="Calibri" panose="020F0502020204030204" pitchFamily="34" charset="0"/>
                <a:ea typeface="Calibri" panose="020F0502020204030204" pitchFamily="34" charset="0"/>
                <a:cs typeface="Calibri" panose="020F0502020204030204" pitchFamily="34" charset="0"/>
              </a:rPr>
              <a:t>6-7]</a:t>
            </a:r>
            <a:r>
              <a:rPr lang="es-VE" sz="2400" dirty="0">
                <a:solidFill>
                  <a:srgbClr val="FFFFFF"/>
                </a:solidFill>
                <a:latin typeface="Calibri" panose="020F0502020204030204" pitchFamily="34" charset="0"/>
                <a:ea typeface="Calibri" panose="020F0502020204030204" pitchFamily="34" charset="0"/>
                <a:cs typeface="Calibri" panose="020F0502020204030204" pitchFamily="34" charset="0"/>
              </a:rPr>
              <a:t>.</a:t>
            </a:r>
            <a:endParaRPr lang="es-VE" sz="20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a:lnSpc>
                <a:spcPct val="107000"/>
              </a:lnSpc>
              <a:spcBef>
                <a:spcPts val="840"/>
              </a:spcBef>
              <a:spcAft>
                <a:spcPts val="840"/>
              </a:spcAft>
              <a:buFont typeface="+mj-lt"/>
              <a:buAutoNum type="arabicPeriod"/>
            </a:pPr>
            <a:r>
              <a:rPr lang="es-VE" sz="2400" b="1" dirty="0">
                <a:solidFill>
                  <a:srgbClr val="F2F2F2"/>
                </a:solidFill>
                <a:latin typeface="Calibri" panose="020F0502020204030204" pitchFamily="34" charset="0"/>
                <a:ea typeface="Calibri" panose="020F0502020204030204" pitchFamily="34" charset="0"/>
                <a:cs typeface="Calibri" panose="020F0502020204030204" pitchFamily="34" charset="0"/>
              </a:rPr>
              <a:t>¿Qué pasa si cumplo con la ley del diezmo?: </a:t>
            </a:r>
            <a:r>
              <a:rPr lang="es-VE" sz="2400" dirty="0">
                <a:solidFill>
                  <a:srgbClr val="F2F2F2"/>
                </a:solidFill>
                <a:latin typeface="Calibri" panose="020F0502020204030204" pitchFamily="34" charset="0"/>
                <a:ea typeface="Calibri" panose="020F0502020204030204" pitchFamily="34" charset="0"/>
                <a:cs typeface="Calibri" panose="020F0502020204030204" pitchFamily="34" charset="0"/>
              </a:rPr>
              <a:t>Si cumplieras con la ley del diezmo estarías bajo maldición </a:t>
            </a:r>
            <a:r>
              <a:rPr lang="es-VE" sz="2400" dirty="0">
                <a:solidFill>
                  <a:srgbClr val="FFC000"/>
                </a:solidFill>
                <a:latin typeface="Calibri" panose="020F0502020204030204" pitchFamily="34" charset="0"/>
                <a:ea typeface="Calibri" panose="020F0502020204030204" pitchFamily="34" charset="0"/>
                <a:cs typeface="Calibri" panose="020F0502020204030204" pitchFamily="34" charset="0"/>
              </a:rPr>
              <a:t>[</a:t>
            </a:r>
            <a:r>
              <a:rPr lang="en-US" sz="2400" dirty="0" err="1">
                <a:solidFill>
                  <a:srgbClr val="FFC000"/>
                </a:solidFill>
                <a:latin typeface="Calibri" panose="020F0502020204030204" pitchFamily="34" charset="0"/>
                <a:ea typeface="Calibri" panose="020F0502020204030204" pitchFamily="34" charset="0"/>
                <a:cs typeface="Calibri" panose="020F0502020204030204" pitchFamily="34" charset="0"/>
              </a:rPr>
              <a:t>Gál</a:t>
            </a:r>
            <a:r>
              <a:rPr lang="en-US" sz="2400" dirty="0">
                <a:solidFill>
                  <a:srgbClr val="FFC000"/>
                </a:solidFill>
                <a:latin typeface="Calibri" panose="020F0502020204030204" pitchFamily="34" charset="0"/>
                <a:ea typeface="Calibri" panose="020F0502020204030204" pitchFamily="34" charset="0"/>
                <a:cs typeface="Calibri" panose="020F0502020204030204" pitchFamily="34" charset="0"/>
              </a:rPr>
              <a:t> 3:10</a:t>
            </a:r>
            <a:r>
              <a:rPr lang="es-VE" sz="2400" dirty="0">
                <a:solidFill>
                  <a:srgbClr val="FFC000"/>
                </a:solidFill>
                <a:latin typeface="Calibri" panose="020F0502020204030204" pitchFamily="34" charset="0"/>
                <a:ea typeface="Calibri" panose="020F0502020204030204" pitchFamily="34" charset="0"/>
                <a:cs typeface="Calibri" panose="020F0502020204030204" pitchFamily="34" charset="0"/>
              </a:rPr>
              <a:t>]</a:t>
            </a:r>
            <a:r>
              <a:rPr lang="es-VE" sz="2400" dirty="0">
                <a:solidFill>
                  <a:srgbClr val="F2F2F2"/>
                </a:solidFill>
                <a:latin typeface="Calibri" panose="020F0502020204030204" pitchFamily="34" charset="0"/>
                <a:ea typeface="Calibri" panose="020F0502020204030204" pitchFamily="34" charset="0"/>
                <a:cs typeface="Calibri" panose="020F0502020204030204" pitchFamily="34" charset="0"/>
              </a:rPr>
              <a:t>.</a:t>
            </a:r>
            <a:endParaRPr lang="es-VE" sz="20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a:lnSpc>
                <a:spcPct val="107000"/>
              </a:lnSpc>
              <a:spcBef>
                <a:spcPts val="840"/>
              </a:spcBef>
              <a:spcAft>
                <a:spcPts val="840"/>
              </a:spcAft>
              <a:buFont typeface="+mj-lt"/>
              <a:buAutoNum type="arabicPeriod"/>
            </a:pPr>
            <a:r>
              <a:rPr lang="es-VE" sz="2400" b="1" dirty="0">
                <a:solidFill>
                  <a:srgbClr val="F2F2F2"/>
                </a:solidFill>
                <a:latin typeface="Calibri" panose="020F0502020204030204" pitchFamily="34" charset="0"/>
                <a:ea typeface="Calibri" panose="020F0502020204030204" pitchFamily="34" charset="0"/>
                <a:cs typeface="Calibri" panose="020F0502020204030204" pitchFamily="34" charset="0"/>
              </a:rPr>
              <a:t>¿Jesús dijo que debíamos dar los diezmos?: </a:t>
            </a:r>
            <a:r>
              <a:rPr lang="es-VE" sz="2400" dirty="0">
                <a:solidFill>
                  <a:srgbClr val="F2F2F2"/>
                </a:solidFill>
                <a:latin typeface="Calibri" panose="020F0502020204030204" pitchFamily="34" charset="0"/>
                <a:ea typeface="Calibri" panose="020F0502020204030204" pitchFamily="34" charset="0"/>
                <a:cs typeface="Calibri" panose="020F0502020204030204" pitchFamily="34" charset="0"/>
              </a:rPr>
              <a:t>No, cuando Jesús hablaba a los escribas y fariseos acerca del diezmo en </a:t>
            </a:r>
            <a:r>
              <a:rPr lang="es-VE" sz="2400" dirty="0">
                <a:solidFill>
                  <a:srgbClr val="FFC000"/>
                </a:solidFill>
                <a:latin typeface="Calibri" panose="020F0502020204030204" pitchFamily="34" charset="0"/>
                <a:ea typeface="Calibri" panose="020F0502020204030204" pitchFamily="34" charset="0"/>
                <a:cs typeface="Calibri" panose="020F0502020204030204" pitchFamily="34" charset="0"/>
              </a:rPr>
              <a:t>[</a:t>
            </a:r>
            <a:r>
              <a:rPr lang="en-US" sz="2400" dirty="0">
                <a:solidFill>
                  <a:srgbClr val="FFC000"/>
                </a:solidFill>
                <a:latin typeface="Calibri" panose="020F0502020204030204" pitchFamily="34" charset="0"/>
                <a:ea typeface="Calibri" panose="020F0502020204030204" pitchFamily="34" charset="0"/>
                <a:cs typeface="Calibri" panose="020F0502020204030204" pitchFamily="34" charset="0"/>
              </a:rPr>
              <a:t>Mat 23:23</a:t>
            </a:r>
            <a:r>
              <a:rPr lang="es-VE" sz="2400" dirty="0">
                <a:solidFill>
                  <a:srgbClr val="FFC000"/>
                </a:solidFill>
                <a:latin typeface="Calibri" panose="020F0502020204030204" pitchFamily="34" charset="0"/>
                <a:ea typeface="Calibri" panose="020F0502020204030204" pitchFamily="34" charset="0"/>
                <a:cs typeface="Calibri" panose="020F0502020204030204" pitchFamily="34" charset="0"/>
              </a:rPr>
              <a:t>] </a:t>
            </a:r>
            <a:r>
              <a:rPr lang="es-VE" sz="2400" dirty="0">
                <a:solidFill>
                  <a:srgbClr val="FFFFFF"/>
                </a:solidFill>
                <a:latin typeface="Calibri" panose="020F0502020204030204" pitchFamily="34" charset="0"/>
                <a:ea typeface="Calibri" panose="020F0502020204030204" pitchFamily="34" charset="0"/>
                <a:cs typeface="Calibri" panose="020F0502020204030204" pitchFamily="34" charset="0"/>
              </a:rPr>
              <a:t>y </a:t>
            </a:r>
            <a:r>
              <a:rPr lang="es-VE" sz="2400" dirty="0">
                <a:solidFill>
                  <a:srgbClr val="FFC000"/>
                </a:solidFill>
                <a:latin typeface="Calibri" panose="020F0502020204030204" pitchFamily="34" charset="0"/>
                <a:ea typeface="Calibri" panose="020F0502020204030204" pitchFamily="34" charset="0"/>
                <a:cs typeface="Calibri" panose="020F0502020204030204" pitchFamily="34" charset="0"/>
              </a:rPr>
              <a:t>[</a:t>
            </a:r>
            <a:r>
              <a:rPr lang="en-US" sz="2400" dirty="0">
                <a:solidFill>
                  <a:srgbClr val="FFC000"/>
                </a:solidFill>
                <a:latin typeface="Calibri" panose="020F0502020204030204" pitchFamily="34" charset="0"/>
                <a:ea typeface="Calibri" panose="020F0502020204030204" pitchFamily="34" charset="0"/>
                <a:cs typeface="Calibri" panose="020F0502020204030204" pitchFamily="34" charset="0"/>
              </a:rPr>
              <a:t>Luc 11:42</a:t>
            </a:r>
            <a:r>
              <a:rPr lang="es-VE" sz="2400" dirty="0">
                <a:solidFill>
                  <a:srgbClr val="FFC000"/>
                </a:solidFill>
                <a:latin typeface="Calibri" panose="020F0502020204030204" pitchFamily="34" charset="0"/>
                <a:ea typeface="Calibri" panose="020F0502020204030204" pitchFamily="34" charset="0"/>
                <a:cs typeface="Calibri" panose="020F0502020204030204" pitchFamily="34" charset="0"/>
              </a:rPr>
              <a:t>] </a:t>
            </a:r>
            <a:r>
              <a:rPr lang="es-VE" sz="2400" dirty="0">
                <a:solidFill>
                  <a:srgbClr val="FFFFFF"/>
                </a:solidFill>
                <a:latin typeface="Calibri" panose="020F0502020204030204" pitchFamily="34" charset="0"/>
                <a:ea typeface="Calibri" panose="020F0502020204030204" pitchFamily="34" charset="0"/>
                <a:cs typeface="Calibri" panose="020F0502020204030204" pitchFamily="34" charset="0"/>
              </a:rPr>
              <a:t>no había muerto aun, por lo tanto no se había establecido el nuevo pacto y seguía vigente la ley de Moises.</a:t>
            </a:r>
            <a:endParaRPr lang="es-VE"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4126750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478095_TF33787325" id="{DECB53D5-F404-42F3-A793-5F9B1417E849}" vid="{8667C871-1B2F-4EC3-B15D-C4890392DC0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Seguridad de laboratorio</Template>
  <TotalTime>12</TotalTime>
  <Words>379</Words>
  <Application>Microsoft Office PowerPoint</Application>
  <PresentationFormat>Presentación en pantalla (4:3)</PresentationFormat>
  <Paragraphs>12</Paragraphs>
  <Slides>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vt:i4>
      </vt:variant>
    </vt:vector>
  </HeadingPairs>
  <TitlesOfParts>
    <vt:vector size="8" baseType="lpstr">
      <vt:lpstr>Arial</vt:lpstr>
      <vt:lpstr>Calibri</vt:lpstr>
      <vt:lpstr>Calibri Light</vt:lpstr>
      <vt:lpstr>Tema de Office</vt:lpstr>
      <vt:lpstr>Diezmos</vt:lpstr>
      <vt:lpstr>La ley de los diezmos</vt:lpstr>
      <vt:lpstr>Tipos de diezmos</vt:lpstr>
      <vt:lpstr>Preguntas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Diezmos</dc:title>
  <dc:creator>Luis Romero</dc:creator>
  <cp:lastModifiedBy>Luis Romero</cp:lastModifiedBy>
  <cp:revision>2</cp:revision>
  <dcterms:created xsi:type="dcterms:W3CDTF">2021-02-12T04:44:21Z</dcterms:created>
  <dcterms:modified xsi:type="dcterms:W3CDTF">2021-02-12T04:57:18Z</dcterms:modified>
</cp:coreProperties>
</file>