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3" r:id="rId16"/>
    <p:sldId id="274" r:id="rId17"/>
    <p:sldId id="275" r:id="rId18"/>
  </p:sldIdLst>
  <p:sldSz cx="9144000" cy="5715000" type="screen16x1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5DF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>
        <p:scale>
          <a:sx n="70" d="100"/>
          <a:sy n="70" d="100"/>
        </p:scale>
        <p:origin x="-1386" y="-34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57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4F6A-4B40-4A92-9E24-AA23EE3D4C1B}" type="datetimeFigureOut">
              <a:rPr lang="es-VE" smtClean="0"/>
              <a:t>01/09/2020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01AD-316E-42BD-9C93-DC959F564F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6733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4F6A-4B40-4A92-9E24-AA23EE3D4C1B}" type="datetimeFigureOut">
              <a:rPr lang="es-VE" smtClean="0"/>
              <a:t>01/09/2020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01AD-316E-42BD-9C93-DC959F564F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086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4F6A-4B40-4A92-9E24-AA23EE3D4C1B}" type="datetimeFigureOut">
              <a:rPr lang="es-VE" smtClean="0"/>
              <a:t>01/09/2020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01AD-316E-42BD-9C93-DC959F564F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0288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4F6A-4B40-4A92-9E24-AA23EE3D4C1B}" type="datetimeFigureOut">
              <a:rPr lang="es-VE" smtClean="0"/>
              <a:t>01/09/2020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01AD-316E-42BD-9C93-DC959F564F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1347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4F6A-4B40-4A92-9E24-AA23EE3D4C1B}" type="datetimeFigureOut">
              <a:rPr lang="es-VE" smtClean="0"/>
              <a:t>01/09/2020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01AD-316E-42BD-9C93-DC959F564F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2704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4F6A-4B40-4A92-9E24-AA23EE3D4C1B}" type="datetimeFigureOut">
              <a:rPr lang="es-VE" smtClean="0"/>
              <a:t>01/09/2020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01AD-316E-42BD-9C93-DC959F564F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5130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4F6A-4B40-4A92-9E24-AA23EE3D4C1B}" type="datetimeFigureOut">
              <a:rPr lang="es-VE" smtClean="0"/>
              <a:t>01/09/2020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01AD-316E-42BD-9C93-DC959F564F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7308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4F6A-4B40-4A92-9E24-AA23EE3D4C1B}" type="datetimeFigureOut">
              <a:rPr lang="es-VE" smtClean="0"/>
              <a:t>01/09/2020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01AD-316E-42BD-9C93-DC959F564F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1619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4F6A-4B40-4A92-9E24-AA23EE3D4C1B}" type="datetimeFigureOut">
              <a:rPr lang="es-VE" smtClean="0"/>
              <a:t>01/09/2020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01AD-316E-42BD-9C93-DC959F564F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9729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4F6A-4B40-4A92-9E24-AA23EE3D4C1B}" type="datetimeFigureOut">
              <a:rPr lang="es-VE" smtClean="0"/>
              <a:t>01/09/2020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01AD-316E-42BD-9C93-DC959F564F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0934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4F6A-4B40-4A92-9E24-AA23EE3D4C1B}" type="datetimeFigureOut">
              <a:rPr lang="es-VE" smtClean="0"/>
              <a:t>01/09/2020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401AD-316E-42BD-9C93-DC959F564F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06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C4F6A-4B40-4A92-9E24-AA23EE3D4C1B}" type="datetimeFigureOut">
              <a:rPr lang="es-VE" smtClean="0"/>
              <a:t>01/09/2020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401AD-316E-42BD-9C93-DC959F564F9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9573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37198"/>
            <a:ext cx="7772400" cy="2863179"/>
          </a:xfrm>
        </p:spPr>
        <p:txBody>
          <a:bodyPr>
            <a:noAutofit/>
          </a:bodyPr>
          <a:lstStyle/>
          <a:p>
            <a:r>
              <a:rPr lang="es-VE" sz="23900" b="1" dirty="0">
                <a:solidFill>
                  <a:schemeClr val="bg1"/>
                </a:solidFill>
              </a:rPr>
              <a:t>Alma</a:t>
            </a:r>
            <a:endParaRPr lang="es-VE" sz="23900" dirty="0">
              <a:solidFill>
                <a:schemeClr val="bg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3177536"/>
            <a:ext cx="8784976" cy="2380264"/>
          </a:xfrm>
        </p:spPr>
        <p:txBody>
          <a:bodyPr>
            <a:noAutofit/>
          </a:bodyPr>
          <a:lstStyle/>
          <a:p>
            <a:r>
              <a:rPr lang="es-VE" dirty="0" smtClean="0">
                <a:solidFill>
                  <a:schemeClr val="bg1">
                    <a:lumMod val="85000"/>
                  </a:schemeClr>
                </a:solidFill>
              </a:rPr>
              <a:t>En </a:t>
            </a:r>
            <a:r>
              <a:rPr lang="es-VE" dirty="0">
                <a:solidFill>
                  <a:schemeClr val="bg1">
                    <a:lumMod val="85000"/>
                  </a:schemeClr>
                </a:solidFill>
              </a:rPr>
              <a:t>la teología popular se usa frecuentemente para referirse a la parte interior de la persona (el aspecto </a:t>
            </a:r>
            <a:r>
              <a:rPr lang="es-VE" b="1" dirty="0">
                <a:solidFill>
                  <a:schemeClr val="bg1">
                    <a:lumMod val="85000"/>
                  </a:schemeClr>
                </a:solidFill>
              </a:rPr>
              <a:t>no físico </a:t>
            </a:r>
            <a:r>
              <a:rPr lang="es-VE" dirty="0">
                <a:solidFill>
                  <a:schemeClr val="bg1">
                    <a:lumMod val="85000"/>
                  </a:schemeClr>
                </a:solidFill>
              </a:rPr>
              <a:t>de cada </a:t>
            </a:r>
            <a:r>
              <a:rPr lang="es-VE" dirty="0" smtClean="0">
                <a:solidFill>
                  <a:schemeClr val="bg1">
                    <a:lumMod val="85000"/>
                  </a:schemeClr>
                </a:solidFill>
              </a:rPr>
              <a:t>ser </a:t>
            </a:r>
            <a:r>
              <a:rPr lang="es-VE" dirty="0">
                <a:solidFill>
                  <a:schemeClr val="bg1">
                    <a:lumMod val="85000"/>
                  </a:schemeClr>
                </a:solidFill>
              </a:rPr>
              <a:t>humano), en las Escrituras también se emplea de otras maneras.</a:t>
            </a:r>
          </a:p>
        </p:txBody>
      </p:sp>
    </p:spTree>
    <p:extLst>
      <p:ext uri="{BB962C8B-B14F-4D97-AF65-F5344CB8AC3E}">
        <p14:creationId xmlns:p14="http://schemas.microsoft.com/office/powerpoint/2010/main" val="149493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2814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4400" b="1" dirty="0">
                <a:solidFill>
                  <a:schemeClr val="bg1"/>
                </a:solidFill>
              </a:rPr>
              <a:t>V</a:t>
            </a:r>
            <a:r>
              <a:rPr lang="es-VE" sz="4400" b="1" dirty="0" smtClean="0">
                <a:solidFill>
                  <a:schemeClr val="bg1"/>
                </a:solidFill>
              </a:rPr>
              <a:t>ida interior y los estados psicológicos o espirituales de la persona.</a:t>
            </a:r>
          </a:p>
          <a:p>
            <a:pPr algn="ctr"/>
            <a:r>
              <a:rPr lang="es-VE" sz="3200" b="1" dirty="0" smtClean="0">
                <a:solidFill>
                  <a:prstClr val="white"/>
                </a:solidFill>
              </a:rPr>
              <a:t>2 Re 4:27 - RV1909</a:t>
            </a:r>
            <a:endParaRPr lang="es-VE" sz="3200" b="1" dirty="0">
              <a:solidFill>
                <a:prstClr val="white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2281436"/>
            <a:ext cx="9144000" cy="3433564"/>
          </a:xfrm>
        </p:spPr>
        <p:txBody>
          <a:bodyPr anchor="ctr">
            <a:noAutofit/>
          </a:bodyPr>
          <a:lstStyle/>
          <a:p>
            <a:r>
              <a:rPr lang="es-VE" dirty="0" smtClean="0">
                <a:solidFill>
                  <a:schemeClr val="bg1"/>
                </a:solidFill>
              </a:rPr>
              <a:t>Y </a:t>
            </a:r>
            <a:r>
              <a:rPr lang="es-VE" dirty="0">
                <a:solidFill>
                  <a:schemeClr val="bg1"/>
                </a:solidFill>
              </a:rPr>
              <a:t>luego que llegó</a:t>
            </a:r>
            <a:r>
              <a:rPr lang="es-VE" baseline="30000" dirty="0">
                <a:solidFill>
                  <a:schemeClr val="bg1"/>
                </a:solidFill>
              </a:rPr>
              <a:t> </a:t>
            </a:r>
            <a:r>
              <a:rPr lang="he-IL" baseline="30000" dirty="0">
                <a:solidFill>
                  <a:srgbClr val="FFFF00"/>
                </a:solidFill>
              </a:rPr>
              <a:t>בּוֹא</a:t>
            </a:r>
            <a:r>
              <a:rPr lang="he-IL" dirty="0">
                <a:solidFill>
                  <a:srgbClr val="FFFF00"/>
                </a:solidFill>
              </a:rPr>
              <a:t> </a:t>
            </a:r>
            <a:r>
              <a:rPr lang="es-VE" dirty="0" smtClean="0">
                <a:solidFill>
                  <a:srgbClr val="FFFF00"/>
                </a:solidFill>
              </a:rPr>
              <a:t> </a:t>
            </a:r>
            <a:r>
              <a:rPr lang="es-VE" dirty="0" smtClean="0">
                <a:solidFill>
                  <a:schemeClr val="bg1"/>
                </a:solidFill>
              </a:rPr>
              <a:t>al </a:t>
            </a:r>
            <a:r>
              <a:rPr lang="es-VE" dirty="0">
                <a:solidFill>
                  <a:schemeClr val="bg1"/>
                </a:solidFill>
              </a:rPr>
              <a:t>varón</a:t>
            </a:r>
            <a:r>
              <a:rPr lang="es-VE" baseline="30000" dirty="0">
                <a:solidFill>
                  <a:schemeClr val="bg1"/>
                </a:solidFill>
              </a:rPr>
              <a:t> </a:t>
            </a:r>
            <a:r>
              <a:rPr lang="he-IL" baseline="30000" dirty="0">
                <a:solidFill>
                  <a:srgbClr val="FFFF00"/>
                </a:solidFill>
              </a:rPr>
              <a:t>אִישׁ</a:t>
            </a:r>
            <a:r>
              <a:rPr lang="he-IL" dirty="0">
                <a:solidFill>
                  <a:srgbClr val="FFFF00"/>
                </a:solidFill>
              </a:rPr>
              <a:t> </a:t>
            </a:r>
            <a:r>
              <a:rPr lang="es-VE" dirty="0" smtClean="0">
                <a:solidFill>
                  <a:srgbClr val="FFFF00"/>
                </a:solidFill>
              </a:rPr>
              <a:t> </a:t>
            </a:r>
            <a:r>
              <a:rPr lang="es-VE" dirty="0" smtClean="0">
                <a:solidFill>
                  <a:schemeClr val="bg1"/>
                </a:solidFill>
              </a:rPr>
              <a:t>de </a:t>
            </a:r>
            <a:r>
              <a:rPr lang="es-VE" dirty="0">
                <a:solidFill>
                  <a:schemeClr val="bg1"/>
                </a:solidFill>
              </a:rPr>
              <a:t>Dios</a:t>
            </a:r>
            <a:r>
              <a:rPr lang="es-VE" baseline="30000" dirty="0">
                <a:solidFill>
                  <a:schemeClr val="bg1"/>
                </a:solidFill>
              </a:rPr>
              <a:t> </a:t>
            </a:r>
            <a:r>
              <a:rPr lang="he-IL" baseline="30000" dirty="0">
                <a:solidFill>
                  <a:srgbClr val="FFFF00"/>
                </a:solidFill>
              </a:rPr>
              <a:t>אֱלֹהִים</a:t>
            </a:r>
            <a:r>
              <a:rPr lang="he-IL" dirty="0">
                <a:solidFill>
                  <a:srgbClr val="FFFF00"/>
                </a:solidFill>
              </a:rPr>
              <a:t> </a:t>
            </a:r>
            <a:r>
              <a:rPr lang="es-VE" dirty="0" smtClean="0">
                <a:solidFill>
                  <a:srgbClr val="FFFF00"/>
                </a:solidFill>
              </a:rPr>
              <a:t> </a:t>
            </a:r>
            <a:r>
              <a:rPr lang="es-VE" dirty="0" smtClean="0">
                <a:solidFill>
                  <a:schemeClr val="bg1"/>
                </a:solidFill>
              </a:rPr>
              <a:t>en</a:t>
            </a:r>
            <a:r>
              <a:rPr lang="es-VE" baseline="30000" dirty="0" smtClean="0">
                <a:solidFill>
                  <a:schemeClr val="bg1"/>
                </a:solidFill>
              </a:rPr>
              <a:t> </a:t>
            </a:r>
            <a:r>
              <a:rPr lang="he-IL" baseline="30000" dirty="0">
                <a:solidFill>
                  <a:srgbClr val="FFFF00"/>
                </a:solidFill>
              </a:rPr>
              <a:t>אֵל</a:t>
            </a:r>
            <a:r>
              <a:rPr lang="he-IL" dirty="0">
                <a:solidFill>
                  <a:srgbClr val="FFFF00"/>
                </a:solidFill>
              </a:rPr>
              <a:t> </a:t>
            </a:r>
            <a:r>
              <a:rPr lang="es-VE" dirty="0" smtClean="0">
                <a:solidFill>
                  <a:srgbClr val="FFFF00"/>
                </a:solidFill>
              </a:rPr>
              <a:t> </a:t>
            </a:r>
            <a:r>
              <a:rPr lang="es-VE" dirty="0" smtClean="0">
                <a:solidFill>
                  <a:schemeClr val="bg1"/>
                </a:solidFill>
              </a:rPr>
              <a:t>el </a:t>
            </a:r>
            <a:r>
              <a:rPr lang="es-VE" dirty="0">
                <a:solidFill>
                  <a:schemeClr val="bg1"/>
                </a:solidFill>
              </a:rPr>
              <a:t>monte</a:t>
            </a:r>
            <a:r>
              <a:rPr lang="es-VE" baseline="30000" dirty="0">
                <a:solidFill>
                  <a:schemeClr val="bg1"/>
                </a:solidFill>
              </a:rPr>
              <a:t> </a:t>
            </a:r>
            <a:r>
              <a:rPr lang="he-IL" baseline="30000" dirty="0" smtClean="0">
                <a:solidFill>
                  <a:srgbClr val="FFFF00"/>
                </a:solidFill>
              </a:rPr>
              <a:t>הַר</a:t>
            </a:r>
            <a:r>
              <a:rPr lang="es-VE" baseline="30000" dirty="0" smtClean="0">
                <a:solidFill>
                  <a:srgbClr val="FFFF00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, </a:t>
            </a:r>
            <a:r>
              <a:rPr lang="es-VE" dirty="0" smtClean="0">
                <a:solidFill>
                  <a:schemeClr val="bg1"/>
                </a:solidFill>
              </a:rPr>
              <a:t> asió</a:t>
            </a:r>
            <a:r>
              <a:rPr lang="es-VE" baseline="30000" dirty="0" smtClean="0">
                <a:solidFill>
                  <a:schemeClr val="bg1"/>
                </a:solidFill>
              </a:rPr>
              <a:t> </a:t>
            </a:r>
            <a:r>
              <a:rPr lang="he-IL" baseline="30000" dirty="0">
                <a:solidFill>
                  <a:srgbClr val="FFFF00"/>
                </a:solidFill>
              </a:rPr>
              <a:t>חָזַק</a:t>
            </a:r>
            <a:r>
              <a:rPr lang="he-IL" dirty="0">
                <a:solidFill>
                  <a:srgbClr val="FFFF00"/>
                </a:solidFill>
              </a:rPr>
              <a:t> </a:t>
            </a:r>
            <a:r>
              <a:rPr lang="es-VE" dirty="0" smtClean="0">
                <a:solidFill>
                  <a:srgbClr val="FFFF00"/>
                </a:solidFill>
              </a:rPr>
              <a:t> </a:t>
            </a:r>
            <a:r>
              <a:rPr lang="es-VE" dirty="0" smtClean="0">
                <a:solidFill>
                  <a:schemeClr val="bg1"/>
                </a:solidFill>
              </a:rPr>
              <a:t>de </a:t>
            </a:r>
            <a:r>
              <a:rPr lang="es-VE" dirty="0">
                <a:solidFill>
                  <a:schemeClr val="bg1"/>
                </a:solidFill>
              </a:rPr>
              <a:t>sus pies</a:t>
            </a:r>
            <a:r>
              <a:rPr lang="es-VE" baseline="30000" dirty="0">
                <a:solidFill>
                  <a:schemeClr val="bg1"/>
                </a:solidFill>
              </a:rPr>
              <a:t> </a:t>
            </a:r>
            <a:r>
              <a:rPr lang="he-IL" baseline="30000" dirty="0">
                <a:solidFill>
                  <a:srgbClr val="FFFF00"/>
                </a:solidFill>
              </a:rPr>
              <a:t>רֶגֶל</a:t>
            </a:r>
            <a:r>
              <a:rPr lang="he-IL" dirty="0">
                <a:solidFill>
                  <a:schemeClr val="bg1"/>
                </a:solidFill>
              </a:rPr>
              <a:t>. </a:t>
            </a:r>
            <a:r>
              <a:rPr lang="es-VE" dirty="0" smtClean="0">
                <a:solidFill>
                  <a:schemeClr val="bg1"/>
                </a:solidFill>
              </a:rPr>
              <a:t> Y </a:t>
            </a:r>
            <a:r>
              <a:rPr lang="es-VE" dirty="0" err="1">
                <a:solidFill>
                  <a:schemeClr val="bg1"/>
                </a:solidFill>
              </a:rPr>
              <a:t>llegóse</a:t>
            </a:r>
            <a:r>
              <a:rPr lang="es-VE" baseline="30000" dirty="0">
                <a:solidFill>
                  <a:schemeClr val="bg1"/>
                </a:solidFill>
              </a:rPr>
              <a:t> </a:t>
            </a:r>
            <a:r>
              <a:rPr lang="he-IL" baseline="30000" dirty="0" smtClean="0">
                <a:solidFill>
                  <a:srgbClr val="FFFF00"/>
                </a:solidFill>
              </a:rPr>
              <a:t>נָגַשׁ</a:t>
            </a:r>
            <a:r>
              <a:rPr lang="he-IL" dirty="0" smtClean="0">
                <a:solidFill>
                  <a:srgbClr val="FFFF00"/>
                </a:solidFill>
              </a:rPr>
              <a:t> </a:t>
            </a:r>
            <a:r>
              <a:rPr lang="es-VE" dirty="0" smtClean="0">
                <a:solidFill>
                  <a:srgbClr val="FFFF00"/>
                </a:solidFill>
              </a:rPr>
              <a:t> </a:t>
            </a:r>
            <a:r>
              <a:rPr lang="es-VE" dirty="0" err="1" smtClean="0">
                <a:solidFill>
                  <a:schemeClr val="bg1"/>
                </a:solidFill>
              </a:rPr>
              <a:t>Giezi</a:t>
            </a:r>
            <a:r>
              <a:rPr lang="es-VE" baseline="30000" dirty="0" smtClean="0">
                <a:solidFill>
                  <a:schemeClr val="bg1"/>
                </a:solidFill>
              </a:rPr>
              <a:t> </a:t>
            </a:r>
            <a:r>
              <a:rPr lang="he-IL" baseline="30000" dirty="0">
                <a:solidFill>
                  <a:srgbClr val="FFFF00"/>
                </a:solidFill>
              </a:rPr>
              <a:t>גֵּיחֲזִי</a:t>
            </a:r>
            <a:r>
              <a:rPr lang="he-IL" dirty="0">
                <a:solidFill>
                  <a:srgbClr val="FFFF00"/>
                </a:solidFill>
              </a:rPr>
              <a:t> </a:t>
            </a:r>
            <a:r>
              <a:rPr lang="es-VE" dirty="0">
                <a:solidFill>
                  <a:schemeClr val="bg1"/>
                </a:solidFill>
              </a:rPr>
              <a:t>para quitarla</a:t>
            </a:r>
            <a:r>
              <a:rPr lang="es-VE" baseline="30000" dirty="0">
                <a:solidFill>
                  <a:schemeClr val="bg1"/>
                </a:solidFill>
              </a:rPr>
              <a:t> </a:t>
            </a:r>
            <a:r>
              <a:rPr lang="he-IL" baseline="30000" dirty="0" smtClean="0">
                <a:solidFill>
                  <a:srgbClr val="FFFF00"/>
                </a:solidFill>
              </a:rPr>
              <a:t>הָדַף</a:t>
            </a:r>
            <a:r>
              <a:rPr lang="es-VE" baseline="30000" dirty="0" smtClean="0">
                <a:solidFill>
                  <a:srgbClr val="FFFF00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; </a:t>
            </a:r>
            <a:r>
              <a:rPr lang="es-VE" dirty="0" smtClean="0">
                <a:solidFill>
                  <a:schemeClr val="bg1"/>
                </a:solidFill>
              </a:rPr>
              <a:t> mas </a:t>
            </a:r>
            <a:r>
              <a:rPr lang="es-VE" dirty="0">
                <a:solidFill>
                  <a:schemeClr val="bg1"/>
                </a:solidFill>
              </a:rPr>
              <a:t>el varón</a:t>
            </a:r>
            <a:r>
              <a:rPr lang="es-VE" baseline="30000" dirty="0">
                <a:solidFill>
                  <a:schemeClr val="bg1"/>
                </a:solidFill>
              </a:rPr>
              <a:t> </a:t>
            </a:r>
            <a:r>
              <a:rPr lang="he-IL" baseline="30000" dirty="0">
                <a:solidFill>
                  <a:srgbClr val="FFFF00"/>
                </a:solidFill>
              </a:rPr>
              <a:t>אִישׁ</a:t>
            </a:r>
            <a:r>
              <a:rPr lang="he-IL" dirty="0">
                <a:solidFill>
                  <a:srgbClr val="FFFF00"/>
                </a:solidFill>
              </a:rPr>
              <a:t> </a:t>
            </a:r>
            <a:r>
              <a:rPr lang="es-VE" dirty="0" smtClean="0">
                <a:solidFill>
                  <a:srgbClr val="FFFF00"/>
                </a:solidFill>
              </a:rPr>
              <a:t> </a:t>
            </a:r>
            <a:r>
              <a:rPr lang="es-VE" dirty="0" smtClean="0">
                <a:solidFill>
                  <a:schemeClr val="bg1"/>
                </a:solidFill>
              </a:rPr>
              <a:t>de </a:t>
            </a:r>
            <a:r>
              <a:rPr lang="es-VE" dirty="0">
                <a:solidFill>
                  <a:schemeClr val="bg1"/>
                </a:solidFill>
              </a:rPr>
              <a:t>Dios</a:t>
            </a:r>
            <a:r>
              <a:rPr lang="es-VE" baseline="30000" dirty="0">
                <a:solidFill>
                  <a:schemeClr val="bg1"/>
                </a:solidFill>
              </a:rPr>
              <a:t> </a:t>
            </a:r>
            <a:r>
              <a:rPr lang="he-IL" baseline="30000" dirty="0">
                <a:solidFill>
                  <a:srgbClr val="FFFF00"/>
                </a:solidFill>
              </a:rPr>
              <a:t>אֱלֹהִים</a:t>
            </a:r>
            <a:r>
              <a:rPr lang="he-IL" dirty="0">
                <a:solidFill>
                  <a:srgbClr val="FFFF00"/>
                </a:solidFill>
              </a:rPr>
              <a:t> </a:t>
            </a:r>
            <a:r>
              <a:rPr lang="es-VE" dirty="0" smtClean="0">
                <a:solidFill>
                  <a:srgbClr val="FFFF00"/>
                </a:solidFill>
              </a:rPr>
              <a:t> </a:t>
            </a:r>
            <a:r>
              <a:rPr lang="es-VE" dirty="0" smtClean="0">
                <a:solidFill>
                  <a:schemeClr val="bg1"/>
                </a:solidFill>
              </a:rPr>
              <a:t>le </a:t>
            </a:r>
            <a:r>
              <a:rPr lang="es-VE" dirty="0">
                <a:solidFill>
                  <a:schemeClr val="bg1"/>
                </a:solidFill>
              </a:rPr>
              <a:t>dijo</a:t>
            </a:r>
            <a:r>
              <a:rPr lang="es-VE" baseline="30000" dirty="0">
                <a:solidFill>
                  <a:schemeClr val="bg1"/>
                </a:solidFill>
              </a:rPr>
              <a:t> </a:t>
            </a:r>
            <a:r>
              <a:rPr lang="he-IL" baseline="30000" dirty="0" smtClean="0">
                <a:solidFill>
                  <a:srgbClr val="FFFF00"/>
                </a:solidFill>
              </a:rPr>
              <a:t>אָמַר</a:t>
            </a:r>
            <a:r>
              <a:rPr lang="es-VE" baseline="30000" dirty="0" smtClean="0">
                <a:solidFill>
                  <a:srgbClr val="FFFF00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: </a:t>
            </a:r>
            <a:r>
              <a:rPr lang="es-VE" dirty="0" smtClean="0">
                <a:solidFill>
                  <a:schemeClr val="bg1"/>
                </a:solidFill>
              </a:rPr>
              <a:t> Déjala</a:t>
            </a:r>
            <a:r>
              <a:rPr lang="es-VE" baseline="30000" dirty="0" smtClean="0">
                <a:solidFill>
                  <a:schemeClr val="bg1"/>
                </a:solidFill>
              </a:rPr>
              <a:t> </a:t>
            </a:r>
            <a:r>
              <a:rPr lang="he-IL" baseline="30000" dirty="0" smtClean="0">
                <a:solidFill>
                  <a:srgbClr val="FFFF00"/>
                </a:solidFill>
              </a:rPr>
              <a:t>רָפָה</a:t>
            </a:r>
            <a:r>
              <a:rPr lang="es-VE" baseline="30000" dirty="0" smtClean="0">
                <a:solidFill>
                  <a:srgbClr val="FFFF00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, </a:t>
            </a:r>
            <a:r>
              <a:rPr lang="es-VE" dirty="0" smtClean="0">
                <a:solidFill>
                  <a:schemeClr val="bg1"/>
                </a:solidFill>
              </a:rPr>
              <a:t> porque</a:t>
            </a:r>
            <a:r>
              <a:rPr lang="es-VE" baseline="30000" dirty="0" smtClean="0">
                <a:solidFill>
                  <a:schemeClr val="bg1"/>
                </a:solidFill>
              </a:rPr>
              <a:t> </a:t>
            </a:r>
            <a:r>
              <a:rPr lang="he-IL" baseline="30000" dirty="0">
                <a:solidFill>
                  <a:srgbClr val="FFFF00"/>
                </a:solidFill>
              </a:rPr>
              <a:t>כִּי</a:t>
            </a:r>
            <a:r>
              <a:rPr lang="he-IL" dirty="0">
                <a:solidFill>
                  <a:srgbClr val="FFFF00"/>
                </a:solidFill>
              </a:rPr>
              <a:t> </a:t>
            </a:r>
            <a:r>
              <a:rPr lang="es-VE" dirty="0" smtClean="0">
                <a:solidFill>
                  <a:srgbClr val="FFFF00"/>
                </a:solidFill>
              </a:rPr>
              <a:t> </a:t>
            </a:r>
            <a:r>
              <a:rPr lang="es-VE" dirty="0" smtClean="0">
                <a:solidFill>
                  <a:schemeClr val="bg1"/>
                </a:solidFill>
              </a:rPr>
              <a:t>su </a:t>
            </a:r>
            <a:r>
              <a:rPr lang="es-VE" dirty="0">
                <a:solidFill>
                  <a:schemeClr val="bg1"/>
                </a:solidFill>
              </a:rPr>
              <a:t>alma</a:t>
            </a:r>
            <a:r>
              <a:rPr lang="es-VE" baseline="30000" dirty="0">
                <a:solidFill>
                  <a:schemeClr val="bg1"/>
                </a:solidFill>
              </a:rPr>
              <a:t> </a:t>
            </a:r>
            <a:r>
              <a:rPr lang="he-IL" baseline="30000" dirty="0">
                <a:solidFill>
                  <a:srgbClr val="FFFF00"/>
                </a:solidFill>
              </a:rPr>
              <a:t>נֶפֶשׁ</a:t>
            </a:r>
            <a:r>
              <a:rPr lang="he-IL" dirty="0">
                <a:solidFill>
                  <a:srgbClr val="FFFF00"/>
                </a:solidFill>
              </a:rPr>
              <a:t> </a:t>
            </a:r>
            <a:r>
              <a:rPr lang="es-VE" dirty="0" smtClean="0">
                <a:solidFill>
                  <a:srgbClr val="FFFF00"/>
                </a:solidFill>
              </a:rPr>
              <a:t> </a:t>
            </a:r>
            <a:r>
              <a:rPr lang="es-VE" dirty="0" smtClean="0">
                <a:solidFill>
                  <a:schemeClr val="bg1"/>
                </a:solidFill>
              </a:rPr>
              <a:t>está </a:t>
            </a:r>
            <a:r>
              <a:rPr lang="es-VE" dirty="0">
                <a:solidFill>
                  <a:schemeClr val="bg1"/>
                </a:solidFill>
              </a:rPr>
              <a:t>en</a:t>
            </a:r>
            <a:r>
              <a:rPr lang="es-VE" baseline="30000" dirty="0">
                <a:solidFill>
                  <a:schemeClr val="bg1"/>
                </a:solidFill>
              </a:rPr>
              <a:t> </a:t>
            </a:r>
            <a:r>
              <a:rPr lang="he-IL" baseline="30000" dirty="0">
                <a:solidFill>
                  <a:srgbClr val="FFFF00"/>
                </a:solidFill>
              </a:rPr>
              <a:t>אֵל</a:t>
            </a:r>
            <a:r>
              <a:rPr lang="he-IL" dirty="0">
                <a:solidFill>
                  <a:srgbClr val="FFFF00"/>
                </a:solidFill>
              </a:rPr>
              <a:t> </a:t>
            </a:r>
            <a:r>
              <a:rPr lang="es-VE" dirty="0">
                <a:solidFill>
                  <a:schemeClr val="bg1"/>
                </a:solidFill>
              </a:rPr>
              <a:t>amargura</a:t>
            </a:r>
            <a:r>
              <a:rPr lang="es-VE" baseline="30000" dirty="0">
                <a:solidFill>
                  <a:schemeClr val="bg1"/>
                </a:solidFill>
              </a:rPr>
              <a:t> </a:t>
            </a:r>
            <a:r>
              <a:rPr lang="he-IL" baseline="30000" dirty="0" smtClean="0">
                <a:solidFill>
                  <a:srgbClr val="FFFF00"/>
                </a:solidFill>
              </a:rPr>
              <a:t>מָרַר</a:t>
            </a:r>
            <a:r>
              <a:rPr lang="es-VE" baseline="30000" dirty="0" smtClean="0">
                <a:solidFill>
                  <a:srgbClr val="FFFF00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, </a:t>
            </a:r>
            <a:r>
              <a:rPr lang="es-VE" dirty="0" smtClean="0">
                <a:solidFill>
                  <a:schemeClr val="bg1"/>
                </a:solidFill>
              </a:rPr>
              <a:t> y </a:t>
            </a:r>
            <a:r>
              <a:rPr lang="es-VE" dirty="0">
                <a:solidFill>
                  <a:schemeClr val="bg1"/>
                </a:solidFill>
              </a:rPr>
              <a:t>Jehová</a:t>
            </a:r>
            <a:r>
              <a:rPr lang="es-VE" baseline="30000" dirty="0">
                <a:solidFill>
                  <a:schemeClr val="bg1"/>
                </a:solidFill>
              </a:rPr>
              <a:t> </a:t>
            </a:r>
            <a:r>
              <a:rPr lang="he-IL" baseline="30000" dirty="0">
                <a:solidFill>
                  <a:srgbClr val="FFFF00"/>
                </a:solidFill>
              </a:rPr>
              <a:t>יְהוָה</a:t>
            </a:r>
            <a:r>
              <a:rPr lang="he-IL" dirty="0">
                <a:solidFill>
                  <a:srgbClr val="FFFF00"/>
                </a:solidFill>
              </a:rPr>
              <a:t> </a:t>
            </a:r>
            <a:r>
              <a:rPr lang="es-VE" dirty="0" smtClean="0">
                <a:solidFill>
                  <a:srgbClr val="FFFF00"/>
                </a:solidFill>
              </a:rPr>
              <a:t> </a:t>
            </a:r>
            <a:r>
              <a:rPr lang="es-VE" dirty="0" smtClean="0">
                <a:solidFill>
                  <a:schemeClr val="bg1"/>
                </a:solidFill>
              </a:rPr>
              <a:t>me </a:t>
            </a:r>
            <a:r>
              <a:rPr lang="es-VE" dirty="0">
                <a:solidFill>
                  <a:schemeClr val="bg1"/>
                </a:solidFill>
              </a:rPr>
              <a:t>ha</a:t>
            </a:r>
            <a:r>
              <a:rPr lang="es-VE" baseline="30000" dirty="0">
                <a:solidFill>
                  <a:schemeClr val="bg1"/>
                </a:solidFill>
              </a:rPr>
              <a:t> </a:t>
            </a:r>
            <a:r>
              <a:rPr lang="he-IL" baseline="30000" dirty="0">
                <a:solidFill>
                  <a:srgbClr val="FFFF00"/>
                </a:solidFill>
              </a:rPr>
              <a:t>מִן</a:t>
            </a:r>
            <a:r>
              <a:rPr lang="he-IL" dirty="0">
                <a:solidFill>
                  <a:srgbClr val="FFFF00"/>
                </a:solidFill>
              </a:rPr>
              <a:t> </a:t>
            </a:r>
            <a:r>
              <a:rPr lang="es-VE" dirty="0" smtClean="0">
                <a:solidFill>
                  <a:srgbClr val="FFFF00"/>
                </a:solidFill>
              </a:rPr>
              <a:t> </a:t>
            </a:r>
            <a:r>
              <a:rPr lang="es-VE" dirty="0" smtClean="0">
                <a:solidFill>
                  <a:schemeClr val="bg1"/>
                </a:solidFill>
              </a:rPr>
              <a:t>encubierto</a:t>
            </a:r>
            <a:r>
              <a:rPr lang="es-VE" baseline="30000" dirty="0" smtClean="0">
                <a:solidFill>
                  <a:schemeClr val="bg1"/>
                </a:solidFill>
              </a:rPr>
              <a:t> </a:t>
            </a:r>
            <a:r>
              <a:rPr lang="he-IL" baseline="30000" dirty="0">
                <a:solidFill>
                  <a:srgbClr val="FFFF00"/>
                </a:solidFill>
              </a:rPr>
              <a:t>עָלַם</a:t>
            </a:r>
            <a:r>
              <a:rPr lang="he-IL" dirty="0">
                <a:solidFill>
                  <a:srgbClr val="FFFF00"/>
                </a:solidFill>
              </a:rPr>
              <a:t> </a:t>
            </a:r>
            <a:r>
              <a:rPr lang="es-VE" dirty="0" smtClean="0">
                <a:solidFill>
                  <a:srgbClr val="FFFF00"/>
                </a:solidFill>
              </a:rPr>
              <a:t> </a:t>
            </a:r>
            <a:r>
              <a:rPr lang="es-VE" i="1" dirty="0" smtClean="0">
                <a:solidFill>
                  <a:schemeClr val="bg1"/>
                </a:solidFill>
              </a:rPr>
              <a:t>el </a:t>
            </a:r>
            <a:r>
              <a:rPr lang="es-VE" i="1" dirty="0">
                <a:solidFill>
                  <a:schemeClr val="bg1"/>
                </a:solidFill>
              </a:rPr>
              <a:t>motivo</a:t>
            </a:r>
            <a:r>
              <a:rPr lang="es-VE" dirty="0">
                <a:solidFill>
                  <a:schemeClr val="bg1"/>
                </a:solidFill>
              </a:rPr>
              <a:t>, y no</a:t>
            </a:r>
            <a:r>
              <a:rPr lang="es-VE" baseline="30000" dirty="0">
                <a:solidFill>
                  <a:schemeClr val="bg1"/>
                </a:solidFill>
              </a:rPr>
              <a:t> </a:t>
            </a:r>
            <a:r>
              <a:rPr lang="he-IL" baseline="30000" dirty="0">
                <a:solidFill>
                  <a:srgbClr val="FFFF00"/>
                </a:solidFill>
              </a:rPr>
              <a:t>לֹא</a:t>
            </a:r>
            <a:r>
              <a:rPr lang="he-IL" dirty="0">
                <a:solidFill>
                  <a:srgbClr val="FFFF00"/>
                </a:solidFill>
              </a:rPr>
              <a:t> </a:t>
            </a:r>
            <a:r>
              <a:rPr lang="es-VE" dirty="0" smtClean="0">
                <a:solidFill>
                  <a:srgbClr val="FFFF00"/>
                </a:solidFill>
              </a:rPr>
              <a:t> </a:t>
            </a:r>
            <a:r>
              <a:rPr lang="es-VE" dirty="0" smtClean="0">
                <a:solidFill>
                  <a:schemeClr val="bg1"/>
                </a:solidFill>
              </a:rPr>
              <a:t>me </a:t>
            </a:r>
            <a:r>
              <a:rPr lang="es-VE" dirty="0">
                <a:solidFill>
                  <a:schemeClr val="bg1"/>
                </a:solidFill>
              </a:rPr>
              <a:t>lo ha</a:t>
            </a:r>
            <a:r>
              <a:rPr lang="es-VE" baseline="30000" dirty="0">
                <a:solidFill>
                  <a:schemeClr val="bg1"/>
                </a:solidFill>
              </a:rPr>
              <a:t> </a:t>
            </a:r>
            <a:r>
              <a:rPr lang="he-IL" baseline="30000" dirty="0">
                <a:solidFill>
                  <a:srgbClr val="FFFF00"/>
                </a:solidFill>
              </a:rPr>
              <a:t>מִן</a:t>
            </a:r>
            <a:r>
              <a:rPr lang="he-IL" dirty="0">
                <a:solidFill>
                  <a:srgbClr val="FFFF00"/>
                </a:solidFill>
              </a:rPr>
              <a:t> </a:t>
            </a:r>
            <a:r>
              <a:rPr lang="es-VE" dirty="0" smtClean="0">
                <a:solidFill>
                  <a:srgbClr val="FFFF00"/>
                </a:solidFill>
              </a:rPr>
              <a:t> </a:t>
            </a:r>
            <a:r>
              <a:rPr lang="es-VE" dirty="0" smtClean="0">
                <a:solidFill>
                  <a:schemeClr val="bg1"/>
                </a:solidFill>
              </a:rPr>
              <a:t>revelado</a:t>
            </a:r>
            <a:r>
              <a:rPr lang="es-VE" baseline="30000" dirty="0" smtClean="0">
                <a:solidFill>
                  <a:schemeClr val="bg1"/>
                </a:solidFill>
              </a:rPr>
              <a:t> </a:t>
            </a:r>
            <a:r>
              <a:rPr lang="he-IL" baseline="30000" dirty="0" smtClean="0">
                <a:solidFill>
                  <a:srgbClr val="FFFF00"/>
                </a:solidFill>
              </a:rPr>
              <a:t>נָגַד</a:t>
            </a:r>
            <a:r>
              <a:rPr lang="es-VE" baseline="30000" dirty="0" smtClean="0">
                <a:solidFill>
                  <a:srgbClr val="FFFF00"/>
                </a:solidFill>
              </a:rPr>
              <a:t> </a:t>
            </a:r>
            <a:r>
              <a:rPr lang="he-IL" dirty="0" smtClean="0">
                <a:solidFill>
                  <a:schemeClr val="bg1"/>
                </a:solidFill>
              </a:rPr>
              <a:t>.</a:t>
            </a:r>
            <a:endParaRPr lang="he-I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30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2814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4400" b="1" dirty="0">
                <a:solidFill>
                  <a:schemeClr val="bg1"/>
                </a:solidFill>
              </a:rPr>
              <a:t>V</a:t>
            </a:r>
            <a:r>
              <a:rPr lang="es-VE" sz="4400" b="1" dirty="0" smtClean="0">
                <a:solidFill>
                  <a:schemeClr val="bg1"/>
                </a:solidFill>
              </a:rPr>
              <a:t>ida interior y los estados psicológicos o espirituales de la persona.</a:t>
            </a:r>
          </a:p>
          <a:p>
            <a:pPr algn="ctr"/>
            <a:r>
              <a:rPr lang="es-VE" sz="3200" b="1" dirty="0" smtClean="0">
                <a:solidFill>
                  <a:prstClr val="white"/>
                </a:solidFill>
              </a:rPr>
              <a:t>Sal 42:1 - RV1909</a:t>
            </a:r>
            <a:endParaRPr lang="es-VE" sz="3200" b="1" dirty="0">
              <a:solidFill>
                <a:prstClr val="white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2281436"/>
            <a:ext cx="9144000" cy="3433564"/>
          </a:xfrm>
        </p:spPr>
        <p:txBody>
          <a:bodyPr anchor="ctr">
            <a:noAutofit/>
          </a:bodyPr>
          <a:lstStyle/>
          <a:p>
            <a:r>
              <a:rPr lang="es-VE" sz="4800" dirty="0" smtClean="0">
                <a:solidFill>
                  <a:schemeClr val="bg1"/>
                </a:solidFill>
              </a:rPr>
              <a:t>Como el ciervo </a:t>
            </a:r>
            <a:r>
              <a:rPr lang="he-IL" sz="4800" dirty="0" smtClean="0">
                <a:solidFill>
                  <a:srgbClr val="FFFF00"/>
                </a:solidFill>
              </a:rPr>
              <a:t>אַיָל</a:t>
            </a:r>
            <a:r>
              <a:rPr lang="he-IL" sz="4800" dirty="0" smtClean="0">
                <a:solidFill>
                  <a:schemeClr val="bg1"/>
                </a:solidFill>
              </a:rPr>
              <a:t> 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chemeClr val="bg1"/>
                </a:solidFill>
              </a:rPr>
              <a:t>brama </a:t>
            </a:r>
            <a:r>
              <a:rPr lang="he-IL" sz="4800" dirty="0" smtClean="0">
                <a:solidFill>
                  <a:srgbClr val="FFFF00"/>
                </a:solidFill>
              </a:rPr>
              <a:t>עָרַג</a:t>
            </a:r>
            <a:r>
              <a:rPr lang="he-IL" sz="4800" dirty="0" smtClean="0">
                <a:solidFill>
                  <a:schemeClr val="bg1"/>
                </a:solidFill>
              </a:rPr>
              <a:t> 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chemeClr val="bg1"/>
                </a:solidFill>
              </a:rPr>
              <a:t>por </a:t>
            </a:r>
            <a:r>
              <a:rPr lang="he-IL" sz="4800" dirty="0" smtClean="0">
                <a:solidFill>
                  <a:srgbClr val="FFFF00"/>
                </a:solidFill>
              </a:rPr>
              <a:t>עַל</a:t>
            </a:r>
            <a:r>
              <a:rPr lang="he-IL" sz="4800" dirty="0" smtClean="0">
                <a:solidFill>
                  <a:schemeClr val="bg1"/>
                </a:solidFill>
              </a:rPr>
              <a:t> 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chemeClr val="bg1"/>
                </a:solidFill>
              </a:rPr>
              <a:t>las corrientes </a:t>
            </a:r>
            <a:r>
              <a:rPr lang="he-IL" sz="4800" dirty="0" smtClean="0">
                <a:solidFill>
                  <a:srgbClr val="FFFF00"/>
                </a:solidFill>
              </a:rPr>
              <a:t>אָפִיק</a:t>
            </a:r>
            <a:r>
              <a:rPr lang="he-IL" sz="4800" dirty="0" smtClean="0">
                <a:solidFill>
                  <a:schemeClr val="bg1"/>
                </a:solidFill>
              </a:rPr>
              <a:t> 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chemeClr val="bg1"/>
                </a:solidFill>
              </a:rPr>
              <a:t>de las aguas </a:t>
            </a:r>
            <a:r>
              <a:rPr lang="he-IL" sz="4800" dirty="0" smtClean="0">
                <a:solidFill>
                  <a:srgbClr val="FFFF00"/>
                </a:solidFill>
              </a:rPr>
              <a:t>מַיִם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he-IL" sz="4800" dirty="0" smtClean="0">
                <a:solidFill>
                  <a:schemeClr val="bg1"/>
                </a:solidFill>
              </a:rPr>
              <a:t>, </a:t>
            </a:r>
            <a:r>
              <a:rPr lang="es-VE" sz="4800" dirty="0" smtClean="0">
                <a:solidFill>
                  <a:schemeClr val="bg1"/>
                </a:solidFill>
              </a:rPr>
              <a:t> así </a:t>
            </a:r>
            <a:r>
              <a:rPr lang="he-IL" sz="4800" dirty="0" smtClean="0">
                <a:solidFill>
                  <a:srgbClr val="FFFF00"/>
                </a:solidFill>
              </a:rPr>
              <a:t>כֵּן</a:t>
            </a:r>
            <a:r>
              <a:rPr lang="he-IL" sz="4800" dirty="0" smtClean="0">
                <a:solidFill>
                  <a:schemeClr val="bg1"/>
                </a:solidFill>
              </a:rPr>
              <a:t> 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chemeClr val="bg1"/>
                </a:solidFill>
              </a:rPr>
              <a:t>clama </a:t>
            </a:r>
            <a:r>
              <a:rPr lang="he-IL" sz="4800" dirty="0" smtClean="0">
                <a:solidFill>
                  <a:srgbClr val="FFFF00"/>
                </a:solidFill>
              </a:rPr>
              <a:t>עָרַג</a:t>
            </a:r>
            <a:r>
              <a:rPr lang="he-IL" sz="4800" dirty="0" smtClean="0">
                <a:solidFill>
                  <a:schemeClr val="bg1"/>
                </a:solidFill>
              </a:rPr>
              <a:t> 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chemeClr val="bg1"/>
                </a:solidFill>
              </a:rPr>
              <a:t>por </a:t>
            </a:r>
            <a:r>
              <a:rPr lang="he-IL" sz="4800" dirty="0" smtClean="0">
                <a:solidFill>
                  <a:srgbClr val="FFFF00"/>
                </a:solidFill>
              </a:rPr>
              <a:t>עַל</a:t>
            </a:r>
            <a:r>
              <a:rPr lang="he-IL" sz="4800" dirty="0" smtClean="0">
                <a:solidFill>
                  <a:schemeClr val="bg1"/>
                </a:solidFill>
              </a:rPr>
              <a:t> 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chemeClr val="bg1"/>
                </a:solidFill>
              </a:rPr>
              <a:t>ti, oh Dios </a:t>
            </a:r>
            <a:r>
              <a:rPr lang="he-IL" sz="4800" dirty="0" smtClean="0">
                <a:solidFill>
                  <a:srgbClr val="FFFF00"/>
                </a:solidFill>
              </a:rPr>
              <a:t>אֱלֹהִים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he-IL" sz="4800" dirty="0" smtClean="0">
                <a:solidFill>
                  <a:schemeClr val="bg1"/>
                </a:solidFill>
              </a:rPr>
              <a:t>, </a:t>
            </a:r>
            <a:r>
              <a:rPr lang="es-VE" sz="4800" dirty="0" smtClean="0">
                <a:solidFill>
                  <a:schemeClr val="bg1"/>
                </a:solidFill>
              </a:rPr>
              <a:t> el alma </a:t>
            </a:r>
            <a:r>
              <a:rPr lang="he-IL" sz="4800" dirty="0" smtClean="0">
                <a:solidFill>
                  <a:srgbClr val="FFFF00"/>
                </a:solidFill>
              </a:rPr>
              <a:t>נֶפֶשׁ</a:t>
            </a:r>
            <a:r>
              <a:rPr lang="he-IL" sz="4800" dirty="0" smtClean="0">
                <a:solidFill>
                  <a:schemeClr val="bg1"/>
                </a:solidFill>
              </a:rPr>
              <a:t> 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chemeClr val="bg1"/>
                </a:solidFill>
              </a:rPr>
              <a:t>mía.</a:t>
            </a:r>
          </a:p>
        </p:txBody>
      </p:sp>
    </p:spTree>
    <p:extLst>
      <p:ext uri="{BB962C8B-B14F-4D97-AF65-F5344CB8AC3E}">
        <p14:creationId xmlns:p14="http://schemas.microsoft.com/office/powerpoint/2010/main" val="161787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2814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4400" b="1" dirty="0">
                <a:solidFill>
                  <a:schemeClr val="bg1"/>
                </a:solidFill>
              </a:rPr>
              <a:t>V</a:t>
            </a:r>
            <a:r>
              <a:rPr lang="es-VE" sz="4400" b="1" dirty="0" smtClean="0">
                <a:solidFill>
                  <a:schemeClr val="bg1"/>
                </a:solidFill>
              </a:rPr>
              <a:t>ida interior y los estados psicológicos o espirituales de la persona.</a:t>
            </a:r>
          </a:p>
          <a:p>
            <a:pPr algn="ctr"/>
            <a:r>
              <a:rPr lang="es-VE" sz="3200" b="1" dirty="0" smtClean="0">
                <a:solidFill>
                  <a:prstClr val="white"/>
                </a:solidFill>
              </a:rPr>
              <a:t>Job 30:25 - RV1909</a:t>
            </a:r>
            <a:endParaRPr lang="es-VE" sz="3200" b="1" dirty="0">
              <a:solidFill>
                <a:prstClr val="white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2281436"/>
            <a:ext cx="9144000" cy="3433564"/>
          </a:xfrm>
        </p:spPr>
        <p:txBody>
          <a:bodyPr anchor="ctr">
            <a:noAutofit/>
          </a:bodyPr>
          <a:lstStyle/>
          <a:p>
            <a:r>
              <a:rPr lang="es-VE" sz="4800" dirty="0" smtClean="0">
                <a:solidFill>
                  <a:schemeClr val="bg1"/>
                </a:solidFill>
              </a:rPr>
              <a:t>¿</a:t>
            </a:r>
            <a:r>
              <a:rPr lang="es-VE" sz="4800" dirty="0">
                <a:solidFill>
                  <a:schemeClr val="bg1"/>
                </a:solidFill>
              </a:rPr>
              <a:t>No</a:t>
            </a:r>
            <a:r>
              <a:rPr lang="es-VE" sz="4800" baseline="30000" dirty="0">
                <a:solidFill>
                  <a:schemeClr val="bg1"/>
                </a:solidFill>
              </a:rPr>
              <a:t> </a:t>
            </a:r>
            <a:r>
              <a:rPr lang="he-IL" sz="4800" baseline="30000" dirty="0">
                <a:solidFill>
                  <a:srgbClr val="FFFF00"/>
                </a:solidFill>
              </a:rPr>
              <a:t>לֹא</a:t>
            </a:r>
            <a:r>
              <a:rPr lang="he-IL" sz="4800" dirty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chemeClr val="bg1"/>
                </a:solidFill>
              </a:rPr>
              <a:t>lloré</a:t>
            </a:r>
            <a:r>
              <a:rPr lang="es-VE" sz="4800" baseline="30000" dirty="0" smtClean="0">
                <a:solidFill>
                  <a:schemeClr val="bg1"/>
                </a:solidFill>
              </a:rPr>
              <a:t> </a:t>
            </a:r>
            <a:r>
              <a:rPr lang="he-IL" sz="4800" baseline="30000" dirty="0">
                <a:solidFill>
                  <a:srgbClr val="FFFF00"/>
                </a:solidFill>
              </a:rPr>
              <a:t>בָּכָה</a:t>
            </a:r>
            <a:r>
              <a:rPr lang="he-IL" sz="4800" dirty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chemeClr val="bg1"/>
                </a:solidFill>
              </a:rPr>
              <a:t>yo </a:t>
            </a:r>
            <a:r>
              <a:rPr lang="es-VE" sz="4800" dirty="0">
                <a:solidFill>
                  <a:schemeClr val="bg1"/>
                </a:solidFill>
              </a:rPr>
              <a:t>al afligido</a:t>
            </a:r>
            <a:r>
              <a:rPr lang="es-VE" sz="4800" baseline="30000" dirty="0">
                <a:solidFill>
                  <a:schemeClr val="bg1"/>
                </a:solidFill>
              </a:rPr>
              <a:t> </a:t>
            </a:r>
            <a:r>
              <a:rPr lang="he-IL" sz="4800" baseline="30000" dirty="0">
                <a:solidFill>
                  <a:srgbClr val="FFFF00"/>
                </a:solidFill>
              </a:rPr>
              <a:t>קָשֶׁה</a:t>
            </a:r>
            <a:r>
              <a:rPr lang="he-IL" sz="4800" baseline="30000" dirty="0">
                <a:solidFill>
                  <a:schemeClr val="bg1"/>
                </a:solidFill>
              </a:rPr>
              <a:t> </a:t>
            </a:r>
            <a:r>
              <a:rPr lang="he-IL" sz="4800" baseline="30000" dirty="0" smtClean="0">
                <a:solidFill>
                  <a:srgbClr val="FFFF00"/>
                </a:solidFill>
              </a:rPr>
              <a:t>יוֹם</a:t>
            </a:r>
            <a:r>
              <a:rPr lang="es-VE" sz="4800" baseline="30000" dirty="0" smtClean="0">
                <a:solidFill>
                  <a:srgbClr val="FFFF00"/>
                </a:solidFill>
              </a:rPr>
              <a:t> </a:t>
            </a:r>
            <a:r>
              <a:rPr lang="he-IL" sz="4800" dirty="0" smtClean="0">
                <a:solidFill>
                  <a:schemeClr val="bg1"/>
                </a:solidFill>
              </a:rPr>
              <a:t>? </a:t>
            </a:r>
            <a:r>
              <a:rPr lang="es-VE" sz="4800" dirty="0">
                <a:solidFill>
                  <a:schemeClr val="bg1"/>
                </a:solidFill>
              </a:rPr>
              <a:t>Y mi alma</a:t>
            </a:r>
            <a:r>
              <a:rPr lang="es-VE" sz="4800" baseline="30000" dirty="0">
                <a:solidFill>
                  <a:schemeClr val="bg1"/>
                </a:solidFill>
              </a:rPr>
              <a:t> </a:t>
            </a:r>
            <a:r>
              <a:rPr lang="he-IL" sz="4800" baseline="30000" dirty="0" smtClean="0">
                <a:solidFill>
                  <a:srgbClr val="FFFF00"/>
                </a:solidFill>
              </a:rPr>
              <a:t>נֶפֶשׁ</a:t>
            </a:r>
            <a:r>
              <a:rPr lang="he-IL" sz="4800" dirty="0" smtClean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he-IL" sz="4800" dirty="0" smtClean="0">
                <a:solidFill>
                  <a:schemeClr val="bg1"/>
                </a:solidFill>
              </a:rPr>
              <a:t>¿</a:t>
            </a:r>
            <a:r>
              <a:rPr lang="es-VE" sz="4800" dirty="0" smtClean="0">
                <a:solidFill>
                  <a:schemeClr val="bg1"/>
                </a:solidFill>
              </a:rPr>
              <a:t> no</a:t>
            </a:r>
            <a:r>
              <a:rPr lang="es-VE" sz="4800" baseline="30000" dirty="0" smtClean="0">
                <a:solidFill>
                  <a:schemeClr val="bg1"/>
                </a:solidFill>
              </a:rPr>
              <a:t> </a:t>
            </a:r>
            <a:r>
              <a:rPr lang="he-IL" sz="4800" baseline="30000" dirty="0">
                <a:solidFill>
                  <a:srgbClr val="FFFF00"/>
                </a:solidFill>
              </a:rPr>
              <a:t>לֹא</a:t>
            </a:r>
            <a:r>
              <a:rPr lang="he-IL" sz="4800" dirty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chemeClr val="bg1"/>
                </a:solidFill>
              </a:rPr>
              <a:t>se </a:t>
            </a:r>
            <a:r>
              <a:rPr lang="es-VE" sz="4800" dirty="0">
                <a:solidFill>
                  <a:schemeClr val="bg1"/>
                </a:solidFill>
              </a:rPr>
              <a:t>entristeció</a:t>
            </a:r>
            <a:r>
              <a:rPr lang="es-VE" sz="4800" baseline="30000" dirty="0">
                <a:solidFill>
                  <a:schemeClr val="bg1"/>
                </a:solidFill>
              </a:rPr>
              <a:t> </a:t>
            </a:r>
            <a:r>
              <a:rPr lang="he-IL" sz="4800" baseline="30000" dirty="0">
                <a:solidFill>
                  <a:srgbClr val="FFFF00"/>
                </a:solidFill>
              </a:rPr>
              <a:t>עָגַם</a:t>
            </a:r>
            <a:r>
              <a:rPr lang="he-IL" sz="4800" dirty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chemeClr val="bg1"/>
                </a:solidFill>
              </a:rPr>
              <a:t>sobre </a:t>
            </a:r>
            <a:r>
              <a:rPr lang="es-VE" sz="4800" dirty="0">
                <a:solidFill>
                  <a:schemeClr val="bg1"/>
                </a:solidFill>
              </a:rPr>
              <a:t>el menesteroso</a:t>
            </a:r>
            <a:r>
              <a:rPr lang="es-VE" sz="4800" baseline="30000" dirty="0">
                <a:solidFill>
                  <a:schemeClr val="bg1"/>
                </a:solidFill>
              </a:rPr>
              <a:t> </a:t>
            </a:r>
            <a:r>
              <a:rPr lang="he-IL" sz="4800" baseline="30000" dirty="0" smtClean="0">
                <a:solidFill>
                  <a:srgbClr val="FFFF00"/>
                </a:solidFill>
              </a:rPr>
              <a:t>אֶבְיוֹן</a:t>
            </a:r>
            <a:r>
              <a:rPr lang="es-VE" sz="4800" baseline="30000" dirty="0" smtClean="0">
                <a:solidFill>
                  <a:srgbClr val="FFFF00"/>
                </a:solidFill>
              </a:rPr>
              <a:t> </a:t>
            </a:r>
            <a:r>
              <a:rPr lang="he-IL" sz="4800" dirty="0" smtClean="0">
                <a:solidFill>
                  <a:schemeClr val="bg1"/>
                </a:solidFill>
              </a:rPr>
              <a:t>?</a:t>
            </a:r>
            <a:endParaRPr lang="es-VE" sz="4800" dirty="0" smtClean="0">
              <a:solidFill>
                <a:schemeClr val="bg1"/>
              </a:solidFill>
            </a:endParaRPr>
          </a:p>
          <a:p>
            <a:endParaRPr lang="es-VE" sz="2400" dirty="0" smtClean="0">
              <a:solidFill>
                <a:schemeClr val="bg1"/>
              </a:solidFill>
            </a:endParaRPr>
          </a:p>
          <a:p>
            <a:r>
              <a:rPr lang="es-VE" sz="2400" dirty="0" smtClean="0">
                <a:solidFill>
                  <a:schemeClr val="bg1"/>
                </a:solidFill>
              </a:rPr>
              <a:t>Mas referencias 1Sa 1:10; Sal 86:4; </a:t>
            </a:r>
            <a:r>
              <a:rPr lang="es-VE" sz="2400" dirty="0" err="1" smtClean="0">
                <a:solidFill>
                  <a:schemeClr val="bg1"/>
                </a:solidFill>
              </a:rPr>
              <a:t>Cnt</a:t>
            </a:r>
            <a:r>
              <a:rPr lang="es-VE" sz="2400" dirty="0" smtClean="0">
                <a:solidFill>
                  <a:schemeClr val="bg1"/>
                </a:solidFill>
              </a:rPr>
              <a:t> 1:7.</a:t>
            </a:r>
          </a:p>
        </p:txBody>
      </p:sp>
    </p:spTree>
    <p:extLst>
      <p:ext uri="{BB962C8B-B14F-4D97-AF65-F5344CB8AC3E}">
        <p14:creationId xmlns:p14="http://schemas.microsoft.com/office/powerpoint/2010/main" val="323150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16333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5400" b="1" dirty="0">
                <a:solidFill>
                  <a:schemeClr val="bg1"/>
                </a:solidFill>
              </a:rPr>
              <a:t>L</a:t>
            </a:r>
            <a:r>
              <a:rPr lang="es-VE" sz="5400" b="1" dirty="0" smtClean="0">
                <a:solidFill>
                  <a:schemeClr val="bg1"/>
                </a:solidFill>
              </a:rPr>
              <a:t>as actitudes de Dios</a:t>
            </a:r>
          </a:p>
          <a:p>
            <a:pPr algn="ctr"/>
            <a:r>
              <a:rPr lang="es-VE" sz="3200" b="1" dirty="0" err="1">
                <a:solidFill>
                  <a:prstClr val="white"/>
                </a:solidFill>
              </a:rPr>
              <a:t>Is</a:t>
            </a:r>
            <a:r>
              <a:rPr lang="es-VE" sz="3200" b="1" dirty="0">
                <a:solidFill>
                  <a:prstClr val="white"/>
                </a:solidFill>
              </a:rPr>
              <a:t> 1:14 - </a:t>
            </a:r>
            <a:r>
              <a:rPr lang="es-VE" sz="3200" b="1" dirty="0" smtClean="0">
                <a:solidFill>
                  <a:prstClr val="white"/>
                </a:solidFill>
              </a:rPr>
              <a:t>RV1909</a:t>
            </a:r>
            <a:endParaRPr lang="es-VE" sz="3200" b="1" dirty="0">
              <a:solidFill>
                <a:prstClr val="white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1633364"/>
            <a:ext cx="9144000" cy="4081636"/>
          </a:xfrm>
        </p:spPr>
        <p:txBody>
          <a:bodyPr anchor="ctr">
            <a:noAutofit/>
          </a:bodyPr>
          <a:lstStyle/>
          <a:p>
            <a:r>
              <a:rPr lang="es-VE" sz="4800" dirty="0" smtClean="0">
                <a:solidFill>
                  <a:schemeClr val="bg1"/>
                </a:solidFill>
              </a:rPr>
              <a:t>Vuestras lunas nuevas </a:t>
            </a:r>
            <a:r>
              <a:rPr lang="he-IL" sz="4800" dirty="0" smtClean="0">
                <a:solidFill>
                  <a:srgbClr val="FFFF00"/>
                </a:solidFill>
              </a:rPr>
              <a:t>חֹדֶשׁ</a:t>
            </a:r>
            <a:r>
              <a:rPr lang="he-IL" sz="4800" dirty="0" smtClean="0">
                <a:solidFill>
                  <a:schemeClr val="bg1"/>
                </a:solidFill>
              </a:rPr>
              <a:t> 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chemeClr val="bg1"/>
                </a:solidFill>
              </a:rPr>
              <a:t>y vuestras solemnidades </a:t>
            </a:r>
            <a:r>
              <a:rPr lang="he-IL" sz="4800" dirty="0" smtClean="0">
                <a:solidFill>
                  <a:srgbClr val="FFFF00"/>
                </a:solidFill>
              </a:rPr>
              <a:t>מוֹעֵד</a:t>
            </a:r>
            <a:r>
              <a:rPr lang="he-IL" sz="4800" dirty="0" smtClean="0">
                <a:solidFill>
                  <a:schemeClr val="bg1"/>
                </a:solidFill>
              </a:rPr>
              <a:t> 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chemeClr val="bg1"/>
                </a:solidFill>
              </a:rPr>
              <a:t>tiene aborrecidas </a:t>
            </a:r>
            <a:r>
              <a:rPr lang="he-IL" sz="4800" dirty="0" smtClean="0">
                <a:solidFill>
                  <a:srgbClr val="FFFF00"/>
                </a:solidFill>
              </a:rPr>
              <a:t>שָׂנֵא</a:t>
            </a:r>
            <a:r>
              <a:rPr lang="he-IL" sz="4800" dirty="0" smtClean="0">
                <a:solidFill>
                  <a:schemeClr val="bg1"/>
                </a:solidFill>
              </a:rPr>
              <a:t> 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chemeClr val="bg1"/>
                </a:solidFill>
              </a:rPr>
              <a:t>mi alma </a:t>
            </a:r>
            <a:r>
              <a:rPr lang="he-IL" sz="4800" dirty="0" smtClean="0">
                <a:solidFill>
                  <a:srgbClr val="FFFF00"/>
                </a:solidFill>
              </a:rPr>
              <a:t>נֶפֶשׁ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he-IL" sz="4800" dirty="0" smtClean="0">
                <a:solidFill>
                  <a:schemeClr val="bg1"/>
                </a:solidFill>
              </a:rPr>
              <a:t>: </a:t>
            </a:r>
            <a:r>
              <a:rPr lang="es-VE" sz="4800" dirty="0" smtClean="0">
                <a:solidFill>
                  <a:schemeClr val="bg1"/>
                </a:solidFill>
              </a:rPr>
              <a:t> me son </a:t>
            </a:r>
            <a:r>
              <a:rPr lang="he-IL" sz="4800" dirty="0" smtClean="0">
                <a:solidFill>
                  <a:srgbClr val="FFFF00"/>
                </a:solidFill>
              </a:rPr>
              <a:t>עַל</a:t>
            </a:r>
            <a:r>
              <a:rPr lang="he-IL" sz="4800" dirty="0" smtClean="0">
                <a:solidFill>
                  <a:schemeClr val="bg1"/>
                </a:solidFill>
              </a:rPr>
              <a:t> 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chemeClr val="bg1"/>
                </a:solidFill>
              </a:rPr>
              <a:t>gravosas </a:t>
            </a:r>
            <a:r>
              <a:rPr lang="he-IL" sz="4800" dirty="0" smtClean="0">
                <a:solidFill>
                  <a:srgbClr val="FFFF00"/>
                </a:solidFill>
              </a:rPr>
              <a:t>טֹרחַ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he-IL" sz="4800" dirty="0" smtClean="0">
                <a:solidFill>
                  <a:schemeClr val="bg1"/>
                </a:solidFill>
              </a:rPr>
              <a:t>; </a:t>
            </a:r>
            <a:r>
              <a:rPr lang="es-VE" sz="4800" dirty="0" smtClean="0">
                <a:solidFill>
                  <a:schemeClr val="bg1"/>
                </a:solidFill>
              </a:rPr>
              <a:t> cansado </a:t>
            </a:r>
            <a:r>
              <a:rPr lang="he-IL" sz="4800" dirty="0" smtClean="0">
                <a:solidFill>
                  <a:srgbClr val="FFFF00"/>
                </a:solidFill>
              </a:rPr>
              <a:t>לָאָה</a:t>
            </a:r>
            <a:r>
              <a:rPr lang="he-IL" sz="4800" dirty="0" smtClean="0">
                <a:solidFill>
                  <a:schemeClr val="bg1"/>
                </a:solidFill>
              </a:rPr>
              <a:t> </a:t>
            </a:r>
            <a:r>
              <a:rPr lang="es-VE" sz="4800" dirty="0" smtClean="0">
                <a:solidFill>
                  <a:schemeClr val="bg1"/>
                </a:solidFill>
              </a:rPr>
              <a:t> estoy de llevarlas.</a:t>
            </a:r>
          </a:p>
        </p:txBody>
      </p:sp>
    </p:spTree>
    <p:extLst>
      <p:ext uri="{BB962C8B-B14F-4D97-AF65-F5344CB8AC3E}">
        <p14:creationId xmlns:p14="http://schemas.microsoft.com/office/powerpoint/2010/main" val="36619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16333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4400" b="1" dirty="0" smtClean="0">
                <a:solidFill>
                  <a:schemeClr val="bg1"/>
                </a:solidFill>
              </a:rPr>
              <a:t>Otra manera de aludir a uno mismo</a:t>
            </a:r>
          </a:p>
          <a:p>
            <a:pPr algn="ctr"/>
            <a:r>
              <a:rPr lang="es-VE" sz="3200" b="1" dirty="0" err="1" smtClean="0">
                <a:solidFill>
                  <a:prstClr val="white"/>
                </a:solidFill>
              </a:rPr>
              <a:t>Eze</a:t>
            </a:r>
            <a:r>
              <a:rPr lang="es-VE" sz="3200" b="1" dirty="0" smtClean="0">
                <a:solidFill>
                  <a:prstClr val="white"/>
                </a:solidFill>
              </a:rPr>
              <a:t> 18:4 - RV1909</a:t>
            </a:r>
            <a:endParaRPr lang="es-VE" sz="3200" b="1" dirty="0">
              <a:solidFill>
                <a:prstClr val="white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1633364"/>
            <a:ext cx="9144000" cy="4081636"/>
          </a:xfrm>
        </p:spPr>
        <p:txBody>
          <a:bodyPr anchor="ctr">
            <a:noAutofit/>
          </a:bodyPr>
          <a:lstStyle/>
          <a:p>
            <a:r>
              <a:rPr lang="es-VE" sz="4800" dirty="0" smtClean="0">
                <a:solidFill>
                  <a:schemeClr val="bg1"/>
                </a:solidFill>
              </a:rPr>
              <a:t>He </a:t>
            </a:r>
            <a:r>
              <a:rPr lang="es-VE" sz="4800" dirty="0">
                <a:solidFill>
                  <a:schemeClr val="bg1"/>
                </a:solidFill>
              </a:rPr>
              <a:t>aquí</a:t>
            </a:r>
            <a:r>
              <a:rPr lang="es-VE" sz="4800" baseline="30000" dirty="0">
                <a:solidFill>
                  <a:schemeClr val="bg1"/>
                </a:solidFill>
              </a:rPr>
              <a:t> </a:t>
            </a:r>
            <a:r>
              <a:rPr lang="he-IL" sz="4800" baseline="30000" dirty="0">
                <a:solidFill>
                  <a:srgbClr val="FFFF00"/>
                </a:solidFill>
              </a:rPr>
              <a:t>הֵן</a:t>
            </a:r>
            <a:r>
              <a:rPr lang="he-IL" sz="4800" dirty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chemeClr val="bg1"/>
                </a:solidFill>
              </a:rPr>
              <a:t>que </a:t>
            </a:r>
            <a:r>
              <a:rPr lang="es-VE" sz="4800" dirty="0">
                <a:solidFill>
                  <a:schemeClr val="bg1"/>
                </a:solidFill>
              </a:rPr>
              <a:t>todas</a:t>
            </a:r>
            <a:r>
              <a:rPr lang="es-VE" sz="4800" baseline="30000" dirty="0">
                <a:solidFill>
                  <a:schemeClr val="bg1"/>
                </a:solidFill>
              </a:rPr>
              <a:t> </a:t>
            </a:r>
            <a:r>
              <a:rPr lang="he-IL" sz="4800" baseline="30000" dirty="0">
                <a:solidFill>
                  <a:srgbClr val="FFFF00"/>
                </a:solidFill>
              </a:rPr>
              <a:t>כֹּל</a:t>
            </a:r>
            <a:r>
              <a:rPr lang="he-IL" sz="4800" dirty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chemeClr val="bg1"/>
                </a:solidFill>
              </a:rPr>
              <a:t>las </a:t>
            </a:r>
            <a:r>
              <a:rPr lang="es-VE" sz="4800" dirty="0">
                <a:solidFill>
                  <a:schemeClr val="bg1"/>
                </a:solidFill>
              </a:rPr>
              <a:t>almas</a:t>
            </a:r>
            <a:r>
              <a:rPr lang="es-VE" sz="4800" baseline="30000" dirty="0">
                <a:solidFill>
                  <a:schemeClr val="bg1"/>
                </a:solidFill>
              </a:rPr>
              <a:t> </a:t>
            </a:r>
            <a:r>
              <a:rPr lang="he-IL" sz="4800" baseline="30000" dirty="0">
                <a:solidFill>
                  <a:srgbClr val="FFFF00"/>
                </a:solidFill>
              </a:rPr>
              <a:t>נֶפֶשׁ</a:t>
            </a:r>
            <a:r>
              <a:rPr lang="he-IL" sz="4800" dirty="0">
                <a:solidFill>
                  <a:srgbClr val="FFFF00"/>
                </a:solidFill>
              </a:rPr>
              <a:t> </a:t>
            </a:r>
            <a:r>
              <a:rPr lang="es-VE" sz="4800" dirty="0">
                <a:solidFill>
                  <a:schemeClr val="bg1"/>
                </a:solidFill>
              </a:rPr>
              <a:t>son mías; como</a:t>
            </a:r>
            <a:r>
              <a:rPr lang="es-VE" sz="4800" baseline="30000" dirty="0">
                <a:solidFill>
                  <a:schemeClr val="bg1"/>
                </a:solidFill>
              </a:rPr>
              <a:t> </a:t>
            </a:r>
            <a:r>
              <a:rPr lang="he-IL" sz="4800" baseline="30000" dirty="0">
                <a:solidFill>
                  <a:srgbClr val="FFFF00"/>
                </a:solidFill>
              </a:rPr>
              <a:t>הֵנָּה</a:t>
            </a:r>
            <a:r>
              <a:rPr lang="he-IL" sz="4800" dirty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chemeClr val="bg1"/>
                </a:solidFill>
              </a:rPr>
              <a:t>el </a:t>
            </a:r>
            <a:r>
              <a:rPr lang="es-VE" sz="4800" dirty="0">
                <a:solidFill>
                  <a:schemeClr val="bg1"/>
                </a:solidFill>
              </a:rPr>
              <a:t>alma</a:t>
            </a:r>
            <a:r>
              <a:rPr lang="es-VE" sz="4800" baseline="30000" dirty="0">
                <a:solidFill>
                  <a:schemeClr val="bg1"/>
                </a:solidFill>
              </a:rPr>
              <a:t> </a:t>
            </a:r>
            <a:r>
              <a:rPr lang="he-IL" sz="4800" baseline="30000" dirty="0">
                <a:solidFill>
                  <a:srgbClr val="FFFF00"/>
                </a:solidFill>
              </a:rPr>
              <a:t>נֶפֶשׁ</a:t>
            </a:r>
            <a:r>
              <a:rPr lang="he-IL" sz="4800" dirty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chemeClr val="bg1"/>
                </a:solidFill>
              </a:rPr>
              <a:t>del </a:t>
            </a:r>
            <a:r>
              <a:rPr lang="es-VE" sz="4800" dirty="0">
                <a:solidFill>
                  <a:schemeClr val="bg1"/>
                </a:solidFill>
              </a:rPr>
              <a:t>padre</a:t>
            </a:r>
            <a:r>
              <a:rPr lang="es-VE" sz="4800" baseline="30000" dirty="0">
                <a:solidFill>
                  <a:schemeClr val="bg1"/>
                </a:solidFill>
              </a:rPr>
              <a:t> </a:t>
            </a:r>
            <a:r>
              <a:rPr lang="es-VE" sz="4800" baseline="30000" dirty="0" smtClean="0">
                <a:solidFill>
                  <a:schemeClr val="bg1"/>
                </a:solidFill>
              </a:rPr>
              <a:t> </a:t>
            </a:r>
            <a:r>
              <a:rPr lang="he-IL" sz="4800" baseline="30000" dirty="0" smtClean="0">
                <a:solidFill>
                  <a:srgbClr val="FFFF00"/>
                </a:solidFill>
              </a:rPr>
              <a:t>אָב</a:t>
            </a:r>
            <a:r>
              <a:rPr lang="es-VE" sz="4800" baseline="30000" dirty="0" smtClean="0">
                <a:solidFill>
                  <a:srgbClr val="FFFF00"/>
                </a:solidFill>
              </a:rPr>
              <a:t> </a:t>
            </a:r>
            <a:r>
              <a:rPr lang="he-IL" sz="4800" dirty="0" smtClean="0">
                <a:solidFill>
                  <a:schemeClr val="bg1"/>
                </a:solidFill>
              </a:rPr>
              <a:t>, </a:t>
            </a:r>
            <a:r>
              <a:rPr lang="es-VE" sz="4800" dirty="0" smtClean="0">
                <a:solidFill>
                  <a:schemeClr val="bg1"/>
                </a:solidFill>
              </a:rPr>
              <a:t> así</a:t>
            </a:r>
            <a:r>
              <a:rPr lang="es-VE" sz="4800" baseline="30000" dirty="0" smtClean="0">
                <a:solidFill>
                  <a:schemeClr val="bg1"/>
                </a:solidFill>
              </a:rPr>
              <a:t> </a:t>
            </a:r>
            <a:r>
              <a:rPr lang="he-IL" sz="4800" baseline="30000" dirty="0">
                <a:solidFill>
                  <a:srgbClr val="FFFF00"/>
                </a:solidFill>
              </a:rPr>
              <a:t>הֵנָּה</a:t>
            </a:r>
            <a:r>
              <a:rPr lang="he-IL" sz="4800" dirty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chemeClr val="bg1"/>
                </a:solidFill>
              </a:rPr>
              <a:t>el </a:t>
            </a:r>
            <a:r>
              <a:rPr lang="es-VE" sz="4800" dirty="0">
                <a:solidFill>
                  <a:schemeClr val="bg1"/>
                </a:solidFill>
              </a:rPr>
              <a:t>alma</a:t>
            </a:r>
            <a:r>
              <a:rPr lang="es-VE" sz="4800" baseline="30000" dirty="0">
                <a:solidFill>
                  <a:schemeClr val="bg1"/>
                </a:solidFill>
              </a:rPr>
              <a:t> </a:t>
            </a:r>
            <a:r>
              <a:rPr lang="he-IL" sz="4800" baseline="30000" dirty="0">
                <a:solidFill>
                  <a:srgbClr val="FFFF00"/>
                </a:solidFill>
              </a:rPr>
              <a:t>נֶפֶשׁ</a:t>
            </a:r>
            <a:r>
              <a:rPr lang="he-IL" sz="4800" dirty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chemeClr val="bg1"/>
                </a:solidFill>
              </a:rPr>
              <a:t>del </a:t>
            </a:r>
            <a:r>
              <a:rPr lang="es-VE" sz="4800" dirty="0">
                <a:solidFill>
                  <a:schemeClr val="bg1"/>
                </a:solidFill>
              </a:rPr>
              <a:t>hijo</a:t>
            </a:r>
            <a:r>
              <a:rPr lang="es-VE" sz="4800" baseline="30000" dirty="0">
                <a:solidFill>
                  <a:schemeClr val="bg1"/>
                </a:solidFill>
              </a:rPr>
              <a:t> </a:t>
            </a:r>
            <a:r>
              <a:rPr lang="he-IL" sz="4800" baseline="30000" dirty="0">
                <a:solidFill>
                  <a:srgbClr val="FFFF00"/>
                </a:solidFill>
              </a:rPr>
              <a:t>בֵּן</a:t>
            </a:r>
            <a:r>
              <a:rPr lang="he-IL" sz="4800" dirty="0">
                <a:solidFill>
                  <a:srgbClr val="FFFF00"/>
                </a:solidFill>
              </a:rPr>
              <a:t> </a:t>
            </a:r>
            <a:r>
              <a:rPr lang="es-VE" sz="4800" dirty="0">
                <a:solidFill>
                  <a:schemeClr val="bg1"/>
                </a:solidFill>
              </a:rPr>
              <a:t>es mía; el alma</a:t>
            </a:r>
            <a:r>
              <a:rPr lang="es-VE" sz="4800" baseline="30000" dirty="0">
                <a:solidFill>
                  <a:schemeClr val="bg1"/>
                </a:solidFill>
              </a:rPr>
              <a:t> </a:t>
            </a:r>
            <a:r>
              <a:rPr lang="he-IL" sz="4800" baseline="30000" dirty="0">
                <a:solidFill>
                  <a:srgbClr val="FFFF00"/>
                </a:solidFill>
              </a:rPr>
              <a:t>נֶפֶשׁ</a:t>
            </a:r>
            <a:r>
              <a:rPr lang="he-IL" sz="4800" dirty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chemeClr val="bg1"/>
                </a:solidFill>
              </a:rPr>
              <a:t>que </a:t>
            </a:r>
            <a:r>
              <a:rPr lang="es-VE" sz="4800" dirty="0">
                <a:solidFill>
                  <a:schemeClr val="bg1"/>
                </a:solidFill>
              </a:rPr>
              <a:t>pecare</a:t>
            </a:r>
            <a:r>
              <a:rPr lang="es-VE" sz="4800" baseline="30000" dirty="0">
                <a:solidFill>
                  <a:schemeClr val="bg1"/>
                </a:solidFill>
              </a:rPr>
              <a:t> </a:t>
            </a:r>
            <a:r>
              <a:rPr lang="he-IL" sz="4800" baseline="30000" dirty="0" smtClean="0">
                <a:solidFill>
                  <a:srgbClr val="FFFF00"/>
                </a:solidFill>
              </a:rPr>
              <a:t>חָטָא</a:t>
            </a:r>
            <a:r>
              <a:rPr lang="es-VE" sz="4800" baseline="30000" dirty="0" smtClean="0">
                <a:solidFill>
                  <a:srgbClr val="FFFF00"/>
                </a:solidFill>
              </a:rPr>
              <a:t> </a:t>
            </a:r>
            <a:r>
              <a:rPr lang="he-IL" sz="4800" dirty="0" smtClean="0">
                <a:solidFill>
                  <a:schemeClr val="bg1"/>
                </a:solidFill>
              </a:rPr>
              <a:t>, </a:t>
            </a:r>
            <a:r>
              <a:rPr lang="es-VE" sz="4800" dirty="0">
                <a:solidFill>
                  <a:schemeClr val="bg1"/>
                </a:solidFill>
              </a:rPr>
              <a:t>esa morirá</a:t>
            </a:r>
            <a:r>
              <a:rPr lang="es-VE" sz="4800" baseline="30000" dirty="0">
                <a:solidFill>
                  <a:schemeClr val="bg1"/>
                </a:solidFill>
              </a:rPr>
              <a:t> </a:t>
            </a:r>
            <a:r>
              <a:rPr lang="he-IL" sz="4800" baseline="30000" dirty="0" smtClean="0">
                <a:solidFill>
                  <a:srgbClr val="FFFF00"/>
                </a:solidFill>
              </a:rPr>
              <a:t>מוּת</a:t>
            </a:r>
            <a:r>
              <a:rPr lang="es-VE" sz="4800" baseline="30000" dirty="0" smtClean="0">
                <a:solidFill>
                  <a:srgbClr val="FFFF00"/>
                </a:solidFill>
              </a:rPr>
              <a:t> </a:t>
            </a:r>
            <a:r>
              <a:rPr lang="he-IL" sz="4800" dirty="0" smtClean="0">
                <a:solidFill>
                  <a:schemeClr val="bg1"/>
                </a:solidFill>
              </a:rPr>
              <a:t>.</a:t>
            </a:r>
            <a:endParaRPr lang="he-IL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16333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4400" b="1" dirty="0">
                <a:solidFill>
                  <a:schemeClr val="bg1"/>
                </a:solidFill>
              </a:rPr>
              <a:t>O</a:t>
            </a:r>
            <a:r>
              <a:rPr lang="es-VE" sz="4400" b="1" dirty="0" smtClean="0">
                <a:solidFill>
                  <a:schemeClr val="bg1"/>
                </a:solidFill>
              </a:rPr>
              <a:t>tra manera de aludir a uno mismo</a:t>
            </a:r>
          </a:p>
          <a:p>
            <a:pPr algn="ctr"/>
            <a:r>
              <a:rPr lang="es-VE" sz="3200" b="1" dirty="0" smtClean="0">
                <a:solidFill>
                  <a:schemeClr val="bg1"/>
                </a:solidFill>
              </a:rPr>
              <a:t>1S 18:1</a:t>
            </a:r>
            <a:r>
              <a:rPr lang="es-VE" sz="3200" b="1" dirty="0" smtClean="0">
                <a:solidFill>
                  <a:prstClr val="white"/>
                </a:solidFill>
              </a:rPr>
              <a:t> - RV1909</a:t>
            </a:r>
            <a:endParaRPr lang="es-VE" sz="3200" b="1" dirty="0">
              <a:solidFill>
                <a:prstClr val="white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1633364"/>
            <a:ext cx="9144000" cy="4081636"/>
          </a:xfrm>
        </p:spPr>
        <p:txBody>
          <a:bodyPr anchor="ctr">
            <a:noAutofit/>
          </a:bodyPr>
          <a:lstStyle/>
          <a:p>
            <a:r>
              <a:rPr lang="es-VE" sz="4800" dirty="0" smtClean="0">
                <a:solidFill>
                  <a:schemeClr val="bg1"/>
                </a:solidFill>
              </a:rPr>
              <a:t>Y así </a:t>
            </a:r>
            <a:r>
              <a:rPr lang="es-VE" sz="4800" dirty="0">
                <a:solidFill>
                  <a:schemeClr val="bg1"/>
                </a:solidFill>
              </a:rPr>
              <a:t>que él hubo acabado</a:t>
            </a:r>
            <a:r>
              <a:rPr lang="es-VE" sz="4800" baseline="30000" dirty="0">
                <a:solidFill>
                  <a:schemeClr val="bg1"/>
                </a:solidFill>
              </a:rPr>
              <a:t> </a:t>
            </a:r>
            <a:r>
              <a:rPr lang="he-IL" sz="4800" baseline="30000" dirty="0">
                <a:solidFill>
                  <a:srgbClr val="FFFF00"/>
                </a:solidFill>
              </a:rPr>
              <a:t>כָּלָה</a:t>
            </a:r>
            <a:r>
              <a:rPr lang="he-IL" sz="4800" dirty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chemeClr val="bg1"/>
                </a:solidFill>
              </a:rPr>
              <a:t>de </a:t>
            </a:r>
            <a:r>
              <a:rPr lang="es-VE" sz="4800" dirty="0">
                <a:solidFill>
                  <a:schemeClr val="bg1"/>
                </a:solidFill>
              </a:rPr>
              <a:t>hablar</a:t>
            </a:r>
            <a:r>
              <a:rPr lang="es-VE" sz="4800" baseline="30000" dirty="0">
                <a:solidFill>
                  <a:schemeClr val="bg1"/>
                </a:solidFill>
              </a:rPr>
              <a:t> </a:t>
            </a:r>
            <a:r>
              <a:rPr lang="he-IL" sz="4800" baseline="30000" dirty="0">
                <a:solidFill>
                  <a:srgbClr val="FFFF00"/>
                </a:solidFill>
              </a:rPr>
              <a:t>דָּבַר</a:t>
            </a:r>
            <a:r>
              <a:rPr lang="he-IL" sz="4800" dirty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chemeClr val="bg1"/>
                </a:solidFill>
              </a:rPr>
              <a:t>con</a:t>
            </a:r>
            <a:r>
              <a:rPr lang="es-VE" sz="4800" baseline="30000" dirty="0" smtClean="0">
                <a:solidFill>
                  <a:schemeClr val="bg1"/>
                </a:solidFill>
              </a:rPr>
              <a:t> </a:t>
            </a:r>
            <a:r>
              <a:rPr lang="he-IL" sz="4800" baseline="30000" dirty="0">
                <a:solidFill>
                  <a:srgbClr val="FFFF00"/>
                </a:solidFill>
              </a:rPr>
              <a:t>אֵל</a:t>
            </a:r>
            <a:r>
              <a:rPr lang="he-IL" sz="4800" dirty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chemeClr val="bg1"/>
                </a:solidFill>
              </a:rPr>
              <a:t>Saúl</a:t>
            </a:r>
            <a:r>
              <a:rPr lang="es-VE" sz="4800" baseline="30000" dirty="0" smtClean="0">
                <a:solidFill>
                  <a:schemeClr val="bg1"/>
                </a:solidFill>
              </a:rPr>
              <a:t>  </a:t>
            </a:r>
            <a:r>
              <a:rPr lang="he-IL" sz="4800" baseline="30000" dirty="0" smtClean="0">
                <a:solidFill>
                  <a:srgbClr val="FFFF00"/>
                </a:solidFill>
              </a:rPr>
              <a:t>שָׁאוּל</a:t>
            </a:r>
            <a:r>
              <a:rPr lang="es-VE" sz="4800" baseline="30000" dirty="0" smtClean="0">
                <a:solidFill>
                  <a:srgbClr val="FFFF00"/>
                </a:solidFill>
              </a:rPr>
              <a:t> </a:t>
            </a:r>
            <a:r>
              <a:rPr lang="he-IL" sz="4800" dirty="0" smtClean="0">
                <a:solidFill>
                  <a:schemeClr val="bg1"/>
                </a:solidFill>
              </a:rPr>
              <a:t>, </a:t>
            </a:r>
            <a:r>
              <a:rPr lang="es-VE" sz="4800" dirty="0" smtClean="0">
                <a:solidFill>
                  <a:schemeClr val="bg1"/>
                </a:solidFill>
              </a:rPr>
              <a:t> el </a:t>
            </a:r>
            <a:r>
              <a:rPr lang="es-VE" sz="4800" dirty="0">
                <a:solidFill>
                  <a:schemeClr val="bg1"/>
                </a:solidFill>
              </a:rPr>
              <a:t>alma</a:t>
            </a:r>
            <a:r>
              <a:rPr lang="es-VE" sz="4800" baseline="30000" dirty="0">
                <a:solidFill>
                  <a:schemeClr val="bg1"/>
                </a:solidFill>
              </a:rPr>
              <a:t> </a:t>
            </a:r>
            <a:r>
              <a:rPr lang="he-IL" sz="4800" baseline="30000" dirty="0">
                <a:solidFill>
                  <a:srgbClr val="FFFF00"/>
                </a:solidFill>
              </a:rPr>
              <a:t>נֶפֶשׁ</a:t>
            </a:r>
            <a:r>
              <a:rPr lang="he-IL" sz="4800" dirty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chemeClr val="bg1"/>
                </a:solidFill>
              </a:rPr>
              <a:t>de </a:t>
            </a:r>
            <a:r>
              <a:rPr lang="es-VE" sz="4800" dirty="0" err="1">
                <a:solidFill>
                  <a:schemeClr val="bg1"/>
                </a:solidFill>
              </a:rPr>
              <a:t>Jonathán</a:t>
            </a:r>
            <a:r>
              <a:rPr lang="es-VE" sz="4800" baseline="30000" dirty="0">
                <a:solidFill>
                  <a:schemeClr val="bg1"/>
                </a:solidFill>
              </a:rPr>
              <a:t> </a:t>
            </a:r>
            <a:r>
              <a:rPr lang="he-IL" sz="4800" baseline="30000" dirty="0">
                <a:solidFill>
                  <a:srgbClr val="FFFF00"/>
                </a:solidFill>
              </a:rPr>
              <a:t>יְהוֹנָתָן</a:t>
            </a:r>
            <a:r>
              <a:rPr lang="he-IL" sz="4800" dirty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es-VE" sz="4800" dirty="0" err="1" smtClean="0">
                <a:solidFill>
                  <a:schemeClr val="bg1"/>
                </a:solidFill>
              </a:rPr>
              <a:t>fué</a:t>
            </a:r>
            <a:r>
              <a:rPr lang="es-VE" sz="4800" dirty="0" smtClean="0">
                <a:solidFill>
                  <a:schemeClr val="bg1"/>
                </a:solidFill>
              </a:rPr>
              <a:t> </a:t>
            </a:r>
            <a:r>
              <a:rPr lang="es-VE" sz="4800" dirty="0">
                <a:solidFill>
                  <a:schemeClr val="bg1"/>
                </a:solidFill>
              </a:rPr>
              <a:t>ligada</a:t>
            </a:r>
            <a:r>
              <a:rPr lang="es-VE" sz="4800" baseline="30000" dirty="0">
                <a:solidFill>
                  <a:schemeClr val="bg1"/>
                </a:solidFill>
              </a:rPr>
              <a:t> </a:t>
            </a:r>
            <a:r>
              <a:rPr lang="he-IL" sz="4800" baseline="30000" dirty="0">
                <a:solidFill>
                  <a:srgbClr val="FFFF00"/>
                </a:solidFill>
              </a:rPr>
              <a:t>קָשַׁר</a:t>
            </a:r>
            <a:r>
              <a:rPr lang="he-IL" sz="4800" dirty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chemeClr val="bg1"/>
                </a:solidFill>
              </a:rPr>
              <a:t>con</a:t>
            </a:r>
            <a:r>
              <a:rPr lang="es-VE" sz="4800" baseline="30000" dirty="0" smtClean="0">
                <a:solidFill>
                  <a:schemeClr val="bg1"/>
                </a:solidFill>
              </a:rPr>
              <a:t> </a:t>
            </a:r>
            <a:r>
              <a:rPr lang="he-IL" sz="4800" baseline="30000" dirty="0">
                <a:solidFill>
                  <a:srgbClr val="FFFF00"/>
                </a:solidFill>
              </a:rPr>
              <a:t>אֵל</a:t>
            </a:r>
            <a:r>
              <a:rPr lang="he-IL" sz="4800" dirty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chemeClr val="bg1"/>
                </a:solidFill>
              </a:rPr>
              <a:t>la </a:t>
            </a:r>
            <a:r>
              <a:rPr lang="es-VE" sz="4800" dirty="0">
                <a:solidFill>
                  <a:schemeClr val="bg1"/>
                </a:solidFill>
              </a:rPr>
              <a:t>de David</a:t>
            </a:r>
            <a:r>
              <a:rPr lang="es-VE" sz="4800" baseline="30000" dirty="0">
                <a:solidFill>
                  <a:schemeClr val="bg1"/>
                </a:solidFill>
              </a:rPr>
              <a:t> </a:t>
            </a:r>
            <a:r>
              <a:rPr lang="he-IL" sz="4800" baseline="30000" dirty="0" smtClean="0">
                <a:solidFill>
                  <a:srgbClr val="FFFF00"/>
                </a:solidFill>
              </a:rPr>
              <a:t>דָּוִד</a:t>
            </a:r>
            <a:r>
              <a:rPr lang="es-VE" sz="4800" baseline="30000" dirty="0" smtClean="0">
                <a:solidFill>
                  <a:srgbClr val="FFFF00"/>
                </a:solidFill>
              </a:rPr>
              <a:t> </a:t>
            </a:r>
            <a:r>
              <a:rPr lang="he-IL" sz="4800" dirty="0" smtClean="0">
                <a:solidFill>
                  <a:schemeClr val="bg1"/>
                </a:solidFill>
              </a:rPr>
              <a:t>, </a:t>
            </a:r>
            <a:r>
              <a:rPr lang="es-VE" sz="4800" dirty="0" smtClean="0">
                <a:solidFill>
                  <a:schemeClr val="bg1"/>
                </a:solidFill>
              </a:rPr>
              <a:t> y lo amó</a:t>
            </a:r>
            <a:r>
              <a:rPr lang="es-VE" sz="4800" baseline="30000" dirty="0" smtClean="0">
                <a:solidFill>
                  <a:schemeClr val="bg1"/>
                </a:solidFill>
              </a:rPr>
              <a:t> </a:t>
            </a:r>
            <a:r>
              <a:rPr lang="he-IL" sz="4800" baseline="30000" dirty="0">
                <a:solidFill>
                  <a:srgbClr val="FFFF00"/>
                </a:solidFill>
              </a:rPr>
              <a:t>אָהַב</a:t>
            </a:r>
            <a:r>
              <a:rPr lang="he-IL" sz="4800" dirty="0">
                <a:solidFill>
                  <a:srgbClr val="FFFF00"/>
                </a:solidFill>
              </a:rPr>
              <a:t> </a:t>
            </a:r>
            <a:r>
              <a:rPr lang="es-VE" sz="4800" dirty="0" err="1">
                <a:solidFill>
                  <a:schemeClr val="bg1"/>
                </a:solidFill>
              </a:rPr>
              <a:t>Jonathán</a:t>
            </a:r>
            <a:r>
              <a:rPr lang="es-VE" sz="4800" baseline="30000" dirty="0">
                <a:solidFill>
                  <a:schemeClr val="bg1"/>
                </a:solidFill>
              </a:rPr>
              <a:t> </a:t>
            </a:r>
            <a:r>
              <a:rPr lang="he-IL" sz="4800" baseline="30000" dirty="0">
                <a:solidFill>
                  <a:srgbClr val="FFFF00"/>
                </a:solidFill>
              </a:rPr>
              <a:t>יְהוֹנָתָן</a:t>
            </a:r>
            <a:r>
              <a:rPr lang="he-IL" sz="4800" dirty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rgbClr val="FFFF00"/>
                </a:solidFill>
              </a:rPr>
              <a:t> </a:t>
            </a:r>
            <a:r>
              <a:rPr lang="es-VE" sz="4800" dirty="0" smtClean="0">
                <a:solidFill>
                  <a:schemeClr val="bg1"/>
                </a:solidFill>
              </a:rPr>
              <a:t>como </a:t>
            </a:r>
            <a:r>
              <a:rPr lang="es-VE" sz="4800" dirty="0">
                <a:solidFill>
                  <a:schemeClr val="bg1"/>
                </a:solidFill>
              </a:rPr>
              <a:t>á su alma</a:t>
            </a:r>
            <a:r>
              <a:rPr lang="es-VE" sz="4800" baseline="30000" dirty="0">
                <a:solidFill>
                  <a:schemeClr val="bg1"/>
                </a:solidFill>
              </a:rPr>
              <a:t> </a:t>
            </a:r>
            <a:r>
              <a:rPr lang="he-IL" sz="4800" baseline="30000" dirty="0" smtClean="0">
                <a:solidFill>
                  <a:srgbClr val="FFFF00"/>
                </a:solidFill>
              </a:rPr>
              <a:t>נֶפֶשׁ</a:t>
            </a:r>
            <a:r>
              <a:rPr lang="es-VE" sz="4800" baseline="30000" dirty="0" smtClean="0">
                <a:solidFill>
                  <a:srgbClr val="FFFF00"/>
                </a:solidFill>
              </a:rPr>
              <a:t> </a:t>
            </a:r>
            <a:r>
              <a:rPr lang="he-IL" sz="4800" dirty="0" smtClean="0">
                <a:solidFill>
                  <a:schemeClr val="bg1"/>
                </a:solidFill>
              </a:rPr>
              <a:t>.</a:t>
            </a:r>
            <a:endParaRPr lang="he-IL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22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16333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4400" b="1" dirty="0">
                <a:solidFill>
                  <a:schemeClr val="bg1"/>
                </a:solidFill>
              </a:rPr>
              <a:t>A</a:t>
            </a:r>
            <a:r>
              <a:rPr lang="es-VE" sz="4400" b="1" dirty="0" smtClean="0">
                <a:solidFill>
                  <a:schemeClr val="bg1"/>
                </a:solidFill>
              </a:rPr>
              <a:t>petito físico</a:t>
            </a:r>
          </a:p>
          <a:p>
            <a:pPr algn="ctr"/>
            <a:r>
              <a:rPr lang="es-VE" sz="3200" b="1" dirty="0" err="1" smtClean="0">
                <a:solidFill>
                  <a:schemeClr val="bg1"/>
                </a:solidFill>
              </a:rPr>
              <a:t>Deu</a:t>
            </a:r>
            <a:r>
              <a:rPr lang="es-VE" sz="3200" b="1" dirty="0" smtClean="0">
                <a:solidFill>
                  <a:schemeClr val="bg1"/>
                </a:solidFill>
              </a:rPr>
              <a:t> 12:15 </a:t>
            </a:r>
            <a:r>
              <a:rPr lang="es-VE" sz="3200" b="1" dirty="0" smtClean="0">
                <a:solidFill>
                  <a:prstClr val="white"/>
                </a:solidFill>
              </a:rPr>
              <a:t>- KJV</a:t>
            </a:r>
            <a:endParaRPr lang="es-VE" sz="3200" b="1" dirty="0">
              <a:solidFill>
                <a:prstClr val="white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1633364"/>
            <a:ext cx="9144000" cy="4081636"/>
          </a:xfrm>
        </p:spPr>
        <p:txBody>
          <a:bodyPr anchor="ctr">
            <a:noAutofit/>
          </a:bodyPr>
          <a:lstStyle/>
          <a:p>
            <a:r>
              <a:rPr lang="es-VE" sz="3600" dirty="0" err="1" smtClean="0">
                <a:solidFill>
                  <a:schemeClr val="bg1"/>
                </a:solidFill>
              </a:rPr>
              <a:t>Notwithstanding</a:t>
            </a:r>
            <a:r>
              <a:rPr lang="es-VE" sz="3600" dirty="0" smtClean="0">
                <a:solidFill>
                  <a:schemeClr val="bg1"/>
                </a:solidFill>
              </a:rPr>
              <a:t> </a:t>
            </a:r>
            <a:r>
              <a:rPr lang="es-VE" sz="3600" dirty="0" err="1">
                <a:solidFill>
                  <a:schemeClr val="bg1"/>
                </a:solidFill>
              </a:rPr>
              <a:t>thou</a:t>
            </a:r>
            <a:r>
              <a:rPr lang="es-VE" sz="3600" dirty="0">
                <a:solidFill>
                  <a:schemeClr val="bg1"/>
                </a:solidFill>
              </a:rPr>
              <a:t> </a:t>
            </a:r>
            <a:r>
              <a:rPr lang="es-VE" sz="3600" dirty="0" err="1">
                <a:solidFill>
                  <a:schemeClr val="bg1"/>
                </a:solidFill>
              </a:rPr>
              <a:t>mayest</a:t>
            </a:r>
            <a:r>
              <a:rPr lang="es-VE" sz="3600" dirty="0">
                <a:solidFill>
                  <a:schemeClr val="bg1"/>
                </a:solidFill>
              </a:rPr>
              <a:t> </a:t>
            </a:r>
            <a:r>
              <a:rPr lang="es-VE" sz="3600" dirty="0" err="1">
                <a:solidFill>
                  <a:schemeClr val="bg1"/>
                </a:solidFill>
              </a:rPr>
              <a:t>kill</a:t>
            </a:r>
            <a:r>
              <a:rPr lang="es-VE" sz="3600" baseline="30000" dirty="0">
                <a:solidFill>
                  <a:schemeClr val="bg1"/>
                </a:solidFill>
              </a:rPr>
              <a:t> </a:t>
            </a:r>
            <a:r>
              <a:rPr lang="he-IL" sz="3600" baseline="30000" dirty="0">
                <a:solidFill>
                  <a:srgbClr val="FFFF00"/>
                </a:solidFill>
              </a:rPr>
              <a:t>זָבַח</a:t>
            </a:r>
            <a:r>
              <a:rPr lang="he-IL" sz="3600" dirty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chemeClr val="bg1"/>
                </a:solidFill>
              </a:rPr>
              <a:t>and </a:t>
            </a:r>
            <a:r>
              <a:rPr lang="es-VE" sz="3600" dirty="0" err="1">
                <a:solidFill>
                  <a:schemeClr val="bg1"/>
                </a:solidFill>
              </a:rPr>
              <a:t>eat</a:t>
            </a:r>
            <a:r>
              <a:rPr lang="es-VE" sz="3600" baseline="30000" dirty="0">
                <a:solidFill>
                  <a:schemeClr val="bg1"/>
                </a:solidFill>
              </a:rPr>
              <a:t> </a:t>
            </a:r>
            <a:r>
              <a:rPr lang="he-IL" sz="3600" baseline="30000" dirty="0">
                <a:solidFill>
                  <a:srgbClr val="FFFF00"/>
                </a:solidFill>
              </a:rPr>
              <a:t>אָכַל</a:t>
            </a:r>
            <a:r>
              <a:rPr lang="he-IL" sz="3600" dirty="0">
                <a:solidFill>
                  <a:srgbClr val="FFFF00"/>
                </a:solidFill>
              </a:rPr>
              <a:t> </a:t>
            </a:r>
            <a:r>
              <a:rPr lang="es-VE" sz="3600" dirty="0" err="1">
                <a:solidFill>
                  <a:schemeClr val="bg1"/>
                </a:solidFill>
              </a:rPr>
              <a:t>flesh</a:t>
            </a:r>
            <a:r>
              <a:rPr lang="es-VE" sz="3600" baseline="30000" dirty="0">
                <a:solidFill>
                  <a:schemeClr val="bg1"/>
                </a:solidFill>
              </a:rPr>
              <a:t> </a:t>
            </a:r>
            <a:r>
              <a:rPr lang="he-IL" sz="3600" baseline="30000" dirty="0">
                <a:solidFill>
                  <a:srgbClr val="FFFF00"/>
                </a:solidFill>
              </a:rPr>
              <a:t>בָּשָׂר</a:t>
            </a:r>
            <a:r>
              <a:rPr lang="he-IL" sz="3600" dirty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chemeClr val="bg1"/>
                </a:solidFill>
              </a:rPr>
              <a:t>in </a:t>
            </a:r>
            <a:r>
              <a:rPr lang="es-VE" sz="3600" dirty="0" err="1">
                <a:solidFill>
                  <a:schemeClr val="bg1"/>
                </a:solidFill>
              </a:rPr>
              <a:t>all</a:t>
            </a:r>
            <a:r>
              <a:rPr lang="es-VE" sz="3600" dirty="0">
                <a:solidFill>
                  <a:schemeClr val="bg1"/>
                </a:solidFill>
              </a:rPr>
              <a:t> </a:t>
            </a:r>
            <a:r>
              <a:rPr lang="es-VE" sz="3600" dirty="0" err="1">
                <a:solidFill>
                  <a:schemeClr val="bg1"/>
                </a:solidFill>
              </a:rPr>
              <a:t>thy</a:t>
            </a:r>
            <a:r>
              <a:rPr lang="es-VE" sz="3600" dirty="0">
                <a:solidFill>
                  <a:schemeClr val="bg1"/>
                </a:solidFill>
              </a:rPr>
              <a:t> </a:t>
            </a:r>
            <a:r>
              <a:rPr lang="es-VE" sz="3600" dirty="0" err="1">
                <a:solidFill>
                  <a:schemeClr val="bg1"/>
                </a:solidFill>
              </a:rPr>
              <a:t>gates</a:t>
            </a:r>
            <a:r>
              <a:rPr lang="es-VE" sz="3600" baseline="30000" dirty="0">
                <a:solidFill>
                  <a:schemeClr val="bg1"/>
                </a:solidFill>
              </a:rPr>
              <a:t> </a:t>
            </a:r>
            <a:r>
              <a:rPr lang="he-IL" sz="3600" baseline="30000" dirty="0" smtClean="0">
                <a:solidFill>
                  <a:srgbClr val="FFFF00"/>
                </a:solidFill>
              </a:rPr>
              <a:t>שַׁעַר</a:t>
            </a:r>
            <a:r>
              <a:rPr lang="es-VE" sz="3600" baseline="30000" dirty="0" smtClean="0">
                <a:solidFill>
                  <a:srgbClr val="FFFF00"/>
                </a:solidFill>
              </a:rPr>
              <a:t> </a:t>
            </a:r>
            <a:r>
              <a:rPr lang="he-IL" sz="3600" dirty="0" smtClean="0">
                <a:solidFill>
                  <a:schemeClr val="bg1"/>
                </a:solidFill>
              </a:rPr>
              <a:t>,</a:t>
            </a:r>
            <a:r>
              <a:rPr lang="es-VE" sz="3600" dirty="0" smtClean="0">
                <a:solidFill>
                  <a:schemeClr val="bg1"/>
                </a:solidFill>
              </a:rPr>
              <a:t> </a:t>
            </a:r>
            <a:r>
              <a:rPr lang="es-VE" sz="3600" dirty="0" err="1" smtClean="0">
                <a:solidFill>
                  <a:schemeClr val="bg1"/>
                </a:solidFill>
              </a:rPr>
              <a:t>whatsoever</a:t>
            </a:r>
            <a:r>
              <a:rPr lang="es-VE" sz="3600" dirty="0" smtClean="0">
                <a:solidFill>
                  <a:schemeClr val="bg1"/>
                </a:solidFill>
              </a:rPr>
              <a:t> </a:t>
            </a:r>
            <a:r>
              <a:rPr lang="es-VE" sz="3600" dirty="0" err="1">
                <a:solidFill>
                  <a:schemeClr val="bg1"/>
                </a:solidFill>
              </a:rPr>
              <a:t>thy</a:t>
            </a:r>
            <a:r>
              <a:rPr lang="es-VE" sz="3600" dirty="0">
                <a:solidFill>
                  <a:schemeClr val="bg1"/>
                </a:solidFill>
              </a:rPr>
              <a:t> </a:t>
            </a:r>
            <a:r>
              <a:rPr lang="es-VE" sz="3600" dirty="0" err="1">
                <a:solidFill>
                  <a:schemeClr val="bg1"/>
                </a:solidFill>
              </a:rPr>
              <a:t>soul</a:t>
            </a:r>
            <a:r>
              <a:rPr lang="es-VE" sz="3600" baseline="30000" dirty="0">
                <a:solidFill>
                  <a:schemeClr val="bg1"/>
                </a:solidFill>
              </a:rPr>
              <a:t> </a:t>
            </a:r>
            <a:r>
              <a:rPr lang="he-IL" sz="3600" baseline="30000" dirty="0">
                <a:solidFill>
                  <a:srgbClr val="FFFF00"/>
                </a:solidFill>
              </a:rPr>
              <a:t>נֶפֶשׁ</a:t>
            </a:r>
            <a:r>
              <a:rPr lang="he-IL" sz="3600" dirty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rgbClr val="FFFF00"/>
                </a:solidFill>
              </a:rPr>
              <a:t> </a:t>
            </a:r>
            <a:r>
              <a:rPr lang="es-VE" sz="3600" dirty="0" err="1" smtClean="0">
                <a:solidFill>
                  <a:schemeClr val="bg1"/>
                </a:solidFill>
              </a:rPr>
              <a:t>lusteth</a:t>
            </a:r>
            <a:r>
              <a:rPr lang="es-VE" sz="3600" dirty="0" smtClean="0">
                <a:solidFill>
                  <a:schemeClr val="bg1"/>
                </a:solidFill>
              </a:rPr>
              <a:t> </a:t>
            </a:r>
            <a:r>
              <a:rPr lang="es-VE" sz="3600" dirty="0" err="1">
                <a:solidFill>
                  <a:schemeClr val="bg1"/>
                </a:solidFill>
              </a:rPr>
              <a:t>after</a:t>
            </a:r>
            <a:r>
              <a:rPr lang="es-VE" sz="3600" baseline="30000" dirty="0">
                <a:solidFill>
                  <a:schemeClr val="bg1"/>
                </a:solidFill>
              </a:rPr>
              <a:t> </a:t>
            </a:r>
            <a:r>
              <a:rPr lang="he-IL" sz="3600" baseline="30000" dirty="0" smtClean="0">
                <a:solidFill>
                  <a:srgbClr val="FFFF00"/>
                </a:solidFill>
              </a:rPr>
              <a:t>אַוָּה</a:t>
            </a:r>
            <a:r>
              <a:rPr lang="es-VE" sz="3600" baseline="30000" dirty="0" smtClean="0">
                <a:solidFill>
                  <a:srgbClr val="FFFF00"/>
                </a:solidFill>
              </a:rPr>
              <a:t> </a:t>
            </a:r>
            <a:r>
              <a:rPr lang="he-IL" sz="3600" dirty="0" smtClean="0">
                <a:solidFill>
                  <a:schemeClr val="bg1"/>
                </a:solidFill>
              </a:rPr>
              <a:t>, </a:t>
            </a:r>
            <a:r>
              <a:rPr lang="es-VE" sz="3600" dirty="0" smtClean="0">
                <a:solidFill>
                  <a:schemeClr val="bg1"/>
                </a:solidFill>
              </a:rPr>
              <a:t> </a:t>
            </a:r>
            <a:r>
              <a:rPr lang="es-VE" sz="3600" dirty="0" err="1" smtClean="0">
                <a:solidFill>
                  <a:schemeClr val="bg1"/>
                </a:solidFill>
              </a:rPr>
              <a:t>according</a:t>
            </a:r>
            <a:r>
              <a:rPr lang="es-VE" sz="3600" dirty="0" smtClean="0">
                <a:solidFill>
                  <a:schemeClr val="bg1"/>
                </a:solidFill>
              </a:rPr>
              <a:t> </a:t>
            </a:r>
            <a:r>
              <a:rPr lang="es-VE" sz="3600" dirty="0" err="1">
                <a:solidFill>
                  <a:schemeClr val="bg1"/>
                </a:solidFill>
              </a:rPr>
              <a:t>to</a:t>
            </a:r>
            <a:r>
              <a:rPr lang="es-VE" sz="3600" dirty="0">
                <a:solidFill>
                  <a:schemeClr val="bg1"/>
                </a:solidFill>
              </a:rPr>
              <a:t> </a:t>
            </a:r>
            <a:r>
              <a:rPr lang="es-VE" sz="3600" dirty="0" err="1">
                <a:solidFill>
                  <a:schemeClr val="bg1"/>
                </a:solidFill>
              </a:rPr>
              <a:t>the</a:t>
            </a:r>
            <a:r>
              <a:rPr lang="es-VE" sz="3600" dirty="0">
                <a:solidFill>
                  <a:schemeClr val="bg1"/>
                </a:solidFill>
              </a:rPr>
              <a:t> </a:t>
            </a:r>
            <a:r>
              <a:rPr lang="es-VE" sz="3600" dirty="0" err="1">
                <a:solidFill>
                  <a:schemeClr val="bg1"/>
                </a:solidFill>
              </a:rPr>
              <a:t>blessing</a:t>
            </a:r>
            <a:r>
              <a:rPr lang="es-VE" sz="3600" baseline="30000" dirty="0">
                <a:solidFill>
                  <a:schemeClr val="bg1"/>
                </a:solidFill>
              </a:rPr>
              <a:t> </a:t>
            </a:r>
            <a:r>
              <a:rPr lang="he-IL" sz="3600" baseline="30000" dirty="0">
                <a:solidFill>
                  <a:srgbClr val="FFFF00"/>
                </a:solidFill>
              </a:rPr>
              <a:t>בְּרָכָה</a:t>
            </a:r>
            <a:r>
              <a:rPr lang="he-IL" sz="3600" dirty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chemeClr val="bg1"/>
                </a:solidFill>
              </a:rPr>
              <a:t>of </a:t>
            </a:r>
            <a:r>
              <a:rPr lang="es-VE" sz="3600" dirty="0" err="1">
                <a:solidFill>
                  <a:schemeClr val="bg1"/>
                </a:solidFill>
              </a:rPr>
              <a:t>the</a:t>
            </a:r>
            <a:r>
              <a:rPr lang="es-VE" sz="3600" dirty="0">
                <a:solidFill>
                  <a:schemeClr val="bg1"/>
                </a:solidFill>
              </a:rPr>
              <a:t> LORD</a:t>
            </a:r>
            <a:r>
              <a:rPr lang="es-VE" sz="3600" baseline="30000" dirty="0">
                <a:solidFill>
                  <a:schemeClr val="bg1"/>
                </a:solidFill>
              </a:rPr>
              <a:t> </a:t>
            </a:r>
            <a:r>
              <a:rPr lang="he-IL" sz="3600" baseline="30000" dirty="0">
                <a:solidFill>
                  <a:srgbClr val="FFFF00"/>
                </a:solidFill>
              </a:rPr>
              <a:t>יְהוָה</a:t>
            </a:r>
            <a:r>
              <a:rPr lang="he-IL" sz="3600" dirty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rgbClr val="FFFF00"/>
                </a:solidFill>
              </a:rPr>
              <a:t> </a:t>
            </a:r>
            <a:r>
              <a:rPr lang="es-VE" sz="3600" dirty="0" err="1" smtClean="0">
                <a:solidFill>
                  <a:schemeClr val="bg1"/>
                </a:solidFill>
              </a:rPr>
              <a:t>thy</a:t>
            </a:r>
            <a:r>
              <a:rPr lang="es-VE" sz="3600" dirty="0" smtClean="0">
                <a:solidFill>
                  <a:schemeClr val="bg1"/>
                </a:solidFill>
              </a:rPr>
              <a:t> </a:t>
            </a:r>
            <a:r>
              <a:rPr lang="es-VE" sz="3600" dirty="0" err="1">
                <a:solidFill>
                  <a:schemeClr val="bg1"/>
                </a:solidFill>
              </a:rPr>
              <a:t>God</a:t>
            </a:r>
            <a:r>
              <a:rPr lang="es-VE" sz="3600" baseline="30000" dirty="0">
                <a:solidFill>
                  <a:schemeClr val="bg1"/>
                </a:solidFill>
              </a:rPr>
              <a:t> </a:t>
            </a:r>
            <a:r>
              <a:rPr lang="he-IL" sz="3600" baseline="30000" dirty="0">
                <a:solidFill>
                  <a:srgbClr val="FFFF00"/>
                </a:solidFill>
              </a:rPr>
              <a:t>אֱלֹהִים</a:t>
            </a:r>
            <a:r>
              <a:rPr lang="he-IL" sz="3600" dirty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rgbClr val="FFFF00"/>
                </a:solidFill>
              </a:rPr>
              <a:t> </a:t>
            </a:r>
            <a:r>
              <a:rPr lang="es-VE" sz="3600" dirty="0" err="1" smtClean="0">
                <a:solidFill>
                  <a:schemeClr val="bg1"/>
                </a:solidFill>
              </a:rPr>
              <a:t>which</a:t>
            </a:r>
            <a:r>
              <a:rPr lang="es-VE" sz="3600" dirty="0" smtClean="0">
                <a:solidFill>
                  <a:schemeClr val="bg1"/>
                </a:solidFill>
              </a:rPr>
              <a:t> </a:t>
            </a:r>
            <a:r>
              <a:rPr lang="es-VE" sz="3600" dirty="0">
                <a:solidFill>
                  <a:schemeClr val="bg1"/>
                </a:solidFill>
              </a:rPr>
              <a:t>he </a:t>
            </a:r>
            <a:r>
              <a:rPr lang="es-VE" sz="3600" dirty="0" err="1">
                <a:solidFill>
                  <a:schemeClr val="bg1"/>
                </a:solidFill>
              </a:rPr>
              <a:t>hath</a:t>
            </a:r>
            <a:r>
              <a:rPr lang="es-VE" sz="3600" dirty="0">
                <a:solidFill>
                  <a:schemeClr val="bg1"/>
                </a:solidFill>
              </a:rPr>
              <a:t> </a:t>
            </a:r>
            <a:r>
              <a:rPr lang="es-VE" sz="3600" dirty="0" err="1">
                <a:solidFill>
                  <a:schemeClr val="bg1"/>
                </a:solidFill>
              </a:rPr>
              <a:t>given</a:t>
            </a:r>
            <a:r>
              <a:rPr lang="es-VE" sz="3600" baseline="30000" dirty="0">
                <a:solidFill>
                  <a:schemeClr val="bg1"/>
                </a:solidFill>
              </a:rPr>
              <a:t> </a:t>
            </a:r>
            <a:r>
              <a:rPr lang="he-IL" sz="3600" baseline="30000" dirty="0">
                <a:solidFill>
                  <a:srgbClr val="FFFF00"/>
                </a:solidFill>
              </a:rPr>
              <a:t>נָתַן</a:t>
            </a:r>
            <a:r>
              <a:rPr lang="he-IL" sz="3600" dirty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rgbClr val="FFFF00"/>
                </a:solidFill>
              </a:rPr>
              <a:t> </a:t>
            </a:r>
            <a:r>
              <a:rPr lang="es-VE" sz="3600" dirty="0" err="1" smtClean="0">
                <a:solidFill>
                  <a:schemeClr val="bg1"/>
                </a:solidFill>
              </a:rPr>
              <a:t>thee</a:t>
            </a:r>
            <a:r>
              <a:rPr lang="es-VE" sz="3600" dirty="0">
                <a:solidFill>
                  <a:schemeClr val="bg1"/>
                </a:solidFill>
              </a:rPr>
              <a:t>: </a:t>
            </a:r>
            <a:r>
              <a:rPr lang="es-VE" sz="3600" dirty="0" err="1">
                <a:solidFill>
                  <a:schemeClr val="bg1"/>
                </a:solidFill>
              </a:rPr>
              <a:t>the</a:t>
            </a:r>
            <a:r>
              <a:rPr lang="es-VE" sz="3600" dirty="0">
                <a:solidFill>
                  <a:schemeClr val="bg1"/>
                </a:solidFill>
              </a:rPr>
              <a:t> </a:t>
            </a:r>
            <a:r>
              <a:rPr lang="es-VE" sz="3600" dirty="0" err="1">
                <a:solidFill>
                  <a:schemeClr val="bg1"/>
                </a:solidFill>
              </a:rPr>
              <a:t>unclean</a:t>
            </a:r>
            <a:r>
              <a:rPr lang="es-VE" sz="3600" baseline="30000" dirty="0">
                <a:solidFill>
                  <a:schemeClr val="bg1"/>
                </a:solidFill>
              </a:rPr>
              <a:t> </a:t>
            </a:r>
            <a:r>
              <a:rPr lang="he-IL" sz="3600" baseline="30000" dirty="0">
                <a:solidFill>
                  <a:srgbClr val="FFFF00"/>
                </a:solidFill>
              </a:rPr>
              <a:t>טָמֵא</a:t>
            </a:r>
            <a:r>
              <a:rPr lang="he-IL" sz="3600" dirty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chemeClr val="bg1"/>
                </a:solidFill>
              </a:rPr>
              <a:t>and </a:t>
            </a:r>
            <a:r>
              <a:rPr lang="es-VE" sz="3600" dirty="0" err="1">
                <a:solidFill>
                  <a:schemeClr val="bg1"/>
                </a:solidFill>
              </a:rPr>
              <a:t>the</a:t>
            </a:r>
            <a:r>
              <a:rPr lang="es-VE" sz="3600" dirty="0">
                <a:solidFill>
                  <a:schemeClr val="bg1"/>
                </a:solidFill>
              </a:rPr>
              <a:t> </a:t>
            </a:r>
            <a:r>
              <a:rPr lang="es-VE" sz="3600" dirty="0" err="1">
                <a:solidFill>
                  <a:schemeClr val="bg1"/>
                </a:solidFill>
              </a:rPr>
              <a:t>clean</a:t>
            </a:r>
            <a:r>
              <a:rPr lang="es-VE" sz="3600" baseline="30000" dirty="0">
                <a:solidFill>
                  <a:schemeClr val="bg1"/>
                </a:solidFill>
              </a:rPr>
              <a:t> </a:t>
            </a:r>
            <a:r>
              <a:rPr lang="he-IL" sz="3600" baseline="30000" dirty="0">
                <a:solidFill>
                  <a:srgbClr val="FFFF00"/>
                </a:solidFill>
              </a:rPr>
              <a:t>טָהוֹר</a:t>
            </a:r>
            <a:r>
              <a:rPr lang="he-IL" sz="3600" dirty="0">
                <a:solidFill>
                  <a:srgbClr val="FFFF00"/>
                </a:solidFill>
              </a:rPr>
              <a:t> </a:t>
            </a:r>
            <a:r>
              <a:rPr lang="es-VE" sz="3600" dirty="0" err="1">
                <a:solidFill>
                  <a:schemeClr val="bg1"/>
                </a:solidFill>
              </a:rPr>
              <a:t>may</a:t>
            </a:r>
            <a:r>
              <a:rPr lang="es-VE" sz="3600" dirty="0">
                <a:solidFill>
                  <a:schemeClr val="bg1"/>
                </a:solidFill>
              </a:rPr>
              <a:t> </a:t>
            </a:r>
            <a:r>
              <a:rPr lang="es-VE" sz="3600" dirty="0" err="1">
                <a:solidFill>
                  <a:schemeClr val="bg1"/>
                </a:solidFill>
              </a:rPr>
              <a:t>eat</a:t>
            </a:r>
            <a:r>
              <a:rPr lang="es-VE" sz="3600" baseline="30000" dirty="0">
                <a:solidFill>
                  <a:schemeClr val="bg1"/>
                </a:solidFill>
              </a:rPr>
              <a:t> </a:t>
            </a:r>
            <a:r>
              <a:rPr lang="he-IL" sz="3600" baseline="30000" dirty="0">
                <a:solidFill>
                  <a:srgbClr val="FFFF00"/>
                </a:solidFill>
              </a:rPr>
              <a:t>אָכַל</a:t>
            </a:r>
            <a:r>
              <a:rPr lang="he-IL" sz="3600" dirty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rgbClr val="FFFF00"/>
                </a:solidFill>
              </a:rPr>
              <a:t> </a:t>
            </a:r>
            <a:r>
              <a:rPr lang="es-VE" sz="3600" dirty="0" err="1" smtClean="0">
                <a:solidFill>
                  <a:schemeClr val="bg1"/>
                </a:solidFill>
              </a:rPr>
              <a:t>thereof</a:t>
            </a:r>
            <a:r>
              <a:rPr lang="es-VE" sz="3600" dirty="0">
                <a:solidFill>
                  <a:schemeClr val="bg1"/>
                </a:solidFill>
              </a:rPr>
              <a:t>, as of </a:t>
            </a:r>
            <a:r>
              <a:rPr lang="es-VE" sz="3600" dirty="0" err="1">
                <a:solidFill>
                  <a:schemeClr val="bg1"/>
                </a:solidFill>
              </a:rPr>
              <a:t>the</a:t>
            </a:r>
            <a:r>
              <a:rPr lang="es-VE" sz="3600" dirty="0">
                <a:solidFill>
                  <a:schemeClr val="bg1"/>
                </a:solidFill>
              </a:rPr>
              <a:t> </a:t>
            </a:r>
            <a:r>
              <a:rPr lang="es-VE" sz="3600" dirty="0" err="1">
                <a:solidFill>
                  <a:schemeClr val="bg1"/>
                </a:solidFill>
              </a:rPr>
              <a:t>roebuck</a:t>
            </a:r>
            <a:r>
              <a:rPr lang="es-VE" sz="3600" baseline="30000" dirty="0">
                <a:solidFill>
                  <a:schemeClr val="bg1"/>
                </a:solidFill>
              </a:rPr>
              <a:t> </a:t>
            </a:r>
            <a:r>
              <a:rPr lang="he-IL" sz="3600" baseline="30000" dirty="0" smtClean="0">
                <a:solidFill>
                  <a:srgbClr val="FFFF00"/>
                </a:solidFill>
              </a:rPr>
              <a:t>צְבִי</a:t>
            </a:r>
            <a:r>
              <a:rPr lang="es-VE" sz="3600" baseline="30000" dirty="0" smtClean="0">
                <a:solidFill>
                  <a:srgbClr val="FFFF00"/>
                </a:solidFill>
              </a:rPr>
              <a:t> </a:t>
            </a:r>
            <a:r>
              <a:rPr lang="he-IL" sz="3600" dirty="0" smtClean="0">
                <a:solidFill>
                  <a:schemeClr val="bg1"/>
                </a:solidFill>
              </a:rPr>
              <a:t>, </a:t>
            </a:r>
            <a:r>
              <a:rPr lang="es-VE" sz="3600" dirty="0" smtClean="0">
                <a:solidFill>
                  <a:schemeClr val="bg1"/>
                </a:solidFill>
              </a:rPr>
              <a:t> and </a:t>
            </a:r>
            <a:r>
              <a:rPr lang="es-VE" sz="3600" dirty="0">
                <a:solidFill>
                  <a:schemeClr val="bg1"/>
                </a:solidFill>
              </a:rPr>
              <a:t>as of </a:t>
            </a:r>
            <a:r>
              <a:rPr lang="es-VE" sz="3600" dirty="0" err="1">
                <a:solidFill>
                  <a:schemeClr val="bg1"/>
                </a:solidFill>
              </a:rPr>
              <a:t>the</a:t>
            </a:r>
            <a:r>
              <a:rPr lang="es-VE" sz="3600" dirty="0">
                <a:solidFill>
                  <a:schemeClr val="bg1"/>
                </a:solidFill>
              </a:rPr>
              <a:t> </a:t>
            </a:r>
            <a:r>
              <a:rPr lang="es-VE" sz="3600" dirty="0" err="1">
                <a:solidFill>
                  <a:schemeClr val="bg1"/>
                </a:solidFill>
              </a:rPr>
              <a:t>hart</a:t>
            </a:r>
            <a:r>
              <a:rPr lang="es-VE" sz="3600" baseline="30000" dirty="0">
                <a:solidFill>
                  <a:schemeClr val="bg1"/>
                </a:solidFill>
              </a:rPr>
              <a:t> </a:t>
            </a:r>
            <a:r>
              <a:rPr lang="he-IL" sz="3600" baseline="30000" dirty="0" smtClean="0">
                <a:solidFill>
                  <a:srgbClr val="FFFF00"/>
                </a:solidFill>
              </a:rPr>
              <a:t>אַיָל</a:t>
            </a:r>
            <a:r>
              <a:rPr lang="es-VE" sz="3600" baseline="30000" dirty="0" smtClean="0">
                <a:solidFill>
                  <a:srgbClr val="FFFF00"/>
                </a:solidFill>
              </a:rPr>
              <a:t> </a:t>
            </a:r>
            <a:r>
              <a:rPr lang="he-IL" sz="3600" dirty="0" smtClean="0">
                <a:solidFill>
                  <a:schemeClr val="bg1"/>
                </a:solidFill>
              </a:rPr>
              <a:t>.</a:t>
            </a:r>
            <a:endParaRPr lang="he-IL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0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1705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6600" dirty="0" smtClean="0">
                <a:solidFill>
                  <a:schemeClr val="bg1"/>
                </a:solidFill>
              </a:rPr>
              <a:t>En el</a:t>
            </a:r>
            <a:r>
              <a:rPr lang="es-VE" sz="6600" b="1" dirty="0" smtClean="0">
                <a:solidFill>
                  <a:schemeClr val="bg1"/>
                </a:solidFill>
              </a:rPr>
              <a:t> Nuevo Testamento</a:t>
            </a:r>
            <a:endParaRPr lang="es-VE" sz="6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1705372"/>
            <a:ext cx="9144000" cy="4009628"/>
          </a:xfrm>
        </p:spPr>
        <p:txBody>
          <a:bodyPr anchor="ctr">
            <a:noAutofit/>
          </a:bodyPr>
          <a:lstStyle/>
          <a:p>
            <a:r>
              <a:rPr lang="es-VE" sz="9600" dirty="0" smtClean="0">
                <a:solidFill>
                  <a:schemeClr val="bg1"/>
                </a:solidFill>
              </a:rPr>
              <a:t>Próxima Clase</a:t>
            </a:r>
            <a:endParaRPr lang="es-VE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746538"/>
              </p:ext>
            </p:extLst>
          </p:nvPr>
        </p:nvGraphicFramePr>
        <p:xfrm>
          <a:off x="0" y="-1"/>
          <a:ext cx="9144000" cy="5715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3808"/>
                <a:gridCol w="3168352"/>
                <a:gridCol w="3131840"/>
              </a:tblGrid>
              <a:tr h="1143000">
                <a:tc>
                  <a:txBody>
                    <a:bodyPr/>
                    <a:lstStyle/>
                    <a:p>
                      <a:pPr algn="ctr"/>
                      <a:endParaRPr lang="es-VE" sz="2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3600" dirty="0" smtClean="0"/>
                        <a:t>Antiguo Pacto</a:t>
                      </a:r>
                      <a:endParaRPr lang="es-VE" sz="3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24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4000" dirty="0" smtClean="0"/>
                        <a:t>Nuevo Pacto</a:t>
                      </a:r>
                      <a:endParaRPr lang="es-VE" sz="4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2424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s-VE" sz="6000" dirty="0" err="1" smtClean="0">
                          <a:solidFill>
                            <a:schemeClr val="bg1"/>
                          </a:solidFill>
                        </a:rPr>
                        <a:t>Strong</a:t>
                      </a:r>
                      <a:endParaRPr lang="es-VE" sz="6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24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6600" b="1" dirty="0" smtClean="0">
                          <a:solidFill>
                            <a:srgbClr val="92D050"/>
                          </a:solidFill>
                        </a:rPr>
                        <a:t>H</a:t>
                      </a:r>
                      <a:r>
                        <a:rPr lang="es-VE" sz="6600" i="1" dirty="0" smtClean="0">
                          <a:solidFill>
                            <a:srgbClr val="92D050"/>
                          </a:solidFill>
                        </a:rPr>
                        <a:t>5315</a:t>
                      </a:r>
                      <a:r>
                        <a:rPr lang="es-VE" sz="6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s-VE" sz="6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6600" b="1" dirty="0" smtClean="0">
                          <a:solidFill>
                            <a:srgbClr val="92D050"/>
                          </a:solidFill>
                        </a:rPr>
                        <a:t>G</a:t>
                      </a:r>
                      <a:r>
                        <a:rPr lang="es-VE" sz="6600" i="1" dirty="0" smtClean="0">
                          <a:solidFill>
                            <a:srgbClr val="92D050"/>
                          </a:solidFill>
                        </a:rPr>
                        <a:t>5590</a:t>
                      </a:r>
                      <a:r>
                        <a:rPr lang="es-VE" sz="6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s-VE" sz="6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s-VE" sz="5400" dirty="0" smtClean="0">
                          <a:solidFill>
                            <a:schemeClr val="bg1"/>
                          </a:solidFill>
                        </a:rPr>
                        <a:t>Original</a:t>
                      </a:r>
                      <a:endParaRPr lang="es-VE" sz="5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24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6600" dirty="0" smtClean="0">
                          <a:solidFill>
                            <a:schemeClr val="bg1"/>
                          </a:solidFill>
                        </a:rPr>
                        <a:t>נֶפֶשׁ</a:t>
                      </a:r>
                      <a:endParaRPr lang="es-VE" sz="6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6600" dirty="0" smtClean="0">
                          <a:solidFill>
                            <a:schemeClr val="bg1"/>
                          </a:solidFill>
                        </a:rPr>
                        <a:t>ψυχή </a:t>
                      </a:r>
                      <a:endParaRPr lang="es-VE" sz="6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s-VE" sz="3200" dirty="0" smtClean="0">
                          <a:solidFill>
                            <a:schemeClr val="bg1"/>
                          </a:solidFill>
                        </a:rPr>
                        <a:t>Escritura Castellana</a:t>
                      </a:r>
                      <a:endParaRPr lang="es-VE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24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6000" b="1" dirty="0" err="1" smtClean="0">
                          <a:solidFill>
                            <a:schemeClr val="bg1"/>
                          </a:solidFill>
                        </a:rPr>
                        <a:t>nephesh</a:t>
                      </a:r>
                      <a:endParaRPr lang="es-VE" sz="6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6600" b="1" dirty="0" err="1" smtClean="0">
                          <a:solidFill>
                            <a:schemeClr val="bg1"/>
                          </a:solidFill>
                        </a:rPr>
                        <a:t>psuche</a:t>
                      </a:r>
                      <a:r>
                        <a:rPr lang="es-VE" sz="6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s-VE" sz="6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s-VE" sz="3600" dirty="0" smtClean="0">
                          <a:solidFill>
                            <a:schemeClr val="bg1"/>
                          </a:solidFill>
                        </a:rPr>
                        <a:t>Pronunciación</a:t>
                      </a:r>
                      <a:endParaRPr lang="es-VE" sz="3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24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5400" dirty="0" err="1" smtClean="0">
                          <a:solidFill>
                            <a:schemeClr val="accent6"/>
                          </a:solidFill>
                        </a:rPr>
                        <a:t>neh</a:t>
                      </a:r>
                      <a:r>
                        <a:rPr lang="es-VE" sz="5400" dirty="0" smtClean="0">
                          <a:solidFill>
                            <a:schemeClr val="accent6"/>
                          </a:solidFill>
                        </a:rPr>
                        <a:t>'-</a:t>
                      </a:r>
                      <a:r>
                        <a:rPr lang="es-VE" sz="5400" dirty="0" err="1" smtClean="0">
                          <a:solidFill>
                            <a:schemeClr val="accent6"/>
                          </a:solidFill>
                        </a:rPr>
                        <a:t>fesh</a:t>
                      </a:r>
                      <a:endParaRPr lang="es-VE" sz="5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6000" dirty="0" err="1" smtClean="0">
                          <a:solidFill>
                            <a:schemeClr val="accent6"/>
                          </a:solidFill>
                        </a:rPr>
                        <a:t>psï-chee</a:t>
                      </a:r>
                      <a:r>
                        <a:rPr lang="es-VE" sz="6000" dirty="0" smtClean="0">
                          <a:solidFill>
                            <a:schemeClr val="accent6"/>
                          </a:solidFill>
                        </a:rPr>
                        <a:t>'</a:t>
                      </a:r>
                      <a:endParaRPr lang="es-VE" sz="6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4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1705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6600" dirty="0" smtClean="0">
                <a:solidFill>
                  <a:schemeClr val="bg1"/>
                </a:solidFill>
              </a:rPr>
              <a:t>En el</a:t>
            </a:r>
            <a:r>
              <a:rPr lang="es-VE" sz="6600" b="1" dirty="0" smtClean="0">
                <a:solidFill>
                  <a:schemeClr val="bg1"/>
                </a:solidFill>
              </a:rPr>
              <a:t> Antiguo Testamento</a:t>
            </a:r>
            <a:endParaRPr lang="es-VE" sz="6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1705372"/>
            <a:ext cx="9144000" cy="4009628"/>
          </a:xfrm>
        </p:spPr>
        <p:txBody>
          <a:bodyPr>
            <a:noAutofit/>
          </a:bodyPr>
          <a:lstStyle/>
          <a:p>
            <a:r>
              <a:rPr lang="es-VE" sz="4800" dirty="0" smtClean="0">
                <a:solidFill>
                  <a:schemeClr val="bg1"/>
                </a:solidFill>
              </a:rPr>
              <a:t>La palabra que generalmente se traduce “alma” es </a:t>
            </a:r>
            <a:r>
              <a:rPr lang="es-VE" sz="4800" b="1" i="1" dirty="0" err="1" smtClean="0">
                <a:solidFill>
                  <a:schemeClr val="bg1"/>
                </a:solidFill>
              </a:rPr>
              <a:t>nephesh</a:t>
            </a:r>
            <a:r>
              <a:rPr lang="es-VE" sz="4800" dirty="0" smtClean="0">
                <a:solidFill>
                  <a:schemeClr val="bg1"/>
                </a:solidFill>
              </a:rPr>
              <a:t>, que aparece más de </a:t>
            </a:r>
            <a:r>
              <a:rPr lang="es-VE" sz="4800" b="1" dirty="0" smtClean="0">
                <a:solidFill>
                  <a:schemeClr val="bg1"/>
                </a:solidFill>
              </a:rPr>
              <a:t>750 veces</a:t>
            </a:r>
            <a:r>
              <a:rPr lang="es-VE" sz="4800" dirty="0" smtClean="0">
                <a:solidFill>
                  <a:schemeClr val="bg1"/>
                </a:solidFill>
              </a:rPr>
              <a:t> y quiere decir principalmente “</a:t>
            </a:r>
            <a:r>
              <a:rPr lang="es-VE" sz="4800" b="1" dirty="0" smtClean="0">
                <a:solidFill>
                  <a:schemeClr val="bg1"/>
                </a:solidFill>
              </a:rPr>
              <a:t>vida</a:t>
            </a:r>
            <a:r>
              <a:rPr lang="es-VE" sz="4800" dirty="0" smtClean="0">
                <a:solidFill>
                  <a:schemeClr val="bg1"/>
                </a:solidFill>
              </a:rPr>
              <a:t>” o “</a:t>
            </a:r>
            <a:r>
              <a:rPr lang="es-VE" sz="4800" b="1" dirty="0" smtClean="0">
                <a:solidFill>
                  <a:schemeClr val="bg1"/>
                </a:solidFill>
              </a:rPr>
              <a:t>que posee vida</a:t>
            </a:r>
            <a:r>
              <a:rPr lang="es-VE" sz="4800" dirty="0" smtClean="0">
                <a:solidFill>
                  <a:schemeClr val="bg1"/>
                </a:solidFill>
              </a:rPr>
              <a:t>”.</a:t>
            </a:r>
            <a:endParaRPr lang="es-V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23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1921396"/>
            <a:ext cx="9144000" cy="17053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8800" b="1" dirty="0"/>
              <a:t>Se usa tanto </a:t>
            </a:r>
            <a:r>
              <a:rPr lang="es-VE" sz="8800" b="1" dirty="0" smtClean="0"/>
              <a:t>para:</a:t>
            </a:r>
            <a:endParaRPr lang="es-VE" sz="8800" b="1" dirty="0"/>
          </a:p>
        </p:txBody>
      </p:sp>
    </p:spTree>
    <p:extLst>
      <p:ext uri="{BB962C8B-B14F-4D97-AF65-F5344CB8AC3E}">
        <p14:creationId xmlns:p14="http://schemas.microsoft.com/office/powerpoint/2010/main" val="33555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6979"/>
            <a:ext cx="9144000" cy="14893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6600" b="1" dirty="0" smtClean="0">
                <a:solidFill>
                  <a:schemeClr val="bg1"/>
                </a:solidFill>
              </a:rPr>
              <a:t>Animales</a:t>
            </a:r>
          </a:p>
          <a:p>
            <a:pPr algn="ctr"/>
            <a:r>
              <a:rPr lang="es-VE" sz="3200" b="1" dirty="0" err="1" smtClean="0">
                <a:solidFill>
                  <a:schemeClr val="bg1"/>
                </a:solidFill>
              </a:rPr>
              <a:t>Gn</a:t>
            </a:r>
            <a:r>
              <a:rPr lang="es-VE" sz="3200" b="1" dirty="0" smtClean="0">
                <a:solidFill>
                  <a:schemeClr val="bg1"/>
                </a:solidFill>
              </a:rPr>
              <a:t> 9:12 - RV1909</a:t>
            </a:r>
            <a:endParaRPr lang="es-VE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1489348"/>
            <a:ext cx="9144000" cy="4225652"/>
          </a:xfrm>
        </p:spPr>
        <p:txBody>
          <a:bodyPr anchor="ctr">
            <a:noAutofit/>
          </a:bodyPr>
          <a:lstStyle/>
          <a:p>
            <a:r>
              <a:rPr lang="es-VE" sz="4400" dirty="0" smtClean="0">
                <a:solidFill>
                  <a:schemeClr val="bg1"/>
                </a:solidFill>
              </a:rPr>
              <a:t>Y dijo</a:t>
            </a:r>
            <a:r>
              <a:rPr lang="he-IL" sz="4400" baseline="30000" dirty="0" smtClean="0">
                <a:solidFill>
                  <a:srgbClr val="FFFF00"/>
                </a:solidFill>
              </a:rPr>
              <a:t>אָמַר</a:t>
            </a:r>
            <a:r>
              <a:rPr lang="he-IL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chemeClr val="bg1"/>
                </a:solidFill>
              </a:rPr>
              <a:t>Dios </a:t>
            </a:r>
            <a:r>
              <a:rPr lang="es-VE" sz="4400" baseline="30000" dirty="0" smtClean="0">
                <a:solidFill>
                  <a:schemeClr val="bg1"/>
                </a:solidFill>
              </a:rPr>
              <a:t> </a:t>
            </a:r>
            <a:r>
              <a:rPr lang="he-IL" sz="4400" baseline="30000" dirty="0" smtClean="0">
                <a:solidFill>
                  <a:srgbClr val="FFFF00"/>
                </a:solidFill>
              </a:rPr>
              <a:t>אֱלֹהִים</a:t>
            </a:r>
            <a:r>
              <a:rPr lang="es-VE" sz="4400" baseline="30000" dirty="0" smtClean="0">
                <a:solidFill>
                  <a:srgbClr val="FFFF00"/>
                </a:solidFill>
              </a:rPr>
              <a:t> </a:t>
            </a:r>
            <a:r>
              <a:rPr lang="he-IL" sz="4400" dirty="0" smtClean="0">
                <a:solidFill>
                  <a:schemeClr val="bg1"/>
                </a:solidFill>
              </a:rPr>
              <a:t>:</a:t>
            </a:r>
            <a:r>
              <a:rPr lang="es-VE" sz="4400" dirty="0" smtClean="0">
                <a:solidFill>
                  <a:schemeClr val="bg1"/>
                </a:solidFill>
              </a:rPr>
              <a:t> Esta</a:t>
            </a:r>
            <a:r>
              <a:rPr lang="es-VE" sz="4400" baseline="30000" dirty="0" smtClean="0">
                <a:solidFill>
                  <a:schemeClr val="bg1"/>
                </a:solidFill>
              </a:rPr>
              <a:t> </a:t>
            </a:r>
            <a:r>
              <a:rPr lang="he-IL" sz="4400" baseline="30000" dirty="0" smtClean="0">
                <a:solidFill>
                  <a:srgbClr val="FFFF00"/>
                </a:solidFill>
              </a:rPr>
              <a:t>זֹאת</a:t>
            </a:r>
            <a:r>
              <a:rPr lang="he-IL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chemeClr val="bg1"/>
                </a:solidFill>
              </a:rPr>
              <a:t>será la señal</a:t>
            </a:r>
            <a:r>
              <a:rPr lang="es-VE" sz="4400" baseline="30000" dirty="0" smtClean="0">
                <a:solidFill>
                  <a:schemeClr val="bg1"/>
                </a:solidFill>
              </a:rPr>
              <a:t> </a:t>
            </a:r>
            <a:r>
              <a:rPr lang="he-IL" sz="4400" baseline="30000" dirty="0" smtClean="0">
                <a:solidFill>
                  <a:srgbClr val="FFFF00"/>
                </a:solidFill>
              </a:rPr>
              <a:t>אוֹת</a:t>
            </a:r>
            <a:r>
              <a:rPr lang="he-IL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chemeClr val="bg1"/>
                </a:solidFill>
              </a:rPr>
              <a:t>del pacto</a:t>
            </a:r>
            <a:r>
              <a:rPr lang="es-VE" sz="4400" baseline="30000" dirty="0" smtClean="0">
                <a:solidFill>
                  <a:schemeClr val="bg1"/>
                </a:solidFill>
              </a:rPr>
              <a:t> </a:t>
            </a:r>
            <a:r>
              <a:rPr lang="he-IL" sz="4400" baseline="30000" dirty="0" smtClean="0">
                <a:solidFill>
                  <a:srgbClr val="FFFF00"/>
                </a:solidFill>
              </a:rPr>
              <a:t>בְּרִית</a:t>
            </a:r>
            <a:r>
              <a:rPr lang="he-IL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chemeClr val="bg1"/>
                </a:solidFill>
              </a:rPr>
              <a:t>que</a:t>
            </a:r>
            <a:r>
              <a:rPr lang="es-VE" sz="4400" baseline="30000" dirty="0" smtClean="0">
                <a:solidFill>
                  <a:schemeClr val="bg1"/>
                </a:solidFill>
              </a:rPr>
              <a:t> </a:t>
            </a:r>
            <a:r>
              <a:rPr lang="he-IL" sz="4400" baseline="30000" dirty="0" smtClean="0">
                <a:solidFill>
                  <a:srgbClr val="FFFF00"/>
                </a:solidFill>
              </a:rPr>
              <a:t>אֲשֶׁר</a:t>
            </a:r>
            <a:r>
              <a:rPr lang="he-IL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chemeClr val="bg1"/>
                </a:solidFill>
              </a:rPr>
              <a:t>yo</a:t>
            </a:r>
            <a:r>
              <a:rPr lang="es-VE" sz="4400" baseline="30000" dirty="0" smtClean="0">
                <a:solidFill>
                  <a:schemeClr val="bg1"/>
                </a:solidFill>
              </a:rPr>
              <a:t> </a:t>
            </a:r>
            <a:r>
              <a:rPr lang="he-IL" sz="4400" baseline="30000" dirty="0" smtClean="0">
                <a:solidFill>
                  <a:srgbClr val="FFFF00"/>
                </a:solidFill>
              </a:rPr>
              <a:t>אֲנִי</a:t>
            </a:r>
            <a:r>
              <a:rPr lang="he-IL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chemeClr val="bg1"/>
                </a:solidFill>
              </a:rPr>
              <a:t>establezco</a:t>
            </a:r>
            <a:r>
              <a:rPr lang="es-VE" sz="4400" baseline="30000" dirty="0" smtClean="0">
                <a:solidFill>
                  <a:schemeClr val="bg1"/>
                </a:solidFill>
              </a:rPr>
              <a:t> </a:t>
            </a:r>
            <a:r>
              <a:rPr lang="he-IL" sz="4400" baseline="30000" dirty="0" smtClean="0">
                <a:solidFill>
                  <a:srgbClr val="FFFF00"/>
                </a:solidFill>
              </a:rPr>
              <a:t>נָתַן</a:t>
            </a:r>
            <a:r>
              <a:rPr lang="he-IL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chemeClr val="bg1"/>
                </a:solidFill>
              </a:rPr>
              <a:t>entre</a:t>
            </a:r>
            <a:r>
              <a:rPr lang="es-VE" sz="4400" baseline="30000" dirty="0" smtClean="0">
                <a:solidFill>
                  <a:schemeClr val="bg1"/>
                </a:solidFill>
              </a:rPr>
              <a:t> </a:t>
            </a:r>
            <a:r>
              <a:rPr lang="he-IL" sz="4400" baseline="30000" dirty="0" smtClean="0">
                <a:solidFill>
                  <a:srgbClr val="FFFF00"/>
                </a:solidFill>
              </a:rPr>
              <a:t>בֵּין</a:t>
            </a:r>
            <a:r>
              <a:rPr lang="he-IL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chemeClr val="bg1"/>
                </a:solidFill>
              </a:rPr>
              <a:t>mí</a:t>
            </a:r>
            <a:r>
              <a:rPr lang="es-VE" sz="4400" baseline="30000" dirty="0" smtClean="0">
                <a:solidFill>
                  <a:schemeClr val="bg1"/>
                </a:solidFill>
              </a:rPr>
              <a:t>  </a:t>
            </a:r>
            <a:r>
              <a:rPr lang="he-IL" sz="4400" baseline="30000" dirty="0" smtClean="0">
                <a:solidFill>
                  <a:srgbClr val="FFFF00"/>
                </a:solidFill>
              </a:rPr>
              <a:t>אֲנִי</a:t>
            </a:r>
            <a:r>
              <a:rPr lang="he-IL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chemeClr val="bg1"/>
                </a:solidFill>
              </a:rPr>
              <a:t>y vosotros y toda</a:t>
            </a:r>
            <a:r>
              <a:rPr lang="es-VE" sz="4400" baseline="30000" dirty="0" smtClean="0">
                <a:solidFill>
                  <a:schemeClr val="bg1"/>
                </a:solidFill>
              </a:rPr>
              <a:t> </a:t>
            </a:r>
            <a:r>
              <a:rPr lang="he-IL" sz="4400" baseline="30000" dirty="0" smtClean="0">
                <a:solidFill>
                  <a:srgbClr val="FFFF00"/>
                </a:solidFill>
              </a:rPr>
              <a:t>כֹּל</a:t>
            </a:r>
            <a:r>
              <a:rPr lang="he-IL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chemeClr val="bg1"/>
                </a:solidFill>
              </a:rPr>
              <a:t>alma</a:t>
            </a:r>
            <a:r>
              <a:rPr lang="es-VE" sz="4400" baseline="30000" dirty="0" smtClean="0">
                <a:solidFill>
                  <a:schemeClr val="bg1"/>
                </a:solidFill>
              </a:rPr>
              <a:t> </a:t>
            </a:r>
            <a:r>
              <a:rPr lang="he-IL" sz="4400" baseline="30000" dirty="0" smtClean="0">
                <a:solidFill>
                  <a:srgbClr val="FFFF00"/>
                </a:solidFill>
              </a:rPr>
              <a:t>נֶפֶשׁ</a:t>
            </a:r>
            <a:r>
              <a:rPr lang="he-IL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chemeClr val="bg1"/>
                </a:solidFill>
              </a:rPr>
              <a:t>viviente</a:t>
            </a:r>
            <a:r>
              <a:rPr lang="es-VE" sz="4400" baseline="30000" dirty="0" smtClean="0">
                <a:solidFill>
                  <a:schemeClr val="bg1"/>
                </a:solidFill>
              </a:rPr>
              <a:t> </a:t>
            </a:r>
            <a:r>
              <a:rPr lang="he-IL" sz="4400" baseline="30000" dirty="0" smtClean="0">
                <a:solidFill>
                  <a:srgbClr val="FFFF00"/>
                </a:solidFill>
              </a:rPr>
              <a:t>חַי</a:t>
            </a:r>
            <a:r>
              <a:rPr lang="he-IL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chemeClr val="bg1"/>
                </a:solidFill>
              </a:rPr>
              <a:t>que</a:t>
            </a:r>
            <a:r>
              <a:rPr lang="es-VE" sz="4400" baseline="30000" dirty="0" smtClean="0">
                <a:solidFill>
                  <a:schemeClr val="bg1"/>
                </a:solidFill>
              </a:rPr>
              <a:t> </a:t>
            </a:r>
            <a:r>
              <a:rPr lang="he-IL" sz="4400" baseline="30000" dirty="0" smtClean="0">
                <a:solidFill>
                  <a:srgbClr val="FFFF00"/>
                </a:solidFill>
              </a:rPr>
              <a:t>אֲשֶׁר</a:t>
            </a:r>
            <a:r>
              <a:rPr lang="he-IL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chemeClr val="bg1"/>
                </a:solidFill>
              </a:rPr>
              <a:t>está con</a:t>
            </a:r>
            <a:r>
              <a:rPr lang="es-VE" sz="4400" baseline="30000" dirty="0" smtClean="0">
                <a:solidFill>
                  <a:schemeClr val="bg1"/>
                </a:solidFill>
              </a:rPr>
              <a:t>  </a:t>
            </a:r>
            <a:r>
              <a:rPr lang="he-IL" sz="4400" baseline="30000" dirty="0" smtClean="0">
                <a:solidFill>
                  <a:srgbClr val="FFFF00"/>
                </a:solidFill>
              </a:rPr>
              <a:t>אֵת</a:t>
            </a:r>
            <a:r>
              <a:rPr lang="he-IL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chemeClr val="bg1"/>
                </a:solidFill>
              </a:rPr>
              <a:t>vosotros, por siglos</a:t>
            </a:r>
            <a:r>
              <a:rPr lang="es-VE" sz="4400" baseline="30000" dirty="0" smtClean="0">
                <a:solidFill>
                  <a:schemeClr val="bg1"/>
                </a:solidFill>
              </a:rPr>
              <a:t> </a:t>
            </a:r>
            <a:r>
              <a:rPr lang="he-IL" sz="4400" baseline="30000" dirty="0" smtClean="0">
                <a:solidFill>
                  <a:srgbClr val="FFFF00"/>
                </a:solidFill>
              </a:rPr>
              <a:t>דּוֹר</a:t>
            </a:r>
            <a:r>
              <a:rPr lang="he-IL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chemeClr val="bg1"/>
                </a:solidFill>
              </a:rPr>
              <a:t>perpetuos</a:t>
            </a:r>
            <a:r>
              <a:rPr lang="es-VE" sz="4400" baseline="30000" dirty="0" smtClean="0">
                <a:solidFill>
                  <a:schemeClr val="bg1"/>
                </a:solidFill>
              </a:rPr>
              <a:t> </a:t>
            </a:r>
            <a:r>
              <a:rPr lang="he-IL" sz="4400" baseline="30000" dirty="0" smtClean="0">
                <a:solidFill>
                  <a:srgbClr val="FFFF00"/>
                </a:solidFill>
              </a:rPr>
              <a:t>עוֹלָם</a:t>
            </a:r>
            <a:r>
              <a:rPr lang="es-VE" sz="4400" baseline="30000" dirty="0" smtClean="0">
                <a:solidFill>
                  <a:srgbClr val="FFFF00"/>
                </a:solidFill>
              </a:rPr>
              <a:t> </a:t>
            </a:r>
            <a:r>
              <a:rPr lang="he-IL" sz="4400" dirty="0" smtClean="0">
                <a:solidFill>
                  <a:schemeClr val="bg1"/>
                </a:solidFill>
              </a:rPr>
              <a:t>:</a:t>
            </a:r>
            <a:endParaRPr lang="he-IL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39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148934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6600" b="1" dirty="0" smtClean="0">
                <a:solidFill>
                  <a:schemeClr val="bg1"/>
                </a:solidFill>
              </a:rPr>
              <a:t>Animales</a:t>
            </a:r>
          </a:p>
          <a:p>
            <a:pPr algn="ctr"/>
            <a:r>
              <a:rPr lang="es-VE" sz="3200" b="1" dirty="0" smtClean="0">
                <a:solidFill>
                  <a:schemeClr val="bg1"/>
                </a:solidFill>
              </a:rPr>
              <a:t>Ez 47:9 - RV1909</a:t>
            </a:r>
            <a:endParaRPr lang="es-VE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1561356"/>
            <a:ext cx="9144000" cy="4153644"/>
          </a:xfrm>
        </p:spPr>
        <p:txBody>
          <a:bodyPr anchor="ctr">
            <a:noAutofit/>
          </a:bodyPr>
          <a:lstStyle/>
          <a:p>
            <a:r>
              <a:rPr lang="es-VE" sz="3600" dirty="0" smtClean="0">
                <a:solidFill>
                  <a:schemeClr val="bg1"/>
                </a:solidFill>
              </a:rPr>
              <a:t>Y </a:t>
            </a:r>
            <a:r>
              <a:rPr lang="es-VE" sz="3600" dirty="0">
                <a:solidFill>
                  <a:schemeClr val="bg1"/>
                </a:solidFill>
              </a:rPr>
              <a:t>será que</a:t>
            </a:r>
            <a:r>
              <a:rPr lang="es-VE" sz="3600" baseline="30000" dirty="0">
                <a:solidFill>
                  <a:schemeClr val="bg1"/>
                </a:solidFill>
              </a:rPr>
              <a:t> </a:t>
            </a:r>
            <a:r>
              <a:rPr lang="he-IL" sz="3600" baseline="30000" dirty="0">
                <a:solidFill>
                  <a:srgbClr val="FFFF00"/>
                </a:solidFill>
              </a:rPr>
              <a:t>אֲשֶׁר</a:t>
            </a:r>
            <a:r>
              <a:rPr lang="he-IL" sz="3600" dirty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chemeClr val="bg1"/>
                </a:solidFill>
              </a:rPr>
              <a:t>toda</a:t>
            </a:r>
            <a:r>
              <a:rPr lang="es-VE" sz="3600" baseline="30000" dirty="0" smtClean="0">
                <a:solidFill>
                  <a:schemeClr val="bg1"/>
                </a:solidFill>
              </a:rPr>
              <a:t> </a:t>
            </a:r>
            <a:r>
              <a:rPr lang="he-IL" sz="3600" baseline="30000" dirty="0">
                <a:solidFill>
                  <a:srgbClr val="FFFF00"/>
                </a:solidFill>
              </a:rPr>
              <a:t>כֹּל</a:t>
            </a:r>
            <a:r>
              <a:rPr lang="he-IL" sz="3600" dirty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chemeClr val="bg1"/>
                </a:solidFill>
              </a:rPr>
              <a:t>alma</a:t>
            </a:r>
            <a:r>
              <a:rPr lang="es-VE" sz="3600" baseline="30000" dirty="0" smtClean="0">
                <a:solidFill>
                  <a:schemeClr val="bg1"/>
                </a:solidFill>
              </a:rPr>
              <a:t> </a:t>
            </a:r>
            <a:r>
              <a:rPr lang="he-IL" sz="3600" baseline="30000" dirty="0" smtClean="0">
                <a:solidFill>
                  <a:srgbClr val="FFFF00"/>
                </a:solidFill>
              </a:rPr>
              <a:t>נֶפֶשׁ</a:t>
            </a:r>
            <a:r>
              <a:rPr lang="he-IL" sz="3600" dirty="0" smtClean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chemeClr val="bg1"/>
                </a:solidFill>
              </a:rPr>
              <a:t>viviente</a:t>
            </a:r>
            <a:r>
              <a:rPr lang="es-VE" sz="3600" baseline="30000" dirty="0" smtClean="0">
                <a:solidFill>
                  <a:schemeClr val="bg1"/>
                </a:solidFill>
              </a:rPr>
              <a:t> </a:t>
            </a:r>
            <a:r>
              <a:rPr lang="he-IL" sz="3600" baseline="30000" dirty="0">
                <a:solidFill>
                  <a:srgbClr val="FFFF00"/>
                </a:solidFill>
              </a:rPr>
              <a:t>חַי</a:t>
            </a:r>
            <a:r>
              <a:rPr lang="he-IL" sz="3600" dirty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chemeClr val="bg1"/>
                </a:solidFill>
              </a:rPr>
              <a:t>que</a:t>
            </a:r>
            <a:r>
              <a:rPr lang="es-VE" sz="3600" baseline="30000" dirty="0" smtClean="0">
                <a:solidFill>
                  <a:schemeClr val="bg1"/>
                </a:solidFill>
              </a:rPr>
              <a:t> </a:t>
            </a:r>
            <a:r>
              <a:rPr lang="he-IL" sz="3600" baseline="30000" dirty="0">
                <a:solidFill>
                  <a:srgbClr val="FFFF00"/>
                </a:solidFill>
              </a:rPr>
              <a:t>אֲשֶׁר</a:t>
            </a:r>
            <a:r>
              <a:rPr lang="he-IL" sz="3600" dirty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chemeClr val="bg1"/>
                </a:solidFill>
              </a:rPr>
              <a:t>nadare</a:t>
            </a:r>
            <a:r>
              <a:rPr lang="es-VE" sz="3600" baseline="30000" dirty="0" smtClean="0">
                <a:solidFill>
                  <a:schemeClr val="bg1"/>
                </a:solidFill>
              </a:rPr>
              <a:t> </a:t>
            </a:r>
            <a:r>
              <a:rPr lang="he-IL" sz="3600" baseline="30000" dirty="0">
                <a:solidFill>
                  <a:srgbClr val="FFFF00"/>
                </a:solidFill>
              </a:rPr>
              <a:t>שָׁרַץ</a:t>
            </a:r>
            <a:r>
              <a:rPr lang="he-IL" sz="3600" dirty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chemeClr val="bg1"/>
                </a:solidFill>
              </a:rPr>
              <a:t>por</a:t>
            </a:r>
            <a:r>
              <a:rPr lang="es-VE" sz="3600" baseline="30000" dirty="0" smtClean="0">
                <a:solidFill>
                  <a:schemeClr val="bg1"/>
                </a:solidFill>
              </a:rPr>
              <a:t> </a:t>
            </a:r>
            <a:r>
              <a:rPr lang="he-IL" sz="3600" baseline="30000" dirty="0">
                <a:solidFill>
                  <a:srgbClr val="FFFF00"/>
                </a:solidFill>
              </a:rPr>
              <a:t>אֵל</a:t>
            </a:r>
            <a:r>
              <a:rPr lang="he-IL" sz="3600" dirty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chemeClr val="bg1"/>
                </a:solidFill>
              </a:rPr>
              <a:t>donde </a:t>
            </a:r>
            <a:r>
              <a:rPr lang="es-VE" sz="3600" dirty="0">
                <a:solidFill>
                  <a:schemeClr val="bg1"/>
                </a:solidFill>
              </a:rPr>
              <a:t>quiera que</a:t>
            </a:r>
            <a:r>
              <a:rPr lang="es-VE" sz="3600" baseline="30000" dirty="0">
                <a:solidFill>
                  <a:schemeClr val="bg1"/>
                </a:solidFill>
              </a:rPr>
              <a:t> </a:t>
            </a:r>
            <a:r>
              <a:rPr lang="he-IL" sz="3600" baseline="30000" dirty="0">
                <a:solidFill>
                  <a:srgbClr val="FFFF00"/>
                </a:solidFill>
              </a:rPr>
              <a:t>אֲשֶׁר</a:t>
            </a:r>
            <a:r>
              <a:rPr lang="he-IL" sz="3600" dirty="0">
                <a:solidFill>
                  <a:srgbClr val="FFFF00"/>
                </a:solidFill>
              </a:rPr>
              <a:t> </a:t>
            </a:r>
            <a:r>
              <a:rPr lang="es-VE" sz="3600" dirty="0">
                <a:solidFill>
                  <a:schemeClr val="bg1"/>
                </a:solidFill>
              </a:rPr>
              <a:t>entraren</a:t>
            </a:r>
            <a:r>
              <a:rPr lang="es-VE" sz="3600" baseline="30000" dirty="0">
                <a:solidFill>
                  <a:schemeClr val="bg1"/>
                </a:solidFill>
              </a:rPr>
              <a:t> </a:t>
            </a:r>
            <a:r>
              <a:rPr lang="he-IL" sz="3600" baseline="30000" dirty="0">
                <a:solidFill>
                  <a:srgbClr val="FFFF00"/>
                </a:solidFill>
              </a:rPr>
              <a:t>בּוֹא</a:t>
            </a:r>
            <a:r>
              <a:rPr lang="he-IL" sz="3600" dirty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chemeClr val="bg1"/>
                </a:solidFill>
              </a:rPr>
              <a:t>estos </a:t>
            </a:r>
            <a:r>
              <a:rPr lang="es-VE" sz="3600" dirty="0">
                <a:solidFill>
                  <a:schemeClr val="bg1"/>
                </a:solidFill>
              </a:rPr>
              <a:t>dos arroyos</a:t>
            </a:r>
            <a:r>
              <a:rPr lang="es-VE" sz="3600" baseline="30000" dirty="0">
                <a:solidFill>
                  <a:schemeClr val="bg1"/>
                </a:solidFill>
              </a:rPr>
              <a:t> </a:t>
            </a:r>
            <a:r>
              <a:rPr lang="he-IL" sz="3600" baseline="30000" dirty="0" smtClean="0">
                <a:solidFill>
                  <a:srgbClr val="FFFF00"/>
                </a:solidFill>
              </a:rPr>
              <a:t>נַחַל</a:t>
            </a:r>
            <a:r>
              <a:rPr lang="es-VE" sz="3600" baseline="30000" dirty="0" smtClean="0">
                <a:solidFill>
                  <a:srgbClr val="FFFF00"/>
                </a:solidFill>
              </a:rPr>
              <a:t> </a:t>
            </a:r>
            <a:r>
              <a:rPr lang="he-IL" sz="3600" dirty="0" smtClean="0">
                <a:solidFill>
                  <a:schemeClr val="bg1"/>
                </a:solidFill>
              </a:rPr>
              <a:t>, </a:t>
            </a:r>
            <a:r>
              <a:rPr lang="es-VE" sz="3600" dirty="0" smtClean="0">
                <a:solidFill>
                  <a:schemeClr val="bg1"/>
                </a:solidFill>
              </a:rPr>
              <a:t> vivirá</a:t>
            </a:r>
            <a:r>
              <a:rPr lang="es-VE" sz="3600" baseline="30000" dirty="0" smtClean="0">
                <a:solidFill>
                  <a:schemeClr val="bg1"/>
                </a:solidFill>
              </a:rPr>
              <a:t> </a:t>
            </a:r>
            <a:r>
              <a:rPr lang="he-IL" sz="3600" baseline="30000" dirty="0" smtClean="0">
                <a:solidFill>
                  <a:srgbClr val="FFFF00"/>
                </a:solidFill>
              </a:rPr>
              <a:t>חָיַי</a:t>
            </a:r>
            <a:r>
              <a:rPr lang="es-VE" sz="3600" baseline="30000" dirty="0" smtClean="0">
                <a:solidFill>
                  <a:srgbClr val="FFFF00"/>
                </a:solidFill>
              </a:rPr>
              <a:t> </a:t>
            </a:r>
            <a:r>
              <a:rPr lang="he-IL" sz="3600" dirty="0" smtClean="0">
                <a:solidFill>
                  <a:schemeClr val="bg1"/>
                </a:solidFill>
              </a:rPr>
              <a:t>:</a:t>
            </a:r>
            <a:r>
              <a:rPr lang="es-VE" sz="3600" dirty="0" smtClean="0">
                <a:solidFill>
                  <a:schemeClr val="bg1"/>
                </a:solidFill>
              </a:rPr>
              <a:t> y </a:t>
            </a:r>
            <a:r>
              <a:rPr lang="es-VE" sz="3600" dirty="0">
                <a:solidFill>
                  <a:schemeClr val="bg1"/>
                </a:solidFill>
              </a:rPr>
              <a:t>habrá</a:t>
            </a:r>
            <a:r>
              <a:rPr lang="es-VE" sz="3600" baseline="30000" dirty="0">
                <a:solidFill>
                  <a:schemeClr val="bg1"/>
                </a:solidFill>
              </a:rPr>
              <a:t> </a:t>
            </a:r>
            <a:r>
              <a:rPr lang="he-IL" sz="3600" baseline="30000" dirty="0">
                <a:solidFill>
                  <a:srgbClr val="FFFF00"/>
                </a:solidFill>
              </a:rPr>
              <a:t>הָיָה</a:t>
            </a:r>
            <a:r>
              <a:rPr lang="he-IL" sz="3600" dirty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chemeClr val="bg1"/>
                </a:solidFill>
              </a:rPr>
              <a:t>muy </a:t>
            </a:r>
            <a:r>
              <a:rPr lang="es-VE" sz="3600" dirty="0">
                <a:solidFill>
                  <a:schemeClr val="bg1"/>
                </a:solidFill>
              </a:rPr>
              <a:t>muchos</a:t>
            </a:r>
            <a:r>
              <a:rPr lang="es-VE" sz="3600" baseline="30000" dirty="0">
                <a:solidFill>
                  <a:schemeClr val="bg1"/>
                </a:solidFill>
              </a:rPr>
              <a:t> </a:t>
            </a:r>
            <a:r>
              <a:rPr lang="he-IL" sz="3600" baseline="30000" dirty="0">
                <a:solidFill>
                  <a:srgbClr val="FFFF00"/>
                </a:solidFill>
              </a:rPr>
              <a:t>מְאֹד</a:t>
            </a:r>
            <a:r>
              <a:rPr lang="he-IL" sz="3600" baseline="30000" dirty="0">
                <a:solidFill>
                  <a:schemeClr val="bg1"/>
                </a:solidFill>
              </a:rPr>
              <a:t> </a:t>
            </a:r>
            <a:r>
              <a:rPr lang="he-IL" sz="3600" baseline="30000" dirty="0">
                <a:solidFill>
                  <a:srgbClr val="FFFF00"/>
                </a:solidFill>
              </a:rPr>
              <a:t>רַב</a:t>
            </a:r>
            <a:r>
              <a:rPr lang="he-IL" sz="3600" dirty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chemeClr val="bg1"/>
                </a:solidFill>
              </a:rPr>
              <a:t>peces</a:t>
            </a:r>
            <a:r>
              <a:rPr lang="es-VE" sz="3600" baseline="30000" dirty="0" smtClean="0">
                <a:solidFill>
                  <a:schemeClr val="bg1"/>
                </a:solidFill>
              </a:rPr>
              <a:t> </a:t>
            </a:r>
            <a:r>
              <a:rPr lang="he-IL" sz="3600" baseline="30000" dirty="0" smtClean="0">
                <a:solidFill>
                  <a:srgbClr val="FFFF00"/>
                </a:solidFill>
              </a:rPr>
              <a:t>דָּגָה</a:t>
            </a:r>
            <a:r>
              <a:rPr lang="he-IL" sz="3600" dirty="0" smtClean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chemeClr val="bg1"/>
                </a:solidFill>
              </a:rPr>
              <a:t>por</a:t>
            </a:r>
            <a:r>
              <a:rPr lang="es-VE" sz="3600" baseline="30000" dirty="0" smtClean="0">
                <a:solidFill>
                  <a:schemeClr val="bg1"/>
                </a:solidFill>
              </a:rPr>
              <a:t> </a:t>
            </a:r>
            <a:r>
              <a:rPr lang="he-IL" sz="3600" baseline="30000" dirty="0">
                <a:solidFill>
                  <a:srgbClr val="FFFF00"/>
                </a:solidFill>
              </a:rPr>
              <a:t>כִּי</a:t>
            </a:r>
            <a:r>
              <a:rPr lang="he-IL" sz="3600" dirty="0">
                <a:solidFill>
                  <a:srgbClr val="FFFF00"/>
                </a:solidFill>
              </a:rPr>
              <a:t> </a:t>
            </a:r>
            <a:r>
              <a:rPr lang="es-VE" sz="3600" dirty="0">
                <a:solidFill>
                  <a:schemeClr val="bg1"/>
                </a:solidFill>
              </a:rPr>
              <a:t>haber entrado</a:t>
            </a:r>
            <a:r>
              <a:rPr lang="es-VE" sz="3600" baseline="30000" dirty="0">
                <a:solidFill>
                  <a:schemeClr val="bg1"/>
                </a:solidFill>
              </a:rPr>
              <a:t> </a:t>
            </a:r>
            <a:r>
              <a:rPr lang="he-IL" sz="3600" baseline="30000" dirty="0" smtClean="0">
                <a:solidFill>
                  <a:srgbClr val="FFFF00"/>
                </a:solidFill>
              </a:rPr>
              <a:t>בּוֹא</a:t>
            </a:r>
            <a:r>
              <a:rPr lang="he-IL" sz="3600" dirty="0" smtClean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chemeClr val="bg1"/>
                </a:solidFill>
              </a:rPr>
              <a:t>allá</a:t>
            </a:r>
            <a:r>
              <a:rPr lang="es-VE" sz="3600" baseline="30000" dirty="0" smtClean="0">
                <a:solidFill>
                  <a:schemeClr val="bg1"/>
                </a:solidFill>
              </a:rPr>
              <a:t> </a:t>
            </a:r>
            <a:r>
              <a:rPr lang="he-IL" sz="3600" baseline="30000" dirty="0">
                <a:solidFill>
                  <a:srgbClr val="FFFF00"/>
                </a:solidFill>
              </a:rPr>
              <a:t>שָׁם</a:t>
            </a:r>
            <a:r>
              <a:rPr lang="he-IL" sz="3600" dirty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chemeClr val="bg1"/>
                </a:solidFill>
              </a:rPr>
              <a:t>estas </a:t>
            </a:r>
            <a:r>
              <a:rPr lang="es-VE" sz="3600" dirty="0">
                <a:solidFill>
                  <a:schemeClr val="bg1"/>
                </a:solidFill>
              </a:rPr>
              <a:t>aguas</a:t>
            </a:r>
            <a:r>
              <a:rPr lang="es-VE" sz="3600" baseline="30000" dirty="0">
                <a:solidFill>
                  <a:schemeClr val="bg1"/>
                </a:solidFill>
              </a:rPr>
              <a:t> </a:t>
            </a:r>
            <a:r>
              <a:rPr lang="he-IL" sz="3600" baseline="30000" dirty="0" smtClean="0">
                <a:solidFill>
                  <a:srgbClr val="FFFF00"/>
                </a:solidFill>
              </a:rPr>
              <a:t>מַיִם</a:t>
            </a:r>
            <a:r>
              <a:rPr lang="es-VE" sz="3600" baseline="30000" dirty="0" smtClean="0">
                <a:solidFill>
                  <a:srgbClr val="FFFF00"/>
                </a:solidFill>
              </a:rPr>
              <a:t> </a:t>
            </a:r>
            <a:r>
              <a:rPr lang="he-IL" sz="3600" dirty="0" smtClean="0">
                <a:solidFill>
                  <a:schemeClr val="bg1"/>
                </a:solidFill>
              </a:rPr>
              <a:t>,</a:t>
            </a:r>
            <a:r>
              <a:rPr lang="es-VE" sz="3600" dirty="0" smtClean="0">
                <a:solidFill>
                  <a:schemeClr val="bg1"/>
                </a:solidFill>
              </a:rPr>
              <a:t> y </a:t>
            </a:r>
            <a:r>
              <a:rPr lang="es-VE" sz="3600" dirty="0">
                <a:solidFill>
                  <a:schemeClr val="bg1"/>
                </a:solidFill>
              </a:rPr>
              <a:t>recibirán </a:t>
            </a:r>
            <a:r>
              <a:rPr lang="es-VE" sz="3600" dirty="0" smtClean="0">
                <a:solidFill>
                  <a:schemeClr val="bg1"/>
                </a:solidFill>
              </a:rPr>
              <a:t>sanidad</a:t>
            </a:r>
            <a:r>
              <a:rPr lang="es-VE" sz="3600" baseline="30000" dirty="0" smtClean="0">
                <a:solidFill>
                  <a:schemeClr val="bg1"/>
                </a:solidFill>
              </a:rPr>
              <a:t> </a:t>
            </a:r>
            <a:r>
              <a:rPr lang="he-IL" sz="3600" baseline="30000" dirty="0" smtClean="0">
                <a:solidFill>
                  <a:srgbClr val="FFFF00"/>
                </a:solidFill>
              </a:rPr>
              <a:t>רָפָא</a:t>
            </a:r>
            <a:r>
              <a:rPr lang="es-VE" sz="3600" baseline="30000" dirty="0" smtClean="0">
                <a:solidFill>
                  <a:srgbClr val="FFFF00"/>
                </a:solidFill>
              </a:rPr>
              <a:t> </a:t>
            </a:r>
            <a:r>
              <a:rPr lang="he-IL" sz="3600" dirty="0" smtClean="0">
                <a:solidFill>
                  <a:schemeClr val="bg1"/>
                </a:solidFill>
              </a:rPr>
              <a:t>;</a:t>
            </a:r>
            <a:r>
              <a:rPr lang="es-VE" sz="3600" dirty="0" smtClean="0">
                <a:solidFill>
                  <a:schemeClr val="bg1"/>
                </a:solidFill>
              </a:rPr>
              <a:t> y </a:t>
            </a:r>
            <a:r>
              <a:rPr lang="es-VE" sz="3600" dirty="0">
                <a:solidFill>
                  <a:schemeClr val="bg1"/>
                </a:solidFill>
              </a:rPr>
              <a:t>vivirá</a:t>
            </a:r>
            <a:r>
              <a:rPr lang="es-VE" sz="3600" baseline="30000" dirty="0">
                <a:solidFill>
                  <a:schemeClr val="bg1"/>
                </a:solidFill>
              </a:rPr>
              <a:t> </a:t>
            </a:r>
            <a:r>
              <a:rPr lang="es-VE" sz="3600" baseline="30000" dirty="0" smtClean="0">
                <a:solidFill>
                  <a:schemeClr val="bg1"/>
                </a:solidFill>
              </a:rPr>
              <a:t> </a:t>
            </a:r>
            <a:r>
              <a:rPr lang="he-IL" sz="3600" baseline="30000" dirty="0" smtClean="0">
                <a:solidFill>
                  <a:srgbClr val="FFFF00"/>
                </a:solidFill>
              </a:rPr>
              <a:t>חָיָה</a:t>
            </a:r>
            <a:r>
              <a:rPr lang="he-IL" sz="3600" dirty="0" smtClean="0">
                <a:solidFill>
                  <a:srgbClr val="FFFF00"/>
                </a:solidFill>
              </a:rPr>
              <a:t> </a:t>
            </a:r>
            <a:r>
              <a:rPr lang="es-VE" sz="3600" dirty="0">
                <a:solidFill>
                  <a:schemeClr val="bg1"/>
                </a:solidFill>
              </a:rPr>
              <a:t>todo</a:t>
            </a:r>
            <a:r>
              <a:rPr lang="es-VE" sz="3600" baseline="30000" dirty="0">
                <a:solidFill>
                  <a:schemeClr val="bg1"/>
                </a:solidFill>
              </a:rPr>
              <a:t> </a:t>
            </a:r>
            <a:r>
              <a:rPr lang="he-IL" sz="3600" baseline="30000" dirty="0">
                <a:solidFill>
                  <a:srgbClr val="FFFF00"/>
                </a:solidFill>
              </a:rPr>
              <a:t>כֹּל</a:t>
            </a:r>
            <a:r>
              <a:rPr lang="he-IL" sz="3600" dirty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chemeClr val="bg1"/>
                </a:solidFill>
              </a:rPr>
              <a:t>lo </a:t>
            </a:r>
            <a:r>
              <a:rPr lang="es-VE" sz="3600" dirty="0">
                <a:solidFill>
                  <a:schemeClr val="bg1"/>
                </a:solidFill>
              </a:rPr>
              <a:t>que</a:t>
            </a:r>
            <a:r>
              <a:rPr lang="es-VE" sz="3600" baseline="30000" dirty="0">
                <a:solidFill>
                  <a:schemeClr val="bg1"/>
                </a:solidFill>
              </a:rPr>
              <a:t> </a:t>
            </a:r>
            <a:r>
              <a:rPr lang="he-IL" sz="3600" baseline="30000" dirty="0">
                <a:solidFill>
                  <a:srgbClr val="FFFF00"/>
                </a:solidFill>
              </a:rPr>
              <a:t>אֲשֶׁר</a:t>
            </a:r>
            <a:r>
              <a:rPr lang="he-IL" sz="3600" dirty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chemeClr val="bg1"/>
                </a:solidFill>
              </a:rPr>
              <a:t>entrare</a:t>
            </a:r>
            <a:r>
              <a:rPr lang="es-VE" sz="3600" baseline="30000" dirty="0" smtClean="0">
                <a:solidFill>
                  <a:schemeClr val="bg1"/>
                </a:solidFill>
              </a:rPr>
              <a:t> </a:t>
            </a:r>
            <a:r>
              <a:rPr lang="he-IL" sz="3600" baseline="30000" dirty="0">
                <a:solidFill>
                  <a:srgbClr val="FFFF00"/>
                </a:solidFill>
              </a:rPr>
              <a:t>בּוֹא</a:t>
            </a:r>
            <a:r>
              <a:rPr lang="he-IL" sz="3600" dirty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rgbClr val="FFFF00"/>
                </a:solidFill>
              </a:rPr>
              <a:t> </a:t>
            </a:r>
            <a:r>
              <a:rPr lang="es-VE" sz="3600" dirty="0" smtClean="0">
                <a:solidFill>
                  <a:schemeClr val="bg1"/>
                </a:solidFill>
              </a:rPr>
              <a:t>en </a:t>
            </a:r>
            <a:r>
              <a:rPr lang="es-VE" sz="3600" dirty="0">
                <a:solidFill>
                  <a:schemeClr val="bg1"/>
                </a:solidFill>
              </a:rPr>
              <a:t>este arroyo</a:t>
            </a:r>
            <a:r>
              <a:rPr lang="es-VE" sz="3600" baseline="30000" dirty="0">
                <a:solidFill>
                  <a:schemeClr val="bg1"/>
                </a:solidFill>
              </a:rPr>
              <a:t> </a:t>
            </a:r>
            <a:r>
              <a:rPr lang="he-IL" sz="3600" baseline="30000" dirty="0" smtClean="0">
                <a:solidFill>
                  <a:srgbClr val="FFFF00"/>
                </a:solidFill>
              </a:rPr>
              <a:t>נַחַל</a:t>
            </a:r>
            <a:r>
              <a:rPr lang="es-VE" sz="3600" baseline="30000" dirty="0" smtClean="0">
                <a:solidFill>
                  <a:srgbClr val="FFFF00"/>
                </a:solidFill>
              </a:rPr>
              <a:t> </a:t>
            </a:r>
            <a:r>
              <a:rPr lang="he-IL" sz="3600" dirty="0" smtClean="0">
                <a:solidFill>
                  <a:schemeClr val="bg1"/>
                </a:solidFill>
              </a:rPr>
              <a:t>.</a:t>
            </a:r>
            <a:endParaRPr lang="he-IL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56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06541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6600" b="1" dirty="0" smtClean="0">
                <a:solidFill>
                  <a:schemeClr val="bg1"/>
                </a:solidFill>
              </a:rPr>
              <a:t>Persona en su totalidad</a:t>
            </a:r>
          </a:p>
          <a:p>
            <a:pPr algn="ctr"/>
            <a:r>
              <a:rPr lang="es-VE" sz="2000" b="1" dirty="0" smtClean="0"/>
              <a:t>Dios </a:t>
            </a:r>
            <a:r>
              <a:rPr lang="es-VE" sz="2000" b="1" dirty="0"/>
              <a:t>sopla hálito de vida (</a:t>
            </a:r>
            <a:r>
              <a:rPr lang="es-VE" sz="2000" b="1" i="1" dirty="0" err="1"/>
              <a:t>neshamah</a:t>
            </a:r>
            <a:r>
              <a:rPr lang="es-VE" sz="2000" b="1" dirty="0"/>
              <a:t>) al polvo y así crea un “alma” (</a:t>
            </a:r>
            <a:r>
              <a:rPr lang="es-VE" sz="2000" b="1" i="1" dirty="0" err="1"/>
              <a:t>nephesh</a:t>
            </a:r>
            <a:r>
              <a:rPr lang="es-VE" sz="2000" b="1" dirty="0" smtClean="0"/>
              <a:t>).</a:t>
            </a:r>
          </a:p>
          <a:p>
            <a:pPr lvl="0" algn="ctr"/>
            <a:r>
              <a:rPr lang="es-VE" sz="3200" b="1" dirty="0" err="1">
                <a:solidFill>
                  <a:prstClr val="white"/>
                </a:solidFill>
              </a:rPr>
              <a:t>Gn</a:t>
            </a:r>
            <a:r>
              <a:rPr lang="es-VE" sz="3200" b="1" dirty="0">
                <a:solidFill>
                  <a:prstClr val="white"/>
                </a:solidFill>
              </a:rPr>
              <a:t> 2:7 - </a:t>
            </a:r>
            <a:r>
              <a:rPr lang="es-VE" sz="3200" b="1" dirty="0" smtClean="0">
                <a:solidFill>
                  <a:prstClr val="white"/>
                </a:solidFill>
              </a:rPr>
              <a:t>RV1909</a:t>
            </a:r>
            <a:endParaRPr lang="es-VE" sz="3200" b="1" dirty="0">
              <a:solidFill>
                <a:prstClr val="white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2065412"/>
            <a:ext cx="9144000" cy="3649588"/>
          </a:xfrm>
        </p:spPr>
        <p:txBody>
          <a:bodyPr anchor="ctr">
            <a:noAutofit/>
          </a:bodyPr>
          <a:lstStyle/>
          <a:p>
            <a:r>
              <a:rPr lang="es-VE" sz="4400" dirty="0" smtClean="0">
                <a:solidFill>
                  <a:schemeClr val="bg1"/>
                </a:solidFill>
              </a:rPr>
              <a:t>Formó</a:t>
            </a:r>
            <a:r>
              <a:rPr lang="es-VE" sz="4400" baseline="30000" dirty="0" smtClean="0">
                <a:solidFill>
                  <a:schemeClr val="bg1"/>
                </a:solidFill>
              </a:rPr>
              <a:t> </a:t>
            </a:r>
            <a:r>
              <a:rPr lang="he-IL" sz="4400" baseline="30000" dirty="0" smtClean="0">
                <a:solidFill>
                  <a:srgbClr val="FFFF00"/>
                </a:solidFill>
              </a:rPr>
              <a:t>יָצַר</a:t>
            </a:r>
            <a:r>
              <a:rPr lang="es-VE" sz="4400" baseline="30000" dirty="0" smtClean="0">
                <a:solidFill>
                  <a:srgbClr val="FFFF00"/>
                </a:solidFill>
              </a:rPr>
              <a:t> </a:t>
            </a:r>
            <a:r>
              <a:rPr lang="he-IL" sz="4400" dirty="0" smtClean="0">
                <a:solidFill>
                  <a:schemeClr val="bg1"/>
                </a:solidFill>
              </a:rPr>
              <a:t>, </a:t>
            </a:r>
            <a:r>
              <a:rPr lang="es-VE" sz="4400" dirty="0" smtClean="0">
                <a:solidFill>
                  <a:schemeClr val="bg1"/>
                </a:solidFill>
              </a:rPr>
              <a:t> pues</a:t>
            </a:r>
            <a:r>
              <a:rPr lang="es-VE" sz="4400" dirty="0">
                <a:solidFill>
                  <a:schemeClr val="bg1"/>
                </a:solidFill>
              </a:rPr>
              <a:t>, Jehová</a:t>
            </a:r>
            <a:r>
              <a:rPr lang="es-VE" sz="4400" baseline="30000" dirty="0">
                <a:solidFill>
                  <a:schemeClr val="bg1"/>
                </a:solidFill>
              </a:rPr>
              <a:t> </a:t>
            </a:r>
            <a:r>
              <a:rPr lang="he-IL" sz="4400" baseline="30000" dirty="0">
                <a:solidFill>
                  <a:srgbClr val="FFFF00"/>
                </a:solidFill>
              </a:rPr>
              <a:t>יְהוָה</a:t>
            </a:r>
            <a:r>
              <a:rPr lang="he-IL" sz="4400" dirty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chemeClr val="bg1"/>
                </a:solidFill>
              </a:rPr>
              <a:t>Dios</a:t>
            </a:r>
            <a:r>
              <a:rPr lang="es-VE" sz="4400" baseline="30000" dirty="0" smtClean="0">
                <a:solidFill>
                  <a:schemeClr val="bg1"/>
                </a:solidFill>
              </a:rPr>
              <a:t> </a:t>
            </a:r>
            <a:r>
              <a:rPr lang="he-IL" sz="4400" baseline="30000" dirty="0">
                <a:solidFill>
                  <a:srgbClr val="FFFF00"/>
                </a:solidFill>
              </a:rPr>
              <a:t>אֱלֹהִים</a:t>
            </a:r>
            <a:r>
              <a:rPr lang="he-IL" sz="4400" dirty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chemeClr val="bg1"/>
                </a:solidFill>
              </a:rPr>
              <a:t>al </a:t>
            </a:r>
            <a:r>
              <a:rPr lang="es-VE" sz="4400" dirty="0">
                <a:solidFill>
                  <a:schemeClr val="bg1"/>
                </a:solidFill>
              </a:rPr>
              <a:t>hombre</a:t>
            </a:r>
            <a:r>
              <a:rPr lang="es-VE" sz="4400" baseline="30000" dirty="0">
                <a:solidFill>
                  <a:schemeClr val="bg1"/>
                </a:solidFill>
              </a:rPr>
              <a:t> </a:t>
            </a:r>
            <a:r>
              <a:rPr lang="he-IL" sz="4400" baseline="30000" dirty="0" smtClean="0">
                <a:solidFill>
                  <a:srgbClr val="FFFF00"/>
                </a:solidFill>
              </a:rPr>
              <a:t>אָדָם</a:t>
            </a:r>
            <a:r>
              <a:rPr lang="he-IL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chemeClr val="bg1"/>
                </a:solidFill>
              </a:rPr>
              <a:t>del </a:t>
            </a:r>
            <a:r>
              <a:rPr lang="es-VE" sz="4400" dirty="0">
                <a:solidFill>
                  <a:schemeClr val="bg1"/>
                </a:solidFill>
              </a:rPr>
              <a:t>polvo</a:t>
            </a:r>
            <a:r>
              <a:rPr lang="es-VE" sz="4400" baseline="30000" dirty="0">
                <a:solidFill>
                  <a:schemeClr val="bg1"/>
                </a:solidFill>
              </a:rPr>
              <a:t> </a:t>
            </a:r>
            <a:r>
              <a:rPr lang="he-IL" sz="4400" baseline="30000" dirty="0">
                <a:solidFill>
                  <a:srgbClr val="FFFF00"/>
                </a:solidFill>
              </a:rPr>
              <a:t>עָפָר</a:t>
            </a:r>
            <a:r>
              <a:rPr lang="he-IL" sz="4400" dirty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chemeClr val="bg1"/>
                </a:solidFill>
              </a:rPr>
              <a:t>de</a:t>
            </a:r>
            <a:r>
              <a:rPr lang="es-VE" sz="4400" baseline="30000" dirty="0" smtClean="0">
                <a:solidFill>
                  <a:schemeClr val="bg1"/>
                </a:solidFill>
              </a:rPr>
              <a:t> </a:t>
            </a:r>
            <a:r>
              <a:rPr lang="he-IL" sz="4400" baseline="30000" dirty="0">
                <a:solidFill>
                  <a:srgbClr val="FFFF00"/>
                </a:solidFill>
              </a:rPr>
              <a:t>מִן</a:t>
            </a:r>
            <a:r>
              <a:rPr lang="he-IL" sz="4400" dirty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chemeClr val="bg1"/>
                </a:solidFill>
              </a:rPr>
              <a:t>la </a:t>
            </a:r>
            <a:r>
              <a:rPr lang="es-VE" sz="4400" dirty="0">
                <a:solidFill>
                  <a:schemeClr val="bg1"/>
                </a:solidFill>
              </a:rPr>
              <a:t>tierra</a:t>
            </a:r>
            <a:r>
              <a:rPr lang="es-VE" sz="4400" baseline="30000" dirty="0">
                <a:solidFill>
                  <a:schemeClr val="bg1"/>
                </a:solidFill>
              </a:rPr>
              <a:t> </a:t>
            </a:r>
            <a:r>
              <a:rPr lang="he-IL" sz="4400" baseline="30000" dirty="0">
                <a:solidFill>
                  <a:srgbClr val="FFFF00"/>
                </a:solidFill>
              </a:rPr>
              <a:t>אֲדָמָה</a:t>
            </a:r>
            <a:r>
              <a:rPr lang="he-IL" sz="4400" dirty="0">
                <a:solidFill>
                  <a:schemeClr val="bg1"/>
                </a:solidFill>
              </a:rPr>
              <a:t>, </a:t>
            </a:r>
            <a:r>
              <a:rPr lang="es-VE" sz="4400" dirty="0" smtClean="0">
                <a:solidFill>
                  <a:schemeClr val="bg1"/>
                </a:solidFill>
              </a:rPr>
              <a:t> y </a:t>
            </a:r>
            <a:r>
              <a:rPr lang="es-VE" sz="4400" dirty="0">
                <a:solidFill>
                  <a:schemeClr val="bg1"/>
                </a:solidFill>
              </a:rPr>
              <a:t>alentó</a:t>
            </a:r>
            <a:r>
              <a:rPr lang="es-VE" sz="4400" baseline="30000" dirty="0">
                <a:solidFill>
                  <a:schemeClr val="bg1"/>
                </a:solidFill>
              </a:rPr>
              <a:t> </a:t>
            </a:r>
            <a:r>
              <a:rPr lang="he-IL" sz="4400" baseline="30000" dirty="0">
                <a:solidFill>
                  <a:srgbClr val="FFFF00"/>
                </a:solidFill>
              </a:rPr>
              <a:t>נָפחַ</a:t>
            </a:r>
            <a:r>
              <a:rPr lang="he-IL" sz="4400" dirty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chemeClr val="bg1"/>
                </a:solidFill>
              </a:rPr>
              <a:t>en </a:t>
            </a:r>
            <a:r>
              <a:rPr lang="es-VE" sz="4400" dirty="0">
                <a:solidFill>
                  <a:schemeClr val="bg1"/>
                </a:solidFill>
              </a:rPr>
              <a:t>su nariz</a:t>
            </a:r>
            <a:r>
              <a:rPr lang="es-VE" sz="4400" baseline="30000" dirty="0">
                <a:solidFill>
                  <a:schemeClr val="bg1"/>
                </a:solidFill>
              </a:rPr>
              <a:t> </a:t>
            </a:r>
            <a:r>
              <a:rPr lang="he-IL" sz="4400" baseline="30000" dirty="0">
                <a:solidFill>
                  <a:srgbClr val="FFFF00"/>
                </a:solidFill>
              </a:rPr>
              <a:t>אַף</a:t>
            </a:r>
            <a:r>
              <a:rPr lang="he-IL" sz="4400" dirty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chemeClr val="bg1"/>
                </a:solidFill>
              </a:rPr>
              <a:t>soplo</a:t>
            </a:r>
            <a:r>
              <a:rPr lang="es-VE" sz="4400" baseline="30000" dirty="0" smtClean="0">
                <a:solidFill>
                  <a:schemeClr val="bg1"/>
                </a:solidFill>
              </a:rPr>
              <a:t> </a:t>
            </a:r>
            <a:r>
              <a:rPr lang="he-IL" sz="4400" baseline="30000" dirty="0">
                <a:solidFill>
                  <a:srgbClr val="FFFF00"/>
                </a:solidFill>
              </a:rPr>
              <a:t>נְשָׁמָה</a:t>
            </a:r>
            <a:r>
              <a:rPr lang="he-IL" sz="4400" dirty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chemeClr val="bg1"/>
                </a:solidFill>
              </a:rPr>
              <a:t>de</a:t>
            </a:r>
            <a:r>
              <a:rPr lang="es-VE" sz="4400" baseline="30000" dirty="0" smtClean="0">
                <a:solidFill>
                  <a:schemeClr val="bg1"/>
                </a:solidFill>
              </a:rPr>
              <a:t> </a:t>
            </a:r>
            <a:r>
              <a:rPr lang="he-IL" sz="4400" baseline="30000" dirty="0">
                <a:solidFill>
                  <a:srgbClr val="FFFF00"/>
                </a:solidFill>
              </a:rPr>
              <a:t>מִן</a:t>
            </a:r>
            <a:r>
              <a:rPr lang="he-IL" sz="4400" dirty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chemeClr val="bg1"/>
                </a:solidFill>
              </a:rPr>
              <a:t>vida</a:t>
            </a:r>
            <a:r>
              <a:rPr lang="es-VE" sz="4400" baseline="30000" dirty="0" smtClean="0">
                <a:solidFill>
                  <a:schemeClr val="bg1"/>
                </a:solidFill>
              </a:rPr>
              <a:t> </a:t>
            </a:r>
            <a:r>
              <a:rPr lang="he-IL" sz="4400" baseline="30000" dirty="0" smtClean="0">
                <a:solidFill>
                  <a:srgbClr val="FFFF00"/>
                </a:solidFill>
              </a:rPr>
              <a:t>חַי</a:t>
            </a:r>
            <a:r>
              <a:rPr lang="es-VE" sz="4400" baseline="30000" dirty="0" smtClean="0">
                <a:solidFill>
                  <a:srgbClr val="FFFF00"/>
                </a:solidFill>
              </a:rPr>
              <a:t> </a:t>
            </a:r>
            <a:r>
              <a:rPr lang="he-IL" sz="4400" dirty="0" smtClean="0">
                <a:solidFill>
                  <a:schemeClr val="bg1"/>
                </a:solidFill>
              </a:rPr>
              <a:t>; </a:t>
            </a:r>
            <a:r>
              <a:rPr lang="es-VE" sz="4400" dirty="0" smtClean="0">
                <a:solidFill>
                  <a:schemeClr val="bg1"/>
                </a:solidFill>
              </a:rPr>
              <a:t> y </a:t>
            </a:r>
            <a:r>
              <a:rPr lang="es-VE" sz="4400" dirty="0" err="1">
                <a:solidFill>
                  <a:schemeClr val="bg1"/>
                </a:solidFill>
              </a:rPr>
              <a:t>fué</a:t>
            </a:r>
            <a:r>
              <a:rPr lang="es-VE" sz="4400" baseline="30000" dirty="0">
                <a:solidFill>
                  <a:schemeClr val="bg1"/>
                </a:solidFill>
              </a:rPr>
              <a:t> </a:t>
            </a:r>
            <a:r>
              <a:rPr lang="he-IL" sz="4400" baseline="30000" dirty="0">
                <a:solidFill>
                  <a:srgbClr val="FFFF00"/>
                </a:solidFill>
              </a:rPr>
              <a:t>הָיָה</a:t>
            </a:r>
            <a:r>
              <a:rPr lang="he-IL" sz="4400" dirty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chemeClr val="bg1"/>
                </a:solidFill>
              </a:rPr>
              <a:t>el </a:t>
            </a:r>
            <a:r>
              <a:rPr lang="es-VE" sz="4400" dirty="0">
                <a:solidFill>
                  <a:schemeClr val="bg1"/>
                </a:solidFill>
              </a:rPr>
              <a:t>hombre</a:t>
            </a:r>
            <a:r>
              <a:rPr lang="es-VE" sz="4400" baseline="30000" dirty="0">
                <a:solidFill>
                  <a:schemeClr val="bg1"/>
                </a:solidFill>
              </a:rPr>
              <a:t> </a:t>
            </a:r>
            <a:r>
              <a:rPr lang="he-IL" sz="4400" baseline="30000" dirty="0">
                <a:solidFill>
                  <a:srgbClr val="FFFF00"/>
                </a:solidFill>
              </a:rPr>
              <a:t>אָדָם</a:t>
            </a:r>
            <a:r>
              <a:rPr lang="he-IL" sz="4400" dirty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chemeClr val="bg1"/>
                </a:solidFill>
              </a:rPr>
              <a:t>en </a:t>
            </a:r>
            <a:r>
              <a:rPr lang="es-VE" sz="4400" dirty="0">
                <a:solidFill>
                  <a:schemeClr val="bg1"/>
                </a:solidFill>
              </a:rPr>
              <a:t>alma</a:t>
            </a:r>
            <a:r>
              <a:rPr lang="es-VE" sz="4400" baseline="30000" dirty="0">
                <a:solidFill>
                  <a:schemeClr val="bg1"/>
                </a:solidFill>
              </a:rPr>
              <a:t> </a:t>
            </a:r>
            <a:r>
              <a:rPr lang="he-IL" sz="4400" baseline="30000" dirty="0">
                <a:solidFill>
                  <a:srgbClr val="FFFF00"/>
                </a:solidFill>
              </a:rPr>
              <a:t>נֶפֶשׁ</a:t>
            </a:r>
            <a:r>
              <a:rPr lang="he-IL" sz="4400" dirty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rgbClr val="FFFF00"/>
                </a:solidFill>
              </a:rPr>
              <a:t> </a:t>
            </a:r>
            <a:r>
              <a:rPr lang="es-VE" sz="4400" dirty="0" smtClean="0">
                <a:solidFill>
                  <a:schemeClr val="bg1"/>
                </a:solidFill>
              </a:rPr>
              <a:t>viviente</a:t>
            </a:r>
            <a:r>
              <a:rPr lang="es-VE" sz="4400" baseline="30000" dirty="0" smtClean="0">
                <a:solidFill>
                  <a:schemeClr val="bg1"/>
                </a:solidFill>
              </a:rPr>
              <a:t> </a:t>
            </a:r>
            <a:r>
              <a:rPr lang="he-IL" sz="4400" baseline="30000" dirty="0" smtClean="0">
                <a:solidFill>
                  <a:srgbClr val="FFFF00"/>
                </a:solidFill>
              </a:rPr>
              <a:t>חַי</a:t>
            </a:r>
            <a:r>
              <a:rPr lang="es-VE" sz="4400" baseline="30000" dirty="0" smtClean="0">
                <a:solidFill>
                  <a:srgbClr val="FFFF00"/>
                </a:solidFill>
              </a:rPr>
              <a:t> </a:t>
            </a:r>
            <a:r>
              <a:rPr lang="he-IL" sz="4400" dirty="0" smtClean="0">
                <a:solidFill>
                  <a:schemeClr val="bg1"/>
                </a:solidFill>
              </a:rPr>
              <a:t>.</a:t>
            </a:r>
            <a:endParaRPr lang="he-IL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8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2814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6600" b="1" dirty="0" smtClean="0">
                <a:solidFill>
                  <a:schemeClr val="bg1"/>
                </a:solidFill>
              </a:rPr>
              <a:t>Persona en su totalidad</a:t>
            </a:r>
          </a:p>
          <a:p>
            <a:pPr algn="ctr"/>
            <a:r>
              <a:rPr lang="es-VE" sz="2000" b="1" dirty="0" smtClean="0"/>
              <a:t>Abraham toma a todas las </a:t>
            </a:r>
            <a:r>
              <a:rPr lang="es-VE" sz="2000" b="1" dirty="0" err="1" smtClean="0"/>
              <a:t>nephesh</a:t>
            </a:r>
            <a:r>
              <a:rPr lang="es-VE" sz="2000" b="1" dirty="0" smtClean="0"/>
              <a:t> que estaban con él en Harán y se dirige hacia Canaán.</a:t>
            </a:r>
          </a:p>
          <a:p>
            <a:pPr lvl="0" algn="ctr"/>
            <a:r>
              <a:rPr lang="es-VE" sz="3200" b="1" dirty="0" err="1">
                <a:solidFill>
                  <a:prstClr val="white"/>
                </a:solidFill>
              </a:rPr>
              <a:t>Gn</a:t>
            </a:r>
            <a:r>
              <a:rPr lang="es-VE" sz="3200" b="1" dirty="0">
                <a:solidFill>
                  <a:prstClr val="white"/>
                </a:solidFill>
              </a:rPr>
              <a:t> 12:5 - </a:t>
            </a:r>
            <a:r>
              <a:rPr lang="es-VE" sz="3200" b="1" dirty="0" smtClean="0">
                <a:solidFill>
                  <a:prstClr val="white"/>
                </a:solidFill>
              </a:rPr>
              <a:t>RV1909</a:t>
            </a:r>
            <a:endParaRPr lang="es-VE" sz="3200" b="1" dirty="0">
              <a:solidFill>
                <a:prstClr val="white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2209428"/>
            <a:ext cx="9144000" cy="3505572"/>
          </a:xfrm>
        </p:spPr>
        <p:txBody>
          <a:bodyPr anchor="ctr">
            <a:noAutofit/>
          </a:bodyPr>
          <a:lstStyle/>
          <a:p>
            <a:r>
              <a:rPr lang="es-VE" sz="3400" dirty="0" smtClean="0">
                <a:solidFill>
                  <a:schemeClr val="bg1"/>
                </a:solidFill>
              </a:rPr>
              <a:t>Y </a:t>
            </a:r>
            <a:r>
              <a:rPr lang="es-VE" sz="3400" dirty="0">
                <a:solidFill>
                  <a:schemeClr val="bg1"/>
                </a:solidFill>
              </a:rPr>
              <a:t>tomó</a:t>
            </a:r>
            <a:r>
              <a:rPr lang="es-VE" sz="3400" baseline="30000" dirty="0">
                <a:solidFill>
                  <a:schemeClr val="bg1"/>
                </a:solidFill>
              </a:rPr>
              <a:t> </a:t>
            </a:r>
            <a:r>
              <a:rPr lang="he-IL" sz="3400" baseline="30000" dirty="0">
                <a:solidFill>
                  <a:srgbClr val="FFFF00"/>
                </a:solidFill>
              </a:rPr>
              <a:t>לָקחַ</a:t>
            </a:r>
            <a:r>
              <a:rPr lang="he-IL" sz="3400" dirty="0">
                <a:solidFill>
                  <a:srgbClr val="FFFF00"/>
                </a:solidFill>
              </a:rPr>
              <a:t> </a:t>
            </a:r>
            <a:r>
              <a:rPr lang="es-VE" sz="3400" dirty="0" smtClean="0">
                <a:solidFill>
                  <a:srgbClr val="FFFF00"/>
                </a:solidFill>
              </a:rPr>
              <a:t> </a:t>
            </a:r>
            <a:r>
              <a:rPr lang="es-VE" sz="3400" dirty="0" smtClean="0">
                <a:solidFill>
                  <a:schemeClr val="bg1"/>
                </a:solidFill>
              </a:rPr>
              <a:t>Abram</a:t>
            </a:r>
            <a:r>
              <a:rPr lang="es-VE" sz="3400" baseline="30000" dirty="0" smtClean="0">
                <a:solidFill>
                  <a:schemeClr val="bg1"/>
                </a:solidFill>
              </a:rPr>
              <a:t> </a:t>
            </a:r>
            <a:r>
              <a:rPr lang="he-IL" sz="3400" baseline="30000" dirty="0">
                <a:solidFill>
                  <a:srgbClr val="FFFF00"/>
                </a:solidFill>
              </a:rPr>
              <a:t>אַברָם</a:t>
            </a:r>
            <a:r>
              <a:rPr lang="he-IL" sz="3400" dirty="0">
                <a:solidFill>
                  <a:srgbClr val="FFFF00"/>
                </a:solidFill>
              </a:rPr>
              <a:t> </a:t>
            </a:r>
            <a:r>
              <a:rPr lang="es-VE" sz="3400" dirty="0" smtClean="0">
                <a:solidFill>
                  <a:srgbClr val="FFFF00"/>
                </a:solidFill>
              </a:rPr>
              <a:t> </a:t>
            </a:r>
            <a:r>
              <a:rPr lang="es-VE" sz="3400" dirty="0" smtClean="0">
                <a:solidFill>
                  <a:schemeClr val="bg1"/>
                </a:solidFill>
              </a:rPr>
              <a:t>á </a:t>
            </a:r>
            <a:r>
              <a:rPr lang="es-VE" sz="3400" dirty="0" err="1">
                <a:solidFill>
                  <a:schemeClr val="bg1"/>
                </a:solidFill>
              </a:rPr>
              <a:t>Sarai</a:t>
            </a:r>
            <a:r>
              <a:rPr lang="es-VE" sz="3400" baseline="30000" dirty="0">
                <a:solidFill>
                  <a:schemeClr val="bg1"/>
                </a:solidFill>
              </a:rPr>
              <a:t> </a:t>
            </a:r>
            <a:r>
              <a:rPr lang="he-IL" sz="3400" baseline="30000" dirty="0">
                <a:solidFill>
                  <a:srgbClr val="FFFF00"/>
                </a:solidFill>
              </a:rPr>
              <a:t>שָׂרַי</a:t>
            </a:r>
            <a:r>
              <a:rPr lang="he-IL" sz="3400" dirty="0">
                <a:solidFill>
                  <a:srgbClr val="FFFF00"/>
                </a:solidFill>
              </a:rPr>
              <a:t> </a:t>
            </a:r>
            <a:r>
              <a:rPr lang="es-VE" sz="3400" dirty="0" smtClean="0">
                <a:solidFill>
                  <a:srgbClr val="FFFF00"/>
                </a:solidFill>
              </a:rPr>
              <a:t> </a:t>
            </a:r>
            <a:r>
              <a:rPr lang="es-VE" sz="3400" dirty="0" smtClean="0">
                <a:solidFill>
                  <a:schemeClr val="bg1"/>
                </a:solidFill>
              </a:rPr>
              <a:t>su </a:t>
            </a:r>
            <a:r>
              <a:rPr lang="es-VE" sz="3400" dirty="0">
                <a:solidFill>
                  <a:schemeClr val="bg1"/>
                </a:solidFill>
              </a:rPr>
              <a:t>mujer</a:t>
            </a:r>
            <a:r>
              <a:rPr lang="es-VE" sz="3400" baseline="30000" dirty="0">
                <a:solidFill>
                  <a:schemeClr val="bg1"/>
                </a:solidFill>
              </a:rPr>
              <a:t> </a:t>
            </a:r>
            <a:r>
              <a:rPr lang="es-VE" sz="3400" baseline="30000" dirty="0" smtClean="0">
                <a:solidFill>
                  <a:schemeClr val="bg1"/>
                </a:solidFill>
              </a:rPr>
              <a:t> </a:t>
            </a:r>
            <a:r>
              <a:rPr lang="he-IL" sz="3400" baseline="30000" dirty="0" smtClean="0">
                <a:solidFill>
                  <a:srgbClr val="FFFF00"/>
                </a:solidFill>
              </a:rPr>
              <a:t>אִשָּׁה</a:t>
            </a:r>
            <a:r>
              <a:rPr lang="es-VE" sz="3400" baseline="30000" dirty="0" smtClean="0">
                <a:solidFill>
                  <a:srgbClr val="FFFF00"/>
                </a:solidFill>
              </a:rPr>
              <a:t> </a:t>
            </a:r>
            <a:r>
              <a:rPr lang="he-IL" sz="3400" dirty="0" smtClean="0">
                <a:solidFill>
                  <a:schemeClr val="bg1"/>
                </a:solidFill>
              </a:rPr>
              <a:t>, </a:t>
            </a:r>
            <a:r>
              <a:rPr lang="es-VE" sz="3400" dirty="0" smtClean="0">
                <a:solidFill>
                  <a:schemeClr val="bg1"/>
                </a:solidFill>
              </a:rPr>
              <a:t> y </a:t>
            </a:r>
            <a:r>
              <a:rPr lang="es-VE" sz="3400" dirty="0">
                <a:solidFill>
                  <a:schemeClr val="bg1"/>
                </a:solidFill>
              </a:rPr>
              <a:t>á Lot</a:t>
            </a:r>
            <a:r>
              <a:rPr lang="es-VE" sz="3400" baseline="30000" dirty="0">
                <a:solidFill>
                  <a:schemeClr val="bg1"/>
                </a:solidFill>
              </a:rPr>
              <a:t> </a:t>
            </a:r>
            <a:r>
              <a:rPr lang="he-IL" sz="3400" baseline="30000" dirty="0">
                <a:solidFill>
                  <a:srgbClr val="FFFF00"/>
                </a:solidFill>
              </a:rPr>
              <a:t>לוֹט</a:t>
            </a:r>
            <a:r>
              <a:rPr lang="he-IL" sz="3400" dirty="0">
                <a:solidFill>
                  <a:srgbClr val="FFFF00"/>
                </a:solidFill>
              </a:rPr>
              <a:t> </a:t>
            </a:r>
            <a:r>
              <a:rPr lang="es-VE" sz="3400" dirty="0" smtClean="0">
                <a:solidFill>
                  <a:srgbClr val="FFFF00"/>
                </a:solidFill>
              </a:rPr>
              <a:t> </a:t>
            </a:r>
            <a:r>
              <a:rPr lang="es-VE" sz="3400" dirty="0" smtClean="0">
                <a:solidFill>
                  <a:schemeClr val="bg1"/>
                </a:solidFill>
              </a:rPr>
              <a:t>hijo</a:t>
            </a:r>
            <a:r>
              <a:rPr lang="es-VE" sz="3400" baseline="30000" dirty="0" smtClean="0">
                <a:solidFill>
                  <a:schemeClr val="bg1"/>
                </a:solidFill>
              </a:rPr>
              <a:t> </a:t>
            </a:r>
            <a:r>
              <a:rPr lang="he-IL" sz="3400" baseline="30000" dirty="0">
                <a:solidFill>
                  <a:srgbClr val="FFFF00"/>
                </a:solidFill>
              </a:rPr>
              <a:t>בֵּן</a:t>
            </a:r>
            <a:r>
              <a:rPr lang="he-IL" sz="3400" dirty="0">
                <a:solidFill>
                  <a:srgbClr val="FFFF00"/>
                </a:solidFill>
              </a:rPr>
              <a:t> </a:t>
            </a:r>
            <a:r>
              <a:rPr lang="es-VE" sz="3400" dirty="0" smtClean="0">
                <a:solidFill>
                  <a:srgbClr val="FFFF00"/>
                </a:solidFill>
              </a:rPr>
              <a:t> </a:t>
            </a:r>
            <a:r>
              <a:rPr lang="es-VE" sz="3400" dirty="0" smtClean="0">
                <a:solidFill>
                  <a:schemeClr val="bg1"/>
                </a:solidFill>
              </a:rPr>
              <a:t>de </a:t>
            </a:r>
            <a:r>
              <a:rPr lang="es-VE" sz="3400" dirty="0">
                <a:solidFill>
                  <a:schemeClr val="bg1"/>
                </a:solidFill>
              </a:rPr>
              <a:t>su hermano</a:t>
            </a:r>
            <a:r>
              <a:rPr lang="es-VE" sz="3400" baseline="30000" dirty="0">
                <a:solidFill>
                  <a:schemeClr val="bg1"/>
                </a:solidFill>
              </a:rPr>
              <a:t> </a:t>
            </a:r>
            <a:r>
              <a:rPr lang="he-IL" sz="3400" baseline="30000" dirty="0" smtClean="0">
                <a:solidFill>
                  <a:srgbClr val="FFFF00"/>
                </a:solidFill>
              </a:rPr>
              <a:t>אָח</a:t>
            </a:r>
            <a:r>
              <a:rPr lang="es-VE" sz="3400" baseline="30000" dirty="0" smtClean="0">
                <a:solidFill>
                  <a:srgbClr val="FFFF00"/>
                </a:solidFill>
              </a:rPr>
              <a:t> </a:t>
            </a:r>
            <a:r>
              <a:rPr lang="he-IL" sz="3400" dirty="0" smtClean="0">
                <a:solidFill>
                  <a:schemeClr val="bg1"/>
                </a:solidFill>
              </a:rPr>
              <a:t>, </a:t>
            </a:r>
            <a:r>
              <a:rPr lang="es-VE" sz="3400" dirty="0" smtClean="0">
                <a:solidFill>
                  <a:schemeClr val="bg1"/>
                </a:solidFill>
              </a:rPr>
              <a:t> y </a:t>
            </a:r>
            <a:r>
              <a:rPr lang="es-VE" sz="3400" dirty="0">
                <a:solidFill>
                  <a:schemeClr val="bg1"/>
                </a:solidFill>
              </a:rPr>
              <a:t>toda</a:t>
            </a:r>
            <a:r>
              <a:rPr lang="es-VE" sz="3400" baseline="30000" dirty="0">
                <a:solidFill>
                  <a:schemeClr val="bg1"/>
                </a:solidFill>
              </a:rPr>
              <a:t> </a:t>
            </a:r>
            <a:r>
              <a:rPr lang="he-IL" sz="3400" baseline="30000" dirty="0">
                <a:solidFill>
                  <a:srgbClr val="FFFF00"/>
                </a:solidFill>
              </a:rPr>
              <a:t>כֹּל</a:t>
            </a:r>
            <a:r>
              <a:rPr lang="he-IL" sz="3400" dirty="0">
                <a:solidFill>
                  <a:srgbClr val="FFFF00"/>
                </a:solidFill>
              </a:rPr>
              <a:t> </a:t>
            </a:r>
            <a:r>
              <a:rPr lang="es-VE" sz="3400" dirty="0" smtClean="0">
                <a:solidFill>
                  <a:srgbClr val="FFFF00"/>
                </a:solidFill>
              </a:rPr>
              <a:t> </a:t>
            </a:r>
            <a:r>
              <a:rPr lang="es-VE" sz="3400" dirty="0" smtClean="0">
                <a:solidFill>
                  <a:schemeClr val="bg1"/>
                </a:solidFill>
              </a:rPr>
              <a:t>su </a:t>
            </a:r>
            <a:r>
              <a:rPr lang="es-VE" sz="3400" dirty="0">
                <a:solidFill>
                  <a:schemeClr val="bg1"/>
                </a:solidFill>
              </a:rPr>
              <a:t>hacienda</a:t>
            </a:r>
            <a:r>
              <a:rPr lang="es-VE" sz="3400" baseline="30000" dirty="0">
                <a:solidFill>
                  <a:schemeClr val="bg1"/>
                </a:solidFill>
              </a:rPr>
              <a:t> </a:t>
            </a:r>
            <a:r>
              <a:rPr lang="he-IL" sz="3400" baseline="30000" dirty="0">
                <a:solidFill>
                  <a:srgbClr val="FFFF00"/>
                </a:solidFill>
              </a:rPr>
              <a:t>רְכוּשׁ</a:t>
            </a:r>
            <a:r>
              <a:rPr lang="he-IL" sz="3400" dirty="0">
                <a:solidFill>
                  <a:srgbClr val="FFFF00"/>
                </a:solidFill>
              </a:rPr>
              <a:t> </a:t>
            </a:r>
            <a:r>
              <a:rPr lang="es-VE" sz="3400" dirty="0" smtClean="0">
                <a:solidFill>
                  <a:srgbClr val="FFFF00"/>
                </a:solidFill>
              </a:rPr>
              <a:t> </a:t>
            </a:r>
            <a:r>
              <a:rPr lang="es-VE" sz="3400" dirty="0" smtClean="0">
                <a:solidFill>
                  <a:schemeClr val="bg1"/>
                </a:solidFill>
              </a:rPr>
              <a:t>que</a:t>
            </a:r>
            <a:r>
              <a:rPr lang="es-VE" sz="3400" baseline="30000" dirty="0" smtClean="0">
                <a:solidFill>
                  <a:schemeClr val="bg1"/>
                </a:solidFill>
              </a:rPr>
              <a:t> </a:t>
            </a:r>
            <a:r>
              <a:rPr lang="he-IL" sz="3400" baseline="30000" dirty="0">
                <a:solidFill>
                  <a:srgbClr val="FFFF00"/>
                </a:solidFill>
              </a:rPr>
              <a:t>אֲשֶׁר</a:t>
            </a:r>
            <a:r>
              <a:rPr lang="he-IL" sz="3400" dirty="0">
                <a:solidFill>
                  <a:srgbClr val="FFFF00"/>
                </a:solidFill>
              </a:rPr>
              <a:t> </a:t>
            </a:r>
            <a:r>
              <a:rPr lang="es-VE" sz="3400" dirty="0" smtClean="0">
                <a:solidFill>
                  <a:srgbClr val="FFFF00"/>
                </a:solidFill>
              </a:rPr>
              <a:t> </a:t>
            </a:r>
            <a:r>
              <a:rPr lang="es-VE" sz="3400" dirty="0" smtClean="0">
                <a:solidFill>
                  <a:schemeClr val="bg1"/>
                </a:solidFill>
              </a:rPr>
              <a:t>habían </a:t>
            </a:r>
            <a:r>
              <a:rPr lang="es-VE" sz="3400" dirty="0">
                <a:solidFill>
                  <a:schemeClr val="bg1"/>
                </a:solidFill>
              </a:rPr>
              <a:t>ganado</a:t>
            </a:r>
            <a:r>
              <a:rPr lang="es-VE" sz="3400" baseline="30000" dirty="0">
                <a:solidFill>
                  <a:schemeClr val="bg1"/>
                </a:solidFill>
              </a:rPr>
              <a:t> </a:t>
            </a:r>
            <a:r>
              <a:rPr lang="he-IL" sz="3400" baseline="30000" dirty="0" smtClean="0">
                <a:solidFill>
                  <a:srgbClr val="FFFF00"/>
                </a:solidFill>
              </a:rPr>
              <a:t>רָכַשׁ</a:t>
            </a:r>
            <a:r>
              <a:rPr lang="es-VE" sz="3400" baseline="30000" dirty="0" smtClean="0">
                <a:solidFill>
                  <a:srgbClr val="FFFF00"/>
                </a:solidFill>
              </a:rPr>
              <a:t> </a:t>
            </a:r>
            <a:r>
              <a:rPr lang="he-IL" sz="3400" dirty="0" smtClean="0">
                <a:solidFill>
                  <a:schemeClr val="bg1"/>
                </a:solidFill>
              </a:rPr>
              <a:t>, </a:t>
            </a:r>
            <a:r>
              <a:rPr lang="es-VE" sz="3400" dirty="0" smtClean="0">
                <a:solidFill>
                  <a:schemeClr val="bg1"/>
                </a:solidFill>
              </a:rPr>
              <a:t> y </a:t>
            </a:r>
            <a:r>
              <a:rPr lang="es-VE" sz="3400" dirty="0">
                <a:solidFill>
                  <a:schemeClr val="bg1"/>
                </a:solidFill>
              </a:rPr>
              <a:t>las almas</a:t>
            </a:r>
            <a:r>
              <a:rPr lang="es-VE" sz="3400" baseline="30000" dirty="0">
                <a:solidFill>
                  <a:schemeClr val="bg1"/>
                </a:solidFill>
              </a:rPr>
              <a:t> </a:t>
            </a:r>
            <a:r>
              <a:rPr lang="he-IL" sz="3400" baseline="30000" dirty="0">
                <a:solidFill>
                  <a:srgbClr val="FFFF00"/>
                </a:solidFill>
              </a:rPr>
              <a:t>נֶפֶשׁ</a:t>
            </a:r>
            <a:r>
              <a:rPr lang="he-IL" sz="3400" dirty="0">
                <a:solidFill>
                  <a:srgbClr val="FFFF00"/>
                </a:solidFill>
              </a:rPr>
              <a:t> </a:t>
            </a:r>
            <a:r>
              <a:rPr lang="es-VE" sz="3400" dirty="0" smtClean="0">
                <a:solidFill>
                  <a:srgbClr val="FFFF00"/>
                </a:solidFill>
              </a:rPr>
              <a:t> </a:t>
            </a:r>
            <a:r>
              <a:rPr lang="es-VE" sz="3400" dirty="0" smtClean="0">
                <a:solidFill>
                  <a:schemeClr val="bg1"/>
                </a:solidFill>
              </a:rPr>
              <a:t>que</a:t>
            </a:r>
            <a:r>
              <a:rPr lang="es-VE" sz="3400" baseline="30000" dirty="0" smtClean="0">
                <a:solidFill>
                  <a:schemeClr val="bg1"/>
                </a:solidFill>
              </a:rPr>
              <a:t> </a:t>
            </a:r>
            <a:r>
              <a:rPr lang="he-IL" sz="3400" baseline="30000" dirty="0">
                <a:solidFill>
                  <a:srgbClr val="FFFF00"/>
                </a:solidFill>
              </a:rPr>
              <a:t>אֲשֶׁר</a:t>
            </a:r>
            <a:r>
              <a:rPr lang="he-IL" sz="3400" dirty="0">
                <a:solidFill>
                  <a:srgbClr val="FFFF00"/>
                </a:solidFill>
              </a:rPr>
              <a:t> </a:t>
            </a:r>
            <a:r>
              <a:rPr lang="es-VE" sz="3400" dirty="0" smtClean="0">
                <a:solidFill>
                  <a:srgbClr val="FFFF00"/>
                </a:solidFill>
              </a:rPr>
              <a:t> </a:t>
            </a:r>
            <a:r>
              <a:rPr lang="es-VE" sz="3400" dirty="0" smtClean="0">
                <a:solidFill>
                  <a:schemeClr val="bg1"/>
                </a:solidFill>
              </a:rPr>
              <a:t>habían </a:t>
            </a:r>
            <a:r>
              <a:rPr lang="es-VE" sz="3400" dirty="0">
                <a:solidFill>
                  <a:schemeClr val="bg1"/>
                </a:solidFill>
              </a:rPr>
              <a:t>adquirido</a:t>
            </a:r>
            <a:r>
              <a:rPr lang="es-VE" sz="3400" baseline="30000" dirty="0">
                <a:solidFill>
                  <a:schemeClr val="bg1"/>
                </a:solidFill>
              </a:rPr>
              <a:t> </a:t>
            </a:r>
            <a:r>
              <a:rPr lang="he-IL" sz="3400" baseline="30000" dirty="0">
                <a:solidFill>
                  <a:srgbClr val="FFFF00"/>
                </a:solidFill>
              </a:rPr>
              <a:t>עָשָׂה</a:t>
            </a:r>
            <a:r>
              <a:rPr lang="he-IL" sz="3400" dirty="0">
                <a:solidFill>
                  <a:srgbClr val="FFFF00"/>
                </a:solidFill>
              </a:rPr>
              <a:t> </a:t>
            </a:r>
            <a:r>
              <a:rPr lang="es-VE" sz="3400" dirty="0" smtClean="0">
                <a:solidFill>
                  <a:srgbClr val="FFFF00"/>
                </a:solidFill>
              </a:rPr>
              <a:t> </a:t>
            </a:r>
            <a:r>
              <a:rPr lang="es-VE" sz="3400" dirty="0" smtClean="0">
                <a:solidFill>
                  <a:schemeClr val="bg1"/>
                </a:solidFill>
              </a:rPr>
              <a:t>en </a:t>
            </a:r>
            <a:r>
              <a:rPr lang="es-VE" sz="3400" dirty="0">
                <a:solidFill>
                  <a:schemeClr val="bg1"/>
                </a:solidFill>
              </a:rPr>
              <a:t>Harán</a:t>
            </a:r>
            <a:r>
              <a:rPr lang="es-VE" sz="3400" baseline="30000" dirty="0">
                <a:solidFill>
                  <a:schemeClr val="bg1"/>
                </a:solidFill>
              </a:rPr>
              <a:t> </a:t>
            </a:r>
            <a:r>
              <a:rPr lang="he-IL" sz="3400" baseline="30000" dirty="0" smtClean="0">
                <a:solidFill>
                  <a:srgbClr val="FFFF00"/>
                </a:solidFill>
              </a:rPr>
              <a:t>חָרָן</a:t>
            </a:r>
            <a:r>
              <a:rPr lang="es-VE" sz="3400" baseline="30000" dirty="0" smtClean="0">
                <a:solidFill>
                  <a:srgbClr val="FFFF00"/>
                </a:solidFill>
              </a:rPr>
              <a:t> </a:t>
            </a:r>
            <a:r>
              <a:rPr lang="he-IL" sz="3400" dirty="0" smtClean="0">
                <a:solidFill>
                  <a:schemeClr val="bg1"/>
                </a:solidFill>
              </a:rPr>
              <a:t>, </a:t>
            </a:r>
            <a:r>
              <a:rPr lang="es-VE" sz="3400" dirty="0" smtClean="0">
                <a:solidFill>
                  <a:schemeClr val="bg1"/>
                </a:solidFill>
              </a:rPr>
              <a:t> y </a:t>
            </a:r>
            <a:r>
              <a:rPr lang="es-VE" sz="3400" dirty="0">
                <a:solidFill>
                  <a:schemeClr val="bg1"/>
                </a:solidFill>
              </a:rPr>
              <a:t>salieron</a:t>
            </a:r>
            <a:r>
              <a:rPr lang="es-VE" sz="3400" baseline="30000" dirty="0">
                <a:solidFill>
                  <a:schemeClr val="bg1"/>
                </a:solidFill>
              </a:rPr>
              <a:t> </a:t>
            </a:r>
            <a:r>
              <a:rPr lang="he-IL" sz="3400" baseline="30000" dirty="0">
                <a:solidFill>
                  <a:srgbClr val="FFFF00"/>
                </a:solidFill>
              </a:rPr>
              <a:t>יָצָא</a:t>
            </a:r>
            <a:r>
              <a:rPr lang="he-IL" sz="3400" dirty="0">
                <a:solidFill>
                  <a:srgbClr val="FFFF00"/>
                </a:solidFill>
              </a:rPr>
              <a:t> </a:t>
            </a:r>
            <a:r>
              <a:rPr lang="es-VE" sz="3400" dirty="0" smtClean="0">
                <a:solidFill>
                  <a:srgbClr val="FFFF00"/>
                </a:solidFill>
              </a:rPr>
              <a:t> </a:t>
            </a:r>
            <a:r>
              <a:rPr lang="es-VE" sz="3400" dirty="0" smtClean="0">
                <a:solidFill>
                  <a:schemeClr val="bg1"/>
                </a:solidFill>
              </a:rPr>
              <a:t>para </a:t>
            </a:r>
            <a:r>
              <a:rPr lang="es-VE" sz="3400" dirty="0">
                <a:solidFill>
                  <a:schemeClr val="bg1"/>
                </a:solidFill>
              </a:rPr>
              <a:t>ir</a:t>
            </a:r>
            <a:r>
              <a:rPr lang="es-VE" sz="3400" baseline="30000" dirty="0">
                <a:solidFill>
                  <a:schemeClr val="bg1"/>
                </a:solidFill>
              </a:rPr>
              <a:t> </a:t>
            </a:r>
            <a:r>
              <a:rPr lang="he-IL" sz="3400" baseline="30000" dirty="0">
                <a:solidFill>
                  <a:srgbClr val="FFFF00"/>
                </a:solidFill>
              </a:rPr>
              <a:t>יָלַךְ</a:t>
            </a:r>
            <a:r>
              <a:rPr lang="he-IL" sz="3400" dirty="0">
                <a:solidFill>
                  <a:srgbClr val="FFFF00"/>
                </a:solidFill>
              </a:rPr>
              <a:t> </a:t>
            </a:r>
            <a:r>
              <a:rPr lang="es-VE" sz="3400" dirty="0" smtClean="0">
                <a:solidFill>
                  <a:srgbClr val="FFFF00"/>
                </a:solidFill>
              </a:rPr>
              <a:t> </a:t>
            </a:r>
            <a:r>
              <a:rPr lang="es-VE" sz="3400" dirty="0" smtClean="0">
                <a:solidFill>
                  <a:schemeClr val="bg1"/>
                </a:solidFill>
              </a:rPr>
              <a:t>á </a:t>
            </a:r>
            <a:r>
              <a:rPr lang="es-VE" sz="3400" dirty="0">
                <a:solidFill>
                  <a:schemeClr val="bg1"/>
                </a:solidFill>
              </a:rPr>
              <a:t>tierra</a:t>
            </a:r>
            <a:r>
              <a:rPr lang="es-VE" sz="3400" baseline="30000" dirty="0">
                <a:solidFill>
                  <a:schemeClr val="bg1"/>
                </a:solidFill>
              </a:rPr>
              <a:t> </a:t>
            </a:r>
            <a:r>
              <a:rPr lang="he-IL" sz="3400" baseline="30000" dirty="0">
                <a:solidFill>
                  <a:srgbClr val="FFFF00"/>
                </a:solidFill>
              </a:rPr>
              <a:t>אֶרֶץ</a:t>
            </a:r>
            <a:r>
              <a:rPr lang="he-IL" sz="3400" dirty="0">
                <a:solidFill>
                  <a:srgbClr val="FFFF00"/>
                </a:solidFill>
              </a:rPr>
              <a:t> </a:t>
            </a:r>
            <a:r>
              <a:rPr lang="es-VE" sz="3400" dirty="0" smtClean="0">
                <a:solidFill>
                  <a:srgbClr val="FFFF00"/>
                </a:solidFill>
              </a:rPr>
              <a:t> </a:t>
            </a:r>
            <a:r>
              <a:rPr lang="es-VE" sz="3400" dirty="0" smtClean="0">
                <a:solidFill>
                  <a:schemeClr val="bg1"/>
                </a:solidFill>
              </a:rPr>
              <a:t>de </a:t>
            </a:r>
            <a:r>
              <a:rPr lang="es-VE" sz="3400" dirty="0">
                <a:solidFill>
                  <a:schemeClr val="bg1"/>
                </a:solidFill>
              </a:rPr>
              <a:t>Canaán</a:t>
            </a:r>
            <a:r>
              <a:rPr lang="es-VE" sz="3400" baseline="30000" dirty="0">
                <a:solidFill>
                  <a:schemeClr val="bg1"/>
                </a:solidFill>
              </a:rPr>
              <a:t> </a:t>
            </a:r>
            <a:r>
              <a:rPr lang="he-IL" sz="3400" baseline="30000" dirty="0" smtClean="0">
                <a:solidFill>
                  <a:srgbClr val="FFFF00"/>
                </a:solidFill>
              </a:rPr>
              <a:t>כְּנַעַן</a:t>
            </a:r>
            <a:r>
              <a:rPr lang="es-VE" sz="3400" baseline="30000" dirty="0" smtClean="0">
                <a:solidFill>
                  <a:srgbClr val="FFFF00"/>
                </a:solidFill>
              </a:rPr>
              <a:t> </a:t>
            </a:r>
            <a:r>
              <a:rPr lang="he-IL" sz="3400" dirty="0" smtClean="0">
                <a:solidFill>
                  <a:schemeClr val="bg1"/>
                </a:solidFill>
              </a:rPr>
              <a:t>; </a:t>
            </a:r>
            <a:r>
              <a:rPr lang="es-VE" sz="3400" dirty="0" smtClean="0">
                <a:solidFill>
                  <a:schemeClr val="bg1"/>
                </a:solidFill>
              </a:rPr>
              <a:t> y </a:t>
            </a:r>
            <a:r>
              <a:rPr lang="es-VE" sz="3400" dirty="0">
                <a:solidFill>
                  <a:schemeClr val="bg1"/>
                </a:solidFill>
              </a:rPr>
              <a:t>á tierra</a:t>
            </a:r>
            <a:r>
              <a:rPr lang="es-VE" sz="3400" baseline="30000" dirty="0">
                <a:solidFill>
                  <a:schemeClr val="bg1"/>
                </a:solidFill>
              </a:rPr>
              <a:t> </a:t>
            </a:r>
            <a:r>
              <a:rPr lang="he-IL" sz="3400" baseline="30000" dirty="0">
                <a:solidFill>
                  <a:srgbClr val="FFFF00"/>
                </a:solidFill>
              </a:rPr>
              <a:t>אֶרֶץ</a:t>
            </a:r>
            <a:r>
              <a:rPr lang="he-IL" sz="3400" dirty="0">
                <a:solidFill>
                  <a:srgbClr val="FFFF00"/>
                </a:solidFill>
              </a:rPr>
              <a:t> </a:t>
            </a:r>
            <a:r>
              <a:rPr lang="es-VE" sz="3400" dirty="0" smtClean="0">
                <a:solidFill>
                  <a:srgbClr val="FFFF00"/>
                </a:solidFill>
              </a:rPr>
              <a:t> </a:t>
            </a:r>
            <a:r>
              <a:rPr lang="es-VE" sz="3400" dirty="0" smtClean="0">
                <a:solidFill>
                  <a:schemeClr val="bg1"/>
                </a:solidFill>
              </a:rPr>
              <a:t>de </a:t>
            </a:r>
            <a:r>
              <a:rPr lang="es-VE" sz="3400" dirty="0">
                <a:solidFill>
                  <a:schemeClr val="bg1"/>
                </a:solidFill>
              </a:rPr>
              <a:t>Canaán</a:t>
            </a:r>
            <a:r>
              <a:rPr lang="es-VE" sz="3400" baseline="30000" dirty="0">
                <a:solidFill>
                  <a:schemeClr val="bg1"/>
                </a:solidFill>
              </a:rPr>
              <a:t> </a:t>
            </a:r>
            <a:r>
              <a:rPr lang="he-IL" sz="3400" baseline="30000" dirty="0">
                <a:solidFill>
                  <a:srgbClr val="FFFF00"/>
                </a:solidFill>
              </a:rPr>
              <a:t>כְּנַעַן</a:t>
            </a:r>
            <a:r>
              <a:rPr lang="he-IL" sz="3400" dirty="0">
                <a:solidFill>
                  <a:srgbClr val="FFFF00"/>
                </a:solidFill>
              </a:rPr>
              <a:t> </a:t>
            </a:r>
            <a:r>
              <a:rPr lang="es-VE" sz="3400" dirty="0" smtClean="0">
                <a:solidFill>
                  <a:srgbClr val="FFFF00"/>
                </a:solidFill>
              </a:rPr>
              <a:t> </a:t>
            </a:r>
            <a:r>
              <a:rPr lang="es-VE" sz="3400" dirty="0" smtClean="0">
                <a:solidFill>
                  <a:schemeClr val="bg1"/>
                </a:solidFill>
              </a:rPr>
              <a:t>llegaron</a:t>
            </a:r>
            <a:r>
              <a:rPr lang="es-VE" sz="3400" baseline="30000" dirty="0" smtClean="0">
                <a:solidFill>
                  <a:schemeClr val="bg1"/>
                </a:solidFill>
              </a:rPr>
              <a:t> </a:t>
            </a:r>
            <a:r>
              <a:rPr lang="he-IL" sz="3400" baseline="30000" dirty="0" smtClean="0">
                <a:solidFill>
                  <a:srgbClr val="FFFF00"/>
                </a:solidFill>
              </a:rPr>
              <a:t>בּוֹא</a:t>
            </a:r>
            <a:r>
              <a:rPr lang="es-VE" sz="3400" baseline="30000" dirty="0" smtClean="0">
                <a:solidFill>
                  <a:srgbClr val="FFFF00"/>
                </a:solidFill>
              </a:rPr>
              <a:t> </a:t>
            </a:r>
            <a:r>
              <a:rPr lang="he-IL" sz="3400" dirty="0" smtClean="0">
                <a:solidFill>
                  <a:schemeClr val="bg1"/>
                </a:solidFill>
              </a:rPr>
              <a:t>.</a:t>
            </a:r>
            <a:endParaRPr lang="he-IL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93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9144000" cy="22814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6600" b="1" dirty="0" smtClean="0">
                <a:solidFill>
                  <a:schemeClr val="bg1"/>
                </a:solidFill>
              </a:rPr>
              <a:t>Persona en su totalidad</a:t>
            </a:r>
          </a:p>
          <a:p>
            <a:pPr algn="ctr"/>
            <a:r>
              <a:rPr lang="es-VE" sz="2000" b="1" dirty="0" smtClean="0"/>
              <a:t>El nazareo no debe acercarse a un </a:t>
            </a:r>
            <a:r>
              <a:rPr lang="es-VE" sz="2000" b="1" dirty="0" err="1" smtClean="0"/>
              <a:t>nephesh</a:t>
            </a:r>
            <a:r>
              <a:rPr lang="es-VE" sz="2000" b="1" dirty="0" smtClean="0"/>
              <a:t> muerto, Lev 7:21;  </a:t>
            </a:r>
            <a:r>
              <a:rPr lang="es-VE" sz="2000" b="1" dirty="0" err="1" smtClean="0"/>
              <a:t>Hag</a:t>
            </a:r>
            <a:r>
              <a:rPr lang="es-VE" sz="2000" b="1" dirty="0" smtClean="0"/>
              <a:t> 2:13</a:t>
            </a:r>
          </a:p>
          <a:p>
            <a:pPr algn="ctr"/>
            <a:r>
              <a:rPr lang="es-VE" sz="3200" b="1" dirty="0" err="1" smtClean="0">
                <a:solidFill>
                  <a:prstClr val="white"/>
                </a:solidFill>
              </a:rPr>
              <a:t>Nm</a:t>
            </a:r>
            <a:r>
              <a:rPr lang="es-VE" sz="3200" b="1" dirty="0" smtClean="0">
                <a:solidFill>
                  <a:prstClr val="white"/>
                </a:solidFill>
              </a:rPr>
              <a:t> 6:6 - RV1909</a:t>
            </a:r>
            <a:endParaRPr lang="es-VE" sz="3200" b="1" dirty="0">
              <a:solidFill>
                <a:prstClr val="white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2281436"/>
            <a:ext cx="9144000" cy="3433564"/>
          </a:xfrm>
        </p:spPr>
        <p:txBody>
          <a:bodyPr anchor="ctr">
            <a:noAutofit/>
          </a:bodyPr>
          <a:lstStyle/>
          <a:p>
            <a:r>
              <a:rPr lang="es-VE" sz="4700" dirty="0" smtClean="0">
                <a:solidFill>
                  <a:schemeClr val="bg1"/>
                </a:solidFill>
              </a:rPr>
              <a:t>Todo</a:t>
            </a:r>
            <a:r>
              <a:rPr lang="es-VE" sz="4700" baseline="30000" dirty="0" smtClean="0">
                <a:solidFill>
                  <a:schemeClr val="bg1"/>
                </a:solidFill>
              </a:rPr>
              <a:t> </a:t>
            </a:r>
            <a:r>
              <a:rPr lang="he-IL" sz="4700" baseline="30000" dirty="0">
                <a:solidFill>
                  <a:srgbClr val="FFFF00"/>
                </a:solidFill>
              </a:rPr>
              <a:t>כֹּל</a:t>
            </a:r>
            <a:r>
              <a:rPr lang="he-IL" sz="4700" dirty="0">
                <a:solidFill>
                  <a:srgbClr val="FFFF00"/>
                </a:solidFill>
              </a:rPr>
              <a:t> </a:t>
            </a:r>
            <a:r>
              <a:rPr lang="es-VE" sz="4700" dirty="0" smtClean="0">
                <a:solidFill>
                  <a:srgbClr val="FFFF00"/>
                </a:solidFill>
              </a:rPr>
              <a:t> </a:t>
            </a:r>
            <a:r>
              <a:rPr lang="es-VE" sz="4700" dirty="0" smtClean="0">
                <a:solidFill>
                  <a:schemeClr val="bg1"/>
                </a:solidFill>
              </a:rPr>
              <a:t>el </a:t>
            </a:r>
            <a:r>
              <a:rPr lang="es-VE" sz="4700" dirty="0">
                <a:solidFill>
                  <a:schemeClr val="bg1"/>
                </a:solidFill>
              </a:rPr>
              <a:t>tiempo</a:t>
            </a:r>
            <a:r>
              <a:rPr lang="es-VE" sz="4700" baseline="30000" dirty="0">
                <a:solidFill>
                  <a:schemeClr val="bg1"/>
                </a:solidFill>
              </a:rPr>
              <a:t> </a:t>
            </a:r>
            <a:r>
              <a:rPr lang="he-IL" sz="4700" baseline="30000" dirty="0">
                <a:solidFill>
                  <a:srgbClr val="FFFF00"/>
                </a:solidFill>
              </a:rPr>
              <a:t>יוֹם</a:t>
            </a:r>
            <a:r>
              <a:rPr lang="he-IL" sz="4700" dirty="0">
                <a:solidFill>
                  <a:srgbClr val="FFFF00"/>
                </a:solidFill>
              </a:rPr>
              <a:t> </a:t>
            </a:r>
            <a:r>
              <a:rPr lang="es-VE" sz="4700" dirty="0" smtClean="0">
                <a:solidFill>
                  <a:srgbClr val="FFFF00"/>
                </a:solidFill>
              </a:rPr>
              <a:t> </a:t>
            </a:r>
            <a:r>
              <a:rPr lang="es-VE" sz="4700" dirty="0" smtClean="0">
                <a:solidFill>
                  <a:schemeClr val="bg1"/>
                </a:solidFill>
              </a:rPr>
              <a:t>que </a:t>
            </a:r>
            <a:r>
              <a:rPr lang="es-VE" sz="4700" dirty="0">
                <a:solidFill>
                  <a:schemeClr val="bg1"/>
                </a:solidFill>
              </a:rPr>
              <a:t>se apartare</a:t>
            </a:r>
            <a:r>
              <a:rPr lang="es-VE" sz="4700" baseline="30000" dirty="0">
                <a:solidFill>
                  <a:schemeClr val="bg1"/>
                </a:solidFill>
              </a:rPr>
              <a:t> </a:t>
            </a:r>
            <a:r>
              <a:rPr lang="he-IL" sz="4700" baseline="30000" dirty="0">
                <a:solidFill>
                  <a:srgbClr val="FFFF00"/>
                </a:solidFill>
              </a:rPr>
              <a:t>נָזַר</a:t>
            </a:r>
            <a:r>
              <a:rPr lang="he-IL" sz="4700" dirty="0">
                <a:solidFill>
                  <a:srgbClr val="FFFF00"/>
                </a:solidFill>
              </a:rPr>
              <a:t> </a:t>
            </a:r>
            <a:r>
              <a:rPr lang="es-VE" sz="4700" dirty="0" smtClean="0">
                <a:solidFill>
                  <a:srgbClr val="FFFF00"/>
                </a:solidFill>
              </a:rPr>
              <a:t> </a:t>
            </a:r>
            <a:r>
              <a:rPr lang="es-VE" sz="4700" dirty="0" smtClean="0">
                <a:solidFill>
                  <a:schemeClr val="bg1"/>
                </a:solidFill>
              </a:rPr>
              <a:t>á </a:t>
            </a:r>
            <a:r>
              <a:rPr lang="es-VE" sz="4700" dirty="0">
                <a:solidFill>
                  <a:schemeClr val="bg1"/>
                </a:solidFill>
              </a:rPr>
              <a:t>Jehová</a:t>
            </a:r>
            <a:r>
              <a:rPr lang="es-VE" sz="4700" baseline="30000" dirty="0">
                <a:solidFill>
                  <a:schemeClr val="bg1"/>
                </a:solidFill>
              </a:rPr>
              <a:t> </a:t>
            </a:r>
            <a:r>
              <a:rPr lang="he-IL" sz="4700" baseline="30000" dirty="0" smtClean="0">
                <a:solidFill>
                  <a:srgbClr val="FFFF00"/>
                </a:solidFill>
              </a:rPr>
              <a:t>יְהוָה</a:t>
            </a:r>
            <a:r>
              <a:rPr lang="es-VE" sz="4700" baseline="30000" dirty="0" smtClean="0">
                <a:solidFill>
                  <a:srgbClr val="FFFF00"/>
                </a:solidFill>
              </a:rPr>
              <a:t> </a:t>
            </a:r>
            <a:r>
              <a:rPr lang="he-IL" sz="4700" dirty="0" smtClean="0">
                <a:solidFill>
                  <a:schemeClr val="bg1"/>
                </a:solidFill>
              </a:rPr>
              <a:t>, </a:t>
            </a:r>
            <a:r>
              <a:rPr lang="es-VE" sz="4700" dirty="0" smtClean="0">
                <a:solidFill>
                  <a:schemeClr val="bg1"/>
                </a:solidFill>
              </a:rPr>
              <a:t> no</a:t>
            </a:r>
            <a:r>
              <a:rPr lang="es-VE" sz="4700" baseline="30000" dirty="0" smtClean="0">
                <a:solidFill>
                  <a:schemeClr val="bg1"/>
                </a:solidFill>
              </a:rPr>
              <a:t> </a:t>
            </a:r>
            <a:r>
              <a:rPr lang="he-IL" sz="4700" baseline="30000" dirty="0">
                <a:solidFill>
                  <a:srgbClr val="FFFF00"/>
                </a:solidFill>
              </a:rPr>
              <a:t>לֹא</a:t>
            </a:r>
            <a:r>
              <a:rPr lang="he-IL" sz="4700" dirty="0">
                <a:solidFill>
                  <a:srgbClr val="FFFF00"/>
                </a:solidFill>
              </a:rPr>
              <a:t> </a:t>
            </a:r>
            <a:r>
              <a:rPr lang="es-VE" sz="4700" dirty="0" smtClean="0">
                <a:solidFill>
                  <a:srgbClr val="FFFF00"/>
                </a:solidFill>
              </a:rPr>
              <a:t> </a:t>
            </a:r>
            <a:r>
              <a:rPr lang="es-VE" sz="4700" dirty="0" smtClean="0">
                <a:solidFill>
                  <a:schemeClr val="bg1"/>
                </a:solidFill>
              </a:rPr>
              <a:t>entrará</a:t>
            </a:r>
            <a:r>
              <a:rPr lang="es-VE" sz="4700" baseline="30000" dirty="0" smtClean="0">
                <a:solidFill>
                  <a:schemeClr val="bg1"/>
                </a:solidFill>
              </a:rPr>
              <a:t> </a:t>
            </a:r>
            <a:r>
              <a:rPr lang="he-IL" sz="4700" baseline="30000" dirty="0">
                <a:solidFill>
                  <a:srgbClr val="FFFF00"/>
                </a:solidFill>
              </a:rPr>
              <a:t>בּוֹא</a:t>
            </a:r>
            <a:r>
              <a:rPr lang="he-IL" sz="4700" dirty="0">
                <a:solidFill>
                  <a:srgbClr val="FFFF00"/>
                </a:solidFill>
              </a:rPr>
              <a:t> </a:t>
            </a:r>
            <a:r>
              <a:rPr lang="es-VE" sz="4700" dirty="0" smtClean="0">
                <a:solidFill>
                  <a:srgbClr val="FFFF00"/>
                </a:solidFill>
              </a:rPr>
              <a:t> </a:t>
            </a:r>
            <a:r>
              <a:rPr lang="es-VE" sz="4700" dirty="0" smtClean="0">
                <a:solidFill>
                  <a:schemeClr val="bg1"/>
                </a:solidFill>
              </a:rPr>
              <a:t>á </a:t>
            </a:r>
            <a:r>
              <a:rPr lang="es-VE" sz="4700" dirty="0">
                <a:solidFill>
                  <a:schemeClr val="bg1"/>
                </a:solidFill>
              </a:rPr>
              <a:t>persona</a:t>
            </a:r>
            <a:r>
              <a:rPr lang="es-VE" sz="4700" baseline="30000" dirty="0">
                <a:solidFill>
                  <a:schemeClr val="bg1"/>
                </a:solidFill>
              </a:rPr>
              <a:t> </a:t>
            </a:r>
            <a:r>
              <a:rPr lang="he-IL" sz="4700" baseline="30000" dirty="0">
                <a:solidFill>
                  <a:srgbClr val="FFFF00"/>
                </a:solidFill>
              </a:rPr>
              <a:t>נֶפֶשׁ</a:t>
            </a:r>
            <a:r>
              <a:rPr lang="he-IL" sz="4700" dirty="0">
                <a:solidFill>
                  <a:srgbClr val="FFFF00"/>
                </a:solidFill>
              </a:rPr>
              <a:t> </a:t>
            </a:r>
            <a:r>
              <a:rPr lang="es-VE" sz="4700" dirty="0" smtClean="0">
                <a:solidFill>
                  <a:srgbClr val="FFFF00"/>
                </a:solidFill>
              </a:rPr>
              <a:t> </a:t>
            </a:r>
            <a:r>
              <a:rPr lang="es-VE" sz="4700" dirty="0" smtClean="0">
                <a:solidFill>
                  <a:schemeClr val="bg1"/>
                </a:solidFill>
              </a:rPr>
              <a:t>muerta</a:t>
            </a:r>
            <a:r>
              <a:rPr lang="es-VE" sz="4700" baseline="30000" dirty="0" smtClean="0">
                <a:solidFill>
                  <a:schemeClr val="bg1"/>
                </a:solidFill>
              </a:rPr>
              <a:t> </a:t>
            </a:r>
            <a:r>
              <a:rPr lang="he-IL" sz="4700" baseline="30000" dirty="0" smtClean="0">
                <a:solidFill>
                  <a:srgbClr val="FFFF00"/>
                </a:solidFill>
              </a:rPr>
              <a:t>מוּת</a:t>
            </a:r>
            <a:r>
              <a:rPr lang="es-VE" sz="4700" baseline="30000" dirty="0" smtClean="0">
                <a:solidFill>
                  <a:srgbClr val="FFFF00"/>
                </a:solidFill>
              </a:rPr>
              <a:t> </a:t>
            </a:r>
            <a:r>
              <a:rPr lang="he-IL" sz="4700" dirty="0" smtClean="0">
                <a:solidFill>
                  <a:schemeClr val="bg1"/>
                </a:solidFill>
              </a:rPr>
              <a:t>.</a:t>
            </a:r>
            <a:endParaRPr lang="he-IL" sz="4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39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863</Words>
  <Application>Microsoft Office PowerPoint</Application>
  <PresentationFormat>Presentación en pantalla (16:10)</PresentationFormat>
  <Paragraphs>62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Alma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Alma</dc:title>
  <dc:creator>Luis</dc:creator>
  <cp:lastModifiedBy>Luis</cp:lastModifiedBy>
  <cp:revision>19</cp:revision>
  <dcterms:created xsi:type="dcterms:W3CDTF">2020-09-01T14:21:16Z</dcterms:created>
  <dcterms:modified xsi:type="dcterms:W3CDTF">2020-09-02T02:40:01Z</dcterms:modified>
</cp:coreProperties>
</file>