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20.xml" ContentType="application/vnd.openxmlformats-officedocument.presentationml.notes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docProps/custom.xml" ContentType="application/vnd.openxmlformats-officedocument.custom-properties+xml"/>
  <Override PartName="/ppt/slides/slide6.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notesSlides/notesSlide21.xml" ContentType="application/vnd.openxmlformats-officedocument.presentationml.notesSlide+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embedTrueTypeFonts="1" saveSubsetFonts="1">
  <p:sldMasterIdLst>
    <p:sldMasterId id="2147483648" r:id="rId1"/>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724525"/>
  <p:notesSz cx="6858000" cy="9144000"/>
  <p:defaultText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howGuides="1" snapToGrid="0">
      <p:cViewPr varScale="1">
        <p:scale>
          <a:sx n="85" d="100"/>
          <a:sy n="85" d="100"/>
        </p:scale>
        <p:origin x="84" y="378"/>
      </p:cViewPr>
      <p:guideLst>
        <p:guide pos="1644" orient="horz"/>
        <p:guide pos="2894"/>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notesMaster" Target="notesMasters/notesMaster1.xml"/><Relationship Id="rId26" Type="http://schemas.openxmlformats.org/officeDocument/2006/relationships/presProps" Target="presProps.xml" /><Relationship Id="rId27" Type="http://schemas.openxmlformats.org/officeDocument/2006/relationships/tableStyles" Target="tableStyles.xml" /><Relationship Id="rId2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页眉占位符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ea typeface="Arial"/>
              </a:defRPr>
            </a:lvl1pPr>
          </a:lstStyle>
          <a:p>
            <a:pPr>
              <a:defRPr/>
            </a:pPr>
            <a:endParaRPr lang="zh-CN"/>
          </a:p>
        </p:txBody>
      </p:sp>
      <p:sp>
        <p:nvSpPr>
          <p:cNvPr id="3" name="日期占位符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ea typeface="Arial"/>
              </a:defRPr>
            </a:lvl1pPr>
          </a:lstStyle>
          <a:p>
            <a:pPr>
              <a:defRPr/>
            </a:pPr>
            <a:fld id="{DFC710A8-29AE-4177-85A7-F3CCEF778327}" type="datetimeFigureOut">
              <a:rPr lang="zh-CN"/>
              <a:t>2021/2/17</a:t>
            </a:fld>
            <a:endParaRPr lang="zh-CN"/>
          </a:p>
        </p:txBody>
      </p:sp>
      <p:sp>
        <p:nvSpPr>
          <p:cNvPr id="4" name="幻灯片图像占位符 3"/>
          <p:cNvSpPr>
            <a:spLocks noChangeAspect="1" noGrp="1" noRot="1"/>
          </p:cNvSpPr>
          <p:nvPr>
            <p:ph type="sldImg" idx="2"/>
          </p:nvPr>
        </p:nvSpPr>
        <p:spPr bwMode="auto">
          <a:xfrm>
            <a:off x="964002" y="1143000"/>
            <a:ext cx="4929996" cy="3086100"/>
          </a:xfrm>
          <a:prstGeom prst="rect">
            <a:avLst/>
          </a:prstGeom>
          <a:noFill/>
          <a:ln w="12700">
            <a:solidFill>
              <a:prstClr val="black"/>
            </a:solidFill>
          </a:ln>
        </p:spPr>
        <p:txBody>
          <a:bodyPr vert="horz" lIns="91440" tIns="45720" rIns="91440" bIns="45720" rtlCol="0" anchor="ctr"/>
          <a:lstStyle/>
          <a:p>
            <a:pPr>
              <a:defRPr/>
            </a:pPr>
            <a:endParaRPr lang="zh-CN"/>
          </a:p>
        </p:txBody>
      </p:sp>
      <p:sp>
        <p:nvSpPr>
          <p:cNvPr id="5" name="备注占位符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6" name="页脚占位符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ea typeface="Arial"/>
              </a:defRPr>
            </a:lvl1pPr>
          </a:lstStyle>
          <a:p>
            <a:pPr>
              <a:defRPr/>
            </a:pPr>
            <a:endParaRPr lang="zh-CN"/>
          </a:p>
        </p:txBody>
      </p:sp>
      <p:sp>
        <p:nvSpPr>
          <p:cNvPr id="7" name="灯片编号占位符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ea typeface="Arial"/>
              </a:defRPr>
            </a:lvl1pPr>
          </a:lstStyle>
          <a:p>
            <a:pPr>
              <a:defRPr/>
            </a:pPr>
            <a:fld id="{708D17B6-7261-47CB-9C8A-35ACAF11B930}" type="slidenum">
              <a:rPr lang="zh-CN"/>
              <a:t>‹Nº›</a:t>
            </a:fld>
            <a:endParaRPr lang="zh-CN"/>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Arial"/>
        <a:cs typeface="+mn-cs"/>
      </a:defRPr>
    </a:lvl1pPr>
    <a:lvl2pPr marL="457200" algn="l" defTabSz="914400">
      <a:defRPr sz="1200">
        <a:solidFill>
          <a:schemeClr val="tx1"/>
        </a:solidFill>
        <a:latin typeface="+mn-lt"/>
        <a:ea typeface="Arial"/>
        <a:cs typeface="+mn-cs"/>
      </a:defRPr>
    </a:lvl2pPr>
    <a:lvl3pPr marL="914400" algn="l" defTabSz="914400">
      <a:defRPr sz="1200">
        <a:solidFill>
          <a:schemeClr val="tx1"/>
        </a:solidFill>
        <a:latin typeface="+mn-lt"/>
        <a:ea typeface="Arial"/>
        <a:cs typeface="+mn-cs"/>
      </a:defRPr>
    </a:lvl3pPr>
    <a:lvl4pPr marL="1371600" algn="l" defTabSz="914400">
      <a:defRPr sz="1200">
        <a:solidFill>
          <a:schemeClr val="tx1"/>
        </a:solidFill>
        <a:latin typeface="+mn-lt"/>
        <a:ea typeface="Arial"/>
        <a:cs typeface="+mn-cs"/>
      </a:defRPr>
    </a:lvl4pPr>
    <a:lvl5pPr marL="1828800" algn="l" defTabSz="914400">
      <a:defRPr sz="1200">
        <a:solidFill>
          <a:schemeClr val="tx1"/>
        </a:solidFill>
        <a:latin typeface="+mn-lt"/>
        <a:ea typeface="Arial"/>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幻灯片图像占位符 1"/>
          <p:cNvSpPr>
            <a:spLocks noChangeAspect="1" noGrp="1" noRot="1"/>
          </p:cNvSpPr>
          <p:nvPr>
            <p:ph type="sldImg"/>
          </p:nvPr>
        </p:nvSpPr>
        <p:spPr bwMode="auto">
          <a:xfrm>
            <a:off x="963613" y="1143000"/>
            <a:ext cx="4930775" cy="3086100"/>
          </a:xfrm>
        </p:spPr>
      </p:sp>
      <p:sp>
        <p:nvSpPr>
          <p:cNvPr id="3" name="备注占位符 2"/>
          <p:cNvSpPr>
            <a:spLocks noGrp="1"/>
          </p:cNvSpPr>
          <p:nvPr>
            <p:ph type="body" idx="1"/>
          </p:nvPr>
        </p:nvSpPr>
        <p:spPr bwMode="auto"/>
        <p:txBody>
          <a:bodyPr/>
          <a:lstStyle/>
          <a:p>
            <a:pPr>
              <a:defRPr/>
            </a:pPr>
            <a:endParaRPr lang="zh-CN"/>
          </a:p>
        </p:txBody>
      </p:sp>
      <p:sp>
        <p:nvSpPr>
          <p:cNvPr id="4" name="灯片编号占位符 3"/>
          <p:cNvSpPr>
            <a:spLocks noGrp="1"/>
          </p:cNvSpPr>
          <p:nvPr>
            <p:ph type="sldNum" sz="quarter" idx="10"/>
          </p:nvPr>
        </p:nvSpPr>
        <p:spPr bwMode="auto"/>
        <p:txBody>
          <a:bodyPr/>
          <a:lstStyle/>
          <a:p>
            <a:pPr>
              <a:defRPr/>
            </a:pPr>
            <a:fld id="{708D17B6-7261-47CB-9C8A-35ACAF11B930}" type="slidenum">
              <a:rPr lang="zh-CN"/>
              <a:t>1</a:t>
            </a:fld>
            <a:endParaRPr lang="zh-CN"/>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EFA88EC-0348-F2F9-7723-3E5D9C1F00CB}"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B77777D-FC37-E8B9-4D43-30EDF18DFFDE}"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1AB1030-DDDF-A758-851D-CDB5BA149D05}"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C234004-24AD-1880-8A35-CCCDF106685F}"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945AE05-C161-D892-CCD7-CA20D4C0D4C0}"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38B2782-B36F-DAEF-CF87-0CF1BE0ECE39}"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5C5FC29-63DF-CF68-F039-3CDDC641BEEB}"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1D9E178-4FFB-D8E3-8B08-5401B94829BC}"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01287FB-C932-1067-69C2-9222273F2A48}"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44599F6-EDD3-CA2D-BBD5-626F232E84B1}"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9710BF7-E73D-3973-70A3-EF7DC7EDCCB7}"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81EC8AB-3809-DD90-5FC6-5265386E00BE}"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幻灯片图像占位符 1"/>
          <p:cNvSpPr>
            <a:spLocks noChangeAspect="1" noGrp="1" noRot="1"/>
          </p:cNvSpPr>
          <p:nvPr>
            <p:ph type="sldImg"/>
          </p:nvPr>
        </p:nvSpPr>
        <p:spPr bwMode="auto">
          <a:xfrm>
            <a:off x="963613" y="1143000"/>
            <a:ext cx="4930775" cy="3086100"/>
          </a:xfrm>
        </p:spPr>
      </p:sp>
      <p:sp>
        <p:nvSpPr>
          <p:cNvPr id="3" name="备注占位符 2"/>
          <p:cNvSpPr>
            <a:spLocks noGrp="1"/>
          </p:cNvSpPr>
          <p:nvPr>
            <p:ph type="body" idx="1"/>
          </p:nvPr>
        </p:nvSpPr>
        <p:spPr bwMode="auto"/>
        <p:txBody>
          <a:bodyPr/>
          <a:lstStyle/>
          <a:p>
            <a:pPr>
              <a:defRPr/>
            </a:pPr>
            <a:endParaRPr lang="zh-CN"/>
          </a:p>
        </p:txBody>
      </p:sp>
      <p:sp>
        <p:nvSpPr>
          <p:cNvPr id="4" name="灯片编号占位符 3"/>
          <p:cNvSpPr>
            <a:spLocks noGrp="1"/>
          </p:cNvSpPr>
          <p:nvPr>
            <p:ph type="sldNum" sz="quarter" idx="10"/>
          </p:nvPr>
        </p:nvSpPr>
        <p:spPr bwMode="auto"/>
        <p:txBody>
          <a:bodyPr/>
          <a:lstStyle/>
          <a:p>
            <a:pPr>
              <a:defRPr/>
            </a:pPr>
            <a:fld id="{708D17B6-7261-47CB-9C8A-35ACAF11B930}" type="slidenum">
              <a:rPr lang="zh-CN"/>
              <a:t>21</a:t>
            </a:fld>
            <a:endParaRPr lang="zh-CN"/>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4AB7AB6-9AE2-5081-F22E-A56360F6C669}"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6B8C7FA-F239-8D18-18FC-BB95A8E293B3}"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64A595E-5153-9836-72A9-225486B2E0B5}"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5EE5A29-B253-575A-DFDD-DA9CA03898A0}"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61ABEFA-DDD5-165C-9A70-31FFA9EF56E8}"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95B1854-733C-09E6-ECAD-52F7E7E023A7}"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ECD7427-1330-E3B2-64BF-5939302C2939}"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标题幻灯片">
    <p:spTree>
      <p:nvGrpSpPr>
        <p:cNvPr id="1" name=""/>
        <p:cNvGrpSpPr/>
        <p:nvPr/>
      </p:nvGrpSpPr>
      <p:grpSpPr bwMode="auto">
        <a:xfrm>
          <a:off x="0" y="0"/>
          <a:ext cx="0" cy="0"/>
          <a:chOff x="0" y="0"/>
          <a:chExt cx="0" cy="0"/>
        </a:xfrm>
      </p:grpSpPr>
      <p:sp>
        <p:nvSpPr>
          <p:cNvPr id="2" name="标题 1"/>
          <p:cNvSpPr>
            <a:spLocks noGrp="1"/>
          </p:cNvSpPr>
          <p:nvPr>
            <p:ph type="ctrTitle"/>
          </p:nvPr>
        </p:nvSpPr>
        <p:spPr bwMode="auto">
          <a:xfrm>
            <a:off x="1143000" y="936793"/>
            <a:ext cx="6858000" cy="1992838"/>
          </a:xfrm>
        </p:spPr>
        <p:txBody>
          <a:bodyPr anchor="b"/>
          <a:lstStyle>
            <a:lvl1pPr algn="ctr">
              <a:defRPr sz="5000"/>
            </a:lvl1pPr>
          </a:lstStyle>
          <a:p>
            <a:pPr>
              <a:defRPr/>
            </a:pPr>
            <a:r>
              <a:rPr lang="zh-CN"/>
              <a:t>单击此处编辑母版标题样式</a:t>
            </a:r>
            <a:endParaRPr/>
          </a:p>
        </p:txBody>
      </p:sp>
      <p:sp>
        <p:nvSpPr>
          <p:cNvPr id="3" name="副标题 2"/>
          <p:cNvSpPr>
            <a:spLocks noGrp="1"/>
          </p:cNvSpPr>
          <p:nvPr>
            <p:ph type="subTitle" idx="1"/>
          </p:nvPr>
        </p:nvSpPr>
        <p:spPr bwMode="auto">
          <a:xfrm>
            <a:off x="1143000" y="3006483"/>
            <a:ext cx="6858000" cy="1382001"/>
          </a:xfrm>
        </p:spPr>
        <p:txBody>
          <a:bodyPr/>
          <a:lstStyle>
            <a:lvl1pPr marL="0" indent="0" algn="ctr">
              <a:buNone/>
              <a:defRPr sz="2000"/>
            </a:lvl1pPr>
            <a:lvl2pPr marL="381635" indent="0" algn="ctr">
              <a:buNone/>
              <a:defRPr sz="1650"/>
            </a:lvl2pPr>
            <a:lvl3pPr marL="763270" indent="0" algn="ctr">
              <a:buNone/>
              <a:defRPr sz="1500"/>
            </a:lvl3pPr>
            <a:lvl4pPr marL="1144905" indent="0" algn="ctr">
              <a:buNone/>
              <a:defRPr sz="1350"/>
            </a:lvl4pPr>
            <a:lvl5pPr marL="1526540" indent="0" algn="ctr">
              <a:buNone/>
              <a:defRPr sz="1350"/>
            </a:lvl5pPr>
            <a:lvl6pPr marL="1908175" indent="0" algn="ctr">
              <a:buNone/>
              <a:defRPr sz="1350"/>
            </a:lvl6pPr>
            <a:lvl7pPr marL="2289810" indent="0" algn="ctr">
              <a:buNone/>
              <a:defRPr sz="1350"/>
            </a:lvl7pPr>
            <a:lvl8pPr marL="2671445" indent="0" algn="ctr">
              <a:buNone/>
              <a:defRPr sz="1350"/>
            </a:lvl8pPr>
            <a:lvl9pPr marL="3053080" indent="0" algn="ctr">
              <a:buNone/>
              <a:defRPr sz="1350"/>
            </a:lvl9pPr>
          </a:lstStyle>
          <a:p>
            <a:pPr>
              <a:defRPr/>
            </a:pPr>
            <a:r>
              <a:rPr lang="zh-CN"/>
              <a:t>单击此处编辑母版副标题样式</a:t>
            </a:r>
            <a:endParaRPr/>
          </a:p>
        </p:txBody>
      </p:sp>
      <p:sp>
        <p:nvSpPr>
          <p:cNvPr id="4" name="日期占位符 3"/>
          <p:cNvSpPr>
            <a:spLocks noGrp="1"/>
          </p:cNvSpPr>
          <p:nvPr>
            <p:ph type="dt" sz="half" idx="10"/>
          </p:nvPr>
        </p:nvSpPr>
        <p:spPr bwMode="auto"/>
        <p:txBody>
          <a:bodyPr/>
          <a:lstStyle/>
          <a:p>
            <a:pPr>
              <a:defRPr/>
            </a:pPr>
            <a:fld id="{AEEEA921-BBF0-4121-BBA2-4F1EBF8FACAD}" type="datetimeFigureOut">
              <a:rPr lang="zh-CN"/>
              <a:t>2021/2/17</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B2565B86-C106-4A19-B55C-AA6DF234A1F9}" type="slidenum">
              <a:rPr lang="zh-CN"/>
              <a:t>‹Nº›</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标题和竖排文字">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竖排文字占位符 2"/>
          <p:cNvSpPr>
            <a:spLocks noGrp="1"/>
          </p:cNvSpPr>
          <p:nvPr>
            <p:ph type="body" orient="vert" idx="1"/>
          </p:nvPr>
        </p:nvSpPr>
        <p:spPr bwMode="auto"/>
        <p:txBody>
          <a:bodyPr vert="eaVert"/>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日期占位符 3"/>
          <p:cNvSpPr>
            <a:spLocks noGrp="1"/>
          </p:cNvSpPr>
          <p:nvPr>
            <p:ph type="dt" sz="half" idx="10"/>
          </p:nvPr>
        </p:nvSpPr>
        <p:spPr bwMode="auto"/>
        <p:txBody>
          <a:bodyPr/>
          <a:lstStyle/>
          <a:p>
            <a:pPr>
              <a:defRPr/>
            </a:pPr>
            <a:fld id="{AEEEA921-BBF0-4121-BBA2-4F1EBF8FACAD}" type="datetimeFigureOut">
              <a:rPr lang="zh-CN"/>
              <a:t>2021/2/17</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B2565B86-C106-4A19-B55C-AA6DF234A1F9}" type="slidenum">
              <a:rPr lang="zh-CN"/>
              <a:t>‹Nº›</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垂直排列标题与&#10;文本">
    <p:spTree>
      <p:nvGrpSpPr>
        <p:cNvPr id="1" name=""/>
        <p:cNvGrpSpPr/>
        <p:nvPr/>
      </p:nvGrpSpPr>
      <p:grpSpPr bwMode="auto">
        <a:xfrm>
          <a:off x="0" y="0"/>
          <a:ext cx="0" cy="0"/>
          <a:chOff x="0" y="0"/>
          <a:chExt cx="0" cy="0"/>
        </a:xfrm>
      </p:grpSpPr>
      <p:sp>
        <p:nvSpPr>
          <p:cNvPr id="2" name="竖排标题 1"/>
          <p:cNvSpPr>
            <a:spLocks noGrp="1"/>
          </p:cNvSpPr>
          <p:nvPr>
            <p:ph type="title" orient="vert"/>
          </p:nvPr>
        </p:nvSpPr>
        <p:spPr bwMode="auto">
          <a:xfrm>
            <a:off x="6543675" y="304756"/>
            <a:ext cx="1971675" cy="4850918"/>
          </a:xfrm>
        </p:spPr>
        <p:txBody>
          <a:bodyPr vert="eaVert"/>
          <a:lstStyle/>
          <a:p>
            <a:pPr>
              <a:defRPr/>
            </a:pPr>
            <a:r>
              <a:rPr lang="zh-CN"/>
              <a:t>单击此处编辑母版标题样式</a:t>
            </a:r>
            <a:endParaRPr/>
          </a:p>
        </p:txBody>
      </p:sp>
      <p:sp>
        <p:nvSpPr>
          <p:cNvPr id="3" name="竖排文字占位符 2"/>
          <p:cNvSpPr>
            <a:spLocks noGrp="1"/>
          </p:cNvSpPr>
          <p:nvPr>
            <p:ph type="body" orient="vert" idx="1"/>
          </p:nvPr>
        </p:nvSpPr>
        <p:spPr bwMode="auto">
          <a:xfrm>
            <a:off x="628650" y="304756"/>
            <a:ext cx="5800725" cy="4850918"/>
          </a:xfrm>
        </p:spPr>
        <p:txBody>
          <a:bodyPr vert="eaVert"/>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日期占位符 3"/>
          <p:cNvSpPr>
            <a:spLocks noGrp="1"/>
          </p:cNvSpPr>
          <p:nvPr>
            <p:ph type="dt" sz="half" idx="10"/>
          </p:nvPr>
        </p:nvSpPr>
        <p:spPr bwMode="auto"/>
        <p:txBody>
          <a:bodyPr/>
          <a:lstStyle/>
          <a:p>
            <a:pPr>
              <a:defRPr/>
            </a:pPr>
            <a:fld id="{AEEEA921-BBF0-4121-BBA2-4F1EBF8FACAD}" type="datetimeFigureOut">
              <a:rPr lang="zh-CN"/>
              <a:t>2021/2/17</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B2565B86-C106-4A19-B55C-AA6DF234A1F9}" type="slidenum">
              <a:rPr lang="zh-CN"/>
              <a:t>‹Nº›</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内容占位符 2"/>
          <p:cNvSpPr>
            <a:spLocks noGrp="1"/>
          </p:cNvSpPr>
          <p:nvPr>
            <p:ph idx="1"/>
          </p:nvPr>
        </p:nvSpPr>
        <p:spPr bwMode="auto"/>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日期占位符 3"/>
          <p:cNvSpPr>
            <a:spLocks noGrp="1"/>
          </p:cNvSpPr>
          <p:nvPr>
            <p:ph type="dt" sz="half" idx="10"/>
          </p:nvPr>
        </p:nvSpPr>
        <p:spPr bwMode="auto"/>
        <p:txBody>
          <a:bodyPr/>
          <a:lstStyle/>
          <a:p>
            <a:pPr>
              <a:defRPr/>
            </a:pPr>
            <a:fld id="{AEEEA921-BBF0-4121-BBA2-4F1EBF8FACAD}" type="datetimeFigureOut">
              <a:rPr lang="zh-CN"/>
              <a:t>2021/2/17</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B2565B86-C106-4A19-B55C-AA6DF234A1F9}" type="slidenum">
              <a:rPr lang="zh-CN"/>
              <a:t>‹Nº›</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节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623888" y="1427053"/>
            <a:ext cx="7886700" cy="2381070"/>
          </a:xfrm>
        </p:spPr>
        <p:txBody>
          <a:bodyPr anchor="b"/>
          <a:lstStyle>
            <a:lvl1pPr>
              <a:defRPr sz="5000"/>
            </a:lvl1pPr>
          </a:lstStyle>
          <a:p>
            <a:pPr>
              <a:defRPr/>
            </a:pPr>
            <a:r>
              <a:rPr lang="zh-CN"/>
              <a:t>单击此处编辑母版标题样式</a:t>
            </a:r>
            <a:endParaRPr/>
          </a:p>
        </p:txBody>
      </p:sp>
      <p:sp>
        <p:nvSpPr>
          <p:cNvPr id="3" name="文本占位符 2"/>
          <p:cNvSpPr>
            <a:spLocks noGrp="1"/>
          </p:cNvSpPr>
          <p:nvPr>
            <p:ph type="body" idx="1"/>
          </p:nvPr>
        </p:nvSpPr>
        <p:spPr bwMode="auto">
          <a:xfrm>
            <a:off x="623888" y="3830649"/>
            <a:ext cx="7886700" cy="1252149"/>
          </a:xfrm>
        </p:spPr>
        <p:txBody>
          <a:bodyPr/>
          <a:lstStyle>
            <a:lvl1pPr marL="0" indent="0">
              <a:buNone/>
              <a:defRPr sz="2000">
                <a:solidFill>
                  <a:schemeClr val="tx1">
                    <a:tint val="75000"/>
                  </a:schemeClr>
                </a:solidFill>
              </a:defRPr>
            </a:lvl1pPr>
            <a:lvl2pPr marL="381635" indent="0">
              <a:buNone/>
              <a:defRPr sz="1650">
                <a:solidFill>
                  <a:schemeClr val="tx1">
                    <a:tint val="75000"/>
                  </a:schemeClr>
                </a:solidFill>
              </a:defRPr>
            </a:lvl2pPr>
            <a:lvl3pPr marL="763270" indent="0">
              <a:buNone/>
              <a:defRPr sz="1500">
                <a:solidFill>
                  <a:schemeClr val="tx1">
                    <a:tint val="75000"/>
                  </a:schemeClr>
                </a:solidFill>
              </a:defRPr>
            </a:lvl3pPr>
            <a:lvl4pPr marL="1144905" indent="0">
              <a:buNone/>
              <a:defRPr sz="1350">
                <a:solidFill>
                  <a:schemeClr val="tx1">
                    <a:tint val="75000"/>
                  </a:schemeClr>
                </a:solidFill>
              </a:defRPr>
            </a:lvl4pPr>
            <a:lvl5pPr marL="1526540" indent="0">
              <a:buNone/>
              <a:defRPr sz="1350">
                <a:solidFill>
                  <a:schemeClr val="tx1">
                    <a:tint val="75000"/>
                  </a:schemeClr>
                </a:solidFill>
              </a:defRPr>
            </a:lvl5pPr>
            <a:lvl6pPr marL="1908175" indent="0">
              <a:buNone/>
              <a:defRPr sz="1350">
                <a:solidFill>
                  <a:schemeClr val="tx1">
                    <a:tint val="75000"/>
                  </a:schemeClr>
                </a:solidFill>
              </a:defRPr>
            </a:lvl6pPr>
            <a:lvl7pPr marL="2289810" indent="0">
              <a:buNone/>
              <a:defRPr sz="1350">
                <a:solidFill>
                  <a:schemeClr val="tx1">
                    <a:tint val="75000"/>
                  </a:schemeClr>
                </a:solidFill>
              </a:defRPr>
            </a:lvl7pPr>
            <a:lvl8pPr marL="2671445" indent="0">
              <a:buNone/>
              <a:defRPr sz="1350">
                <a:solidFill>
                  <a:schemeClr val="tx1">
                    <a:tint val="75000"/>
                  </a:schemeClr>
                </a:solidFill>
              </a:defRPr>
            </a:lvl8pPr>
            <a:lvl9pPr marL="3053080" indent="0">
              <a:buNone/>
              <a:defRPr sz="1350">
                <a:solidFill>
                  <a:schemeClr val="tx1">
                    <a:tint val="75000"/>
                  </a:schemeClr>
                </a:solidFill>
              </a:defRPr>
            </a:lvl9pPr>
          </a:lstStyle>
          <a:p>
            <a:pPr lvl="0">
              <a:defRPr/>
            </a:pPr>
            <a:r>
              <a:rPr lang="zh-CN"/>
              <a:t>单击此处编辑母版文本样式</a:t>
            </a:r>
            <a:endParaRPr/>
          </a:p>
        </p:txBody>
      </p:sp>
      <p:sp>
        <p:nvSpPr>
          <p:cNvPr id="4" name="日期占位符 3"/>
          <p:cNvSpPr>
            <a:spLocks noGrp="1"/>
          </p:cNvSpPr>
          <p:nvPr>
            <p:ph type="dt" sz="half" idx="10"/>
          </p:nvPr>
        </p:nvSpPr>
        <p:spPr bwMode="auto"/>
        <p:txBody>
          <a:bodyPr/>
          <a:lstStyle/>
          <a:p>
            <a:pPr>
              <a:defRPr/>
            </a:pPr>
            <a:fld id="{AEEEA921-BBF0-4121-BBA2-4F1EBF8FACAD}" type="datetimeFigureOut">
              <a:rPr lang="zh-CN"/>
              <a:t>2021/2/17</a:t>
            </a:fld>
            <a:endParaRPr lang="zh-CN"/>
          </a:p>
        </p:txBody>
      </p:sp>
      <p:sp>
        <p:nvSpPr>
          <p:cNvPr id="5" name="页脚占位符 4"/>
          <p:cNvSpPr>
            <a:spLocks noGrp="1"/>
          </p:cNvSpPr>
          <p:nvPr>
            <p:ph type="ftr" sz="quarter" idx="11"/>
          </p:nvPr>
        </p:nvSpPr>
        <p:spPr bwMode="auto"/>
        <p:txBody>
          <a:bodyPr/>
          <a:lstStyle/>
          <a:p>
            <a:pPr>
              <a:defRPr/>
            </a:pPr>
            <a:endParaRPr lang="zh-CN"/>
          </a:p>
        </p:txBody>
      </p:sp>
      <p:sp>
        <p:nvSpPr>
          <p:cNvPr id="6" name="灯片编号占位符 5"/>
          <p:cNvSpPr>
            <a:spLocks noGrp="1"/>
          </p:cNvSpPr>
          <p:nvPr>
            <p:ph type="sldNum" sz="quarter" idx="12"/>
          </p:nvPr>
        </p:nvSpPr>
        <p:spPr bwMode="auto"/>
        <p:txBody>
          <a:bodyPr/>
          <a:lstStyle/>
          <a:p>
            <a:pPr>
              <a:defRPr/>
            </a:pPr>
            <a:fld id="{B2565B86-C106-4A19-B55C-AA6DF234A1F9}" type="slidenum">
              <a:rPr lang="zh-CN"/>
              <a:t>‹Nº›</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两栏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内容占位符 2"/>
          <p:cNvSpPr>
            <a:spLocks noGrp="1"/>
          </p:cNvSpPr>
          <p:nvPr>
            <p:ph sz="half" idx="1"/>
          </p:nvPr>
        </p:nvSpPr>
        <p:spPr bwMode="auto">
          <a:xfrm>
            <a:off x="628650" y="1523779"/>
            <a:ext cx="3886200" cy="3631895"/>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内容占位符 3"/>
          <p:cNvSpPr>
            <a:spLocks noGrp="1"/>
          </p:cNvSpPr>
          <p:nvPr>
            <p:ph sz="half" idx="2"/>
          </p:nvPr>
        </p:nvSpPr>
        <p:spPr bwMode="auto">
          <a:xfrm>
            <a:off x="4629150" y="1523779"/>
            <a:ext cx="3886200" cy="3631895"/>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5" name="日期占位符 4"/>
          <p:cNvSpPr>
            <a:spLocks noGrp="1"/>
          </p:cNvSpPr>
          <p:nvPr>
            <p:ph type="dt" sz="half" idx="10"/>
          </p:nvPr>
        </p:nvSpPr>
        <p:spPr bwMode="auto"/>
        <p:txBody>
          <a:bodyPr/>
          <a:lstStyle/>
          <a:p>
            <a:pPr>
              <a:defRPr/>
            </a:pPr>
            <a:fld id="{AEEEA921-BBF0-4121-BBA2-4F1EBF8FACAD}" type="datetimeFigureOut">
              <a:rPr lang="zh-CN"/>
              <a:t>2021/2/17</a:t>
            </a:fld>
            <a:endParaRPr lang="zh-CN"/>
          </a:p>
        </p:txBody>
      </p:sp>
      <p:sp>
        <p:nvSpPr>
          <p:cNvPr id="6" name="页脚占位符 5"/>
          <p:cNvSpPr>
            <a:spLocks noGrp="1"/>
          </p:cNvSpPr>
          <p:nvPr>
            <p:ph type="ftr" sz="quarter" idx="11"/>
          </p:nvPr>
        </p:nvSpPr>
        <p:spPr bwMode="auto"/>
        <p:txBody>
          <a:bodyPr/>
          <a:lstStyle/>
          <a:p>
            <a:pPr>
              <a:defRPr/>
            </a:pPr>
            <a:endParaRPr lang="zh-CN"/>
          </a:p>
        </p:txBody>
      </p:sp>
      <p:sp>
        <p:nvSpPr>
          <p:cNvPr id="7" name="灯片编号占位符 6"/>
          <p:cNvSpPr>
            <a:spLocks noGrp="1"/>
          </p:cNvSpPr>
          <p:nvPr>
            <p:ph type="sldNum" sz="quarter" idx="12"/>
          </p:nvPr>
        </p:nvSpPr>
        <p:spPr bwMode="auto"/>
        <p:txBody>
          <a:bodyPr/>
          <a:lstStyle/>
          <a:p>
            <a:pPr>
              <a:defRPr/>
            </a:pPr>
            <a:fld id="{B2565B86-C106-4A19-B55C-AA6DF234A1F9}" type="slidenum">
              <a:rPr lang="zh-CN"/>
              <a:t>‹Nº›</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比较">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629841" y="304756"/>
            <a:ext cx="7886700" cy="1106397"/>
          </a:xfrm>
        </p:spPr>
        <p:txBody>
          <a:bodyPr/>
          <a:lstStyle/>
          <a:p>
            <a:pPr>
              <a:defRPr/>
            </a:pPr>
            <a:r>
              <a:rPr lang="zh-CN"/>
              <a:t>单击此处编辑母版标题样式</a:t>
            </a:r>
            <a:endParaRPr/>
          </a:p>
        </p:txBody>
      </p:sp>
      <p:sp>
        <p:nvSpPr>
          <p:cNvPr id="3" name="文本占位符 2"/>
          <p:cNvSpPr>
            <a:spLocks noGrp="1"/>
          </p:cNvSpPr>
          <p:nvPr>
            <p:ph type="body" idx="1"/>
          </p:nvPr>
        </p:nvSpPr>
        <p:spPr bwMode="auto">
          <a:xfrm>
            <a:off x="629841" y="1403202"/>
            <a:ext cx="3868340" cy="687688"/>
          </a:xfrm>
        </p:spPr>
        <p:txBody>
          <a:bodyPr anchor="b"/>
          <a:lstStyle>
            <a:lvl1pPr marL="0" indent="0">
              <a:buNone/>
              <a:defRPr sz="2000" b="1"/>
            </a:lvl1pPr>
            <a:lvl2pPr marL="381635" indent="0">
              <a:buNone/>
              <a:defRPr sz="1650" b="1"/>
            </a:lvl2pPr>
            <a:lvl3pPr marL="763270" indent="0">
              <a:buNone/>
              <a:defRPr sz="1500" b="1"/>
            </a:lvl3pPr>
            <a:lvl4pPr marL="1144905" indent="0">
              <a:buNone/>
              <a:defRPr sz="1350" b="1"/>
            </a:lvl4pPr>
            <a:lvl5pPr marL="1526540" indent="0">
              <a:buNone/>
              <a:defRPr sz="1350" b="1"/>
            </a:lvl5pPr>
            <a:lvl6pPr marL="1908175" indent="0">
              <a:buNone/>
              <a:defRPr sz="1350" b="1"/>
            </a:lvl6pPr>
            <a:lvl7pPr marL="2289810" indent="0">
              <a:buNone/>
              <a:defRPr sz="1350" b="1"/>
            </a:lvl7pPr>
            <a:lvl8pPr marL="2671445" indent="0">
              <a:buNone/>
              <a:defRPr sz="1350" b="1"/>
            </a:lvl8pPr>
            <a:lvl9pPr marL="3053080" indent="0">
              <a:buNone/>
              <a:defRPr sz="1350" b="1"/>
            </a:lvl9pPr>
          </a:lstStyle>
          <a:p>
            <a:pPr lvl="0">
              <a:defRPr/>
            </a:pPr>
            <a:r>
              <a:rPr lang="zh-CN"/>
              <a:t>单击此处编辑母版文本样式</a:t>
            </a:r>
            <a:endParaRPr/>
          </a:p>
        </p:txBody>
      </p:sp>
      <p:sp>
        <p:nvSpPr>
          <p:cNvPr id="4" name="内容占位符 3"/>
          <p:cNvSpPr>
            <a:spLocks noGrp="1"/>
          </p:cNvSpPr>
          <p:nvPr>
            <p:ph sz="half" idx="2"/>
          </p:nvPr>
        </p:nvSpPr>
        <p:spPr bwMode="auto">
          <a:xfrm>
            <a:off x="629841" y="2090890"/>
            <a:ext cx="3868340" cy="3075384"/>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5" name="文本占位符 4"/>
          <p:cNvSpPr>
            <a:spLocks noGrp="1"/>
          </p:cNvSpPr>
          <p:nvPr>
            <p:ph type="body" sz="quarter" idx="3"/>
          </p:nvPr>
        </p:nvSpPr>
        <p:spPr bwMode="auto">
          <a:xfrm>
            <a:off x="4629150" y="1403202"/>
            <a:ext cx="3887391" cy="687688"/>
          </a:xfrm>
        </p:spPr>
        <p:txBody>
          <a:bodyPr anchor="b"/>
          <a:lstStyle>
            <a:lvl1pPr marL="0" indent="0">
              <a:buNone/>
              <a:defRPr sz="2000" b="1"/>
            </a:lvl1pPr>
            <a:lvl2pPr marL="381635" indent="0">
              <a:buNone/>
              <a:defRPr sz="1650" b="1"/>
            </a:lvl2pPr>
            <a:lvl3pPr marL="763270" indent="0">
              <a:buNone/>
              <a:defRPr sz="1500" b="1"/>
            </a:lvl3pPr>
            <a:lvl4pPr marL="1144905" indent="0">
              <a:buNone/>
              <a:defRPr sz="1350" b="1"/>
            </a:lvl4pPr>
            <a:lvl5pPr marL="1526540" indent="0">
              <a:buNone/>
              <a:defRPr sz="1350" b="1"/>
            </a:lvl5pPr>
            <a:lvl6pPr marL="1908175" indent="0">
              <a:buNone/>
              <a:defRPr sz="1350" b="1"/>
            </a:lvl6pPr>
            <a:lvl7pPr marL="2289810" indent="0">
              <a:buNone/>
              <a:defRPr sz="1350" b="1"/>
            </a:lvl7pPr>
            <a:lvl8pPr marL="2671445" indent="0">
              <a:buNone/>
              <a:defRPr sz="1350" b="1"/>
            </a:lvl8pPr>
            <a:lvl9pPr marL="3053080" indent="0">
              <a:buNone/>
              <a:defRPr sz="1350" b="1"/>
            </a:lvl9pPr>
          </a:lstStyle>
          <a:p>
            <a:pPr lvl="0">
              <a:defRPr/>
            </a:pPr>
            <a:r>
              <a:rPr lang="zh-CN"/>
              <a:t>单击此处编辑母版文本样式</a:t>
            </a:r>
            <a:endParaRPr/>
          </a:p>
        </p:txBody>
      </p:sp>
      <p:sp>
        <p:nvSpPr>
          <p:cNvPr id="6" name="内容占位符 5"/>
          <p:cNvSpPr>
            <a:spLocks noGrp="1"/>
          </p:cNvSpPr>
          <p:nvPr>
            <p:ph sz="quarter" idx="4"/>
          </p:nvPr>
        </p:nvSpPr>
        <p:spPr bwMode="auto">
          <a:xfrm>
            <a:off x="4629150" y="2090890"/>
            <a:ext cx="3887391" cy="3075384"/>
          </a:xfrm>
        </p:spPr>
        <p:txBody>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7" name="日期占位符 6"/>
          <p:cNvSpPr>
            <a:spLocks noGrp="1"/>
          </p:cNvSpPr>
          <p:nvPr>
            <p:ph type="dt" sz="half" idx="10"/>
          </p:nvPr>
        </p:nvSpPr>
        <p:spPr bwMode="auto"/>
        <p:txBody>
          <a:bodyPr/>
          <a:lstStyle/>
          <a:p>
            <a:pPr>
              <a:defRPr/>
            </a:pPr>
            <a:fld id="{AEEEA921-BBF0-4121-BBA2-4F1EBF8FACAD}" type="datetimeFigureOut">
              <a:rPr lang="zh-CN"/>
              <a:t>2021/2/17</a:t>
            </a:fld>
            <a:endParaRPr lang="zh-CN"/>
          </a:p>
        </p:txBody>
      </p:sp>
      <p:sp>
        <p:nvSpPr>
          <p:cNvPr id="8" name="页脚占位符 7"/>
          <p:cNvSpPr>
            <a:spLocks noGrp="1"/>
          </p:cNvSpPr>
          <p:nvPr>
            <p:ph type="ftr" sz="quarter" idx="11"/>
          </p:nvPr>
        </p:nvSpPr>
        <p:spPr bwMode="auto"/>
        <p:txBody>
          <a:bodyPr/>
          <a:lstStyle/>
          <a:p>
            <a:pPr>
              <a:defRPr/>
            </a:pPr>
            <a:endParaRPr lang="zh-CN"/>
          </a:p>
        </p:txBody>
      </p:sp>
      <p:sp>
        <p:nvSpPr>
          <p:cNvPr id="9" name="灯片编号占位符 8"/>
          <p:cNvSpPr>
            <a:spLocks noGrp="1"/>
          </p:cNvSpPr>
          <p:nvPr>
            <p:ph type="sldNum" sz="quarter" idx="12"/>
          </p:nvPr>
        </p:nvSpPr>
        <p:spPr bwMode="auto"/>
        <p:txBody>
          <a:bodyPr/>
          <a:lstStyle/>
          <a:p>
            <a:pPr>
              <a:defRPr/>
            </a:pPr>
            <a:fld id="{B2565B86-C106-4A19-B55C-AA6DF234A1F9}" type="slidenum">
              <a:rPr lang="zh-CN"/>
              <a:t>‹Nº›</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仅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a:p>
        </p:txBody>
      </p:sp>
      <p:sp>
        <p:nvSpPr>
          <p:cNvPr id="3" name="日期占位符 2"/>
          <p:cNvSpPr>
            <a:spLocks noGrp="1"/>
          </p:cNvSpPr>
          <p:nvPr>
            <p:ph type="dt" sz="half" idx="10"/>
          </p:nvPr>
        </p:nvSpPr>
        <p:spPr bwMode="auto"/>
        <p:txBody>
          <a:bodyPr/>
          <a:lstStyle/>
          <a:p>
            <a:pPr>
              <a:defRPr/>
            </a:pPr>
            <a:fld id="{AEEEA921-BBF0-4121-BBA2-4F1EBF8FACAD}" type="datetimeFigureOut">
              <a:rPr lang="zh-CN"/>
              <a:t>2021/2/17</a:t>
            </a:fld>
            <a:endParaRPr lang="zh-CN"/>
          </a:p>
        </p:txBody>
      </p:sp>
      <p:sp>
        <p:nvSpPr>
          <p:cNvPr id="4" name="页脚占位符 3"/>
          <p:cNvSpPr>
            <a:spLocks noGrp="1"/>
          </p:cNvSpPr>
          <p:nvPr>
            <p:ph type="ftr" sz="quarter" idx="11"/>
          </p:nvPr>
        </p:nvSpPr>
        <p:spPr bwMode="auto"/>
        <p:txBody>
          <a:bodyPr/>
          <a:lstStyle/>
          <a:p>
            <a:pPr>
              <a:defRPr/>
            </a:pPr>
            <a:endParaRPr lang="zh-CN"/>
          </a:p>
        </p:txBody>
      </p:sp>
      <p:sp>
        <p:nvSpPr>
          <p:cNvPr id="5" name="灯片编号占位符 4"/>
          <p:cNvSpPr>
            <a:spLocks noGrp="1"/>
          </p:cNvSpPr>
          <p:nvPr>
            <p:ph type="sldNum" sz="quarter" idx="12"/>
          </p:nvPr>
        </p:nvSpPr>
        <p:spPr bwMode="auto"/>
        <p:txBody>
          <a:bodyPr/>
          <a:lstStyle/>
          <a:p>
            <a:pPr>
              <a:defRPr/>
            </a:pPr>
            <a:fld id="{B2565B86-C106-4A19-B55C-AA6DF234A1F9}" type="slidenum">
              <a:rPr lang="zh-CN"/>
              <a:t>‹Nº›</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空白">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p:txBody>
          <a:bodyPr/>
          <a:lstStyle/>
          <a:p>
            <a:pPr>
              <a:defRPr/>
            </a:pPr>
            <a:fld id="{AEEEA921-BBF0-4121-BBA2-4F1EBF8FACAD}" type="datetimeFigureOut">
              <a:rPr lang="zh-CN"/>
              <a:t>2021/2/17</a:t>
            </a:fld>
            <a:endParaRPr lang="zh-CN"/>
          </a:p>
        </p:txBody>
      </p:sp>
      <p:sp>
        <p:nvSpPr>
          <p:cNvPr id="3" name="页脚占位符 2"/>
          <p:cNvSpPr>
            <a:spLocks noGrp="1"/>
          </p:cNvSpPr>
          <p:nvPr>
            <p:ph type="ftr" sz="quarter" idx="11"/>
          </p:nvPr>
        </p:nvSpPr>
        <p:spPr bwMode="auto"/>
        <p:txBody>
          <a:bodyPr/>
          <a:lstStyle/>
          <a:p>
            <a:pPr>
              <a:defRPr/>
            </a:pPr>
            <a:endParaRPr lang="zh-CN"/>
          </a:p>
        </p:txBody>
      </p:sp>
      <p:sp>
        <p:nvSpPr>
          <p:cNvPr id="4" name="灯片编号占位符 3"/>
          <p:cNvSpPr>
            <a:spLocks noGrp="1"/>
          </p:cNvSpPr>
          <p:nvPr>
            <p:ph type="sldNum" sz="quarter" idx="12"/>
          </p:nvPr>
        </p:nvSpPr>
        <p:spPr bwMode="auto"/>
        <p:txBody>
          <a:bodyPr/>
          <a:lstStyle/>
          <a:p>
            <a:pPr>
              <a:defRPr/>
            </a:pPr>
            <a:fld id="{B2565B86-C106-4A19-B55C-AA6DF234A1F9}" type="slidenum">
              <a:rPr lang="zh-CN"/>
              <a:t>‹Nº›</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内容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629841" y="381607"/>
            <a:ext cx="2949178" cy="1335626"/>
          </a:xfrm>
        </p:spPr>
        <p:txBody>
          <a:bodyPr anchor="b"/>
          <a:lstStyle>
            <a:lvl1pPr>
              <a:defRPr sz="2650"/>
            </a:lvl1pPr>
          </a:lstStyle>
          <a:p>
            <a:pPr>
              <a:defRPr/>
            </a:pPr>
            <a:r>
              <a:rPr lang="zh-CN"/>
              <a:t>单击此处编辑母版标题样式</a:t>
            </a:r>
            <a:endParaRPr/>
          </a:p>
        </p:txBody>
      </p:sp>
      <p:sp>
        <p:nvSpPr>
          <p:cNvPr id="3" name="内容占位符 2"/>
          <p:cNvSpPr>
            <a:spLocks noGrp="1"/>
          </p:cNvSpPr>
          <p:nvPr>
            <p:ph idx="1"/>
          </p:nvPr>
        </p:nvSpPr>
        <p:spPr bwMode="auto">
          <a:xfrm>
            <a:off x="3887391" y="824166"/>
            <a:ext cx="4629150" cy="4067828"/>
          </a:xfrm>
        </p:spPr>
        <p:txBody>
          <a:bodyPr/>
          <a:lstStyle>
            <a:lvl1pPr>
              <a:defRPr sz="2650"/>
            </a:lvl1pPr>
            <a:lvl2pPr>
              <a:defRPr sz="2350"/>
            </a:lvl2pPr>
            <a:lvl3pPr>
              <a:defRPr sz="2000"/>
            </a:lvl3pPr>
            <a:lvl4pPr>
              <a:defRPr sz="1650"/>
            </a:lvl4pPr>
            <a:lvl5pPr>
              <a:defRPr sz="1650"/>
            </a:lvl5pPr>
            <a:lvl6pPr>
              <a:defRPr sz="1650"/>
            </a:lvl6pPr>
            <a:lvl7pPr>
              <a:defRPr sz="1650"/>
            </a:lvl7pPr>
            <a:lvl8pPr>
              <a:defRPr sz="1650"/>
            </a:lvl8pPr>
            <a:lvl9pPr>
              <a:defRPr sz="1650"/>
            </a:lvl9p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文本占位符 3"/>
          <p:cNvSpPr>
            <a:spLocks noGrp="1"/>
          </p:cNvSpPr>
          <p:nvPr>
            <p:ph type="body" sz="half" idx="2"/>
          </p:nvPr>
        </p:nvSpPr>
        <p:spPr bwMode="auto">
          <a:xfrm>
            <a:off x="629841" y="1717233"/>
            <a:ext cx="2949178" cy="3181386"/>
          </a:xfrm>
        </p:spPr>
        <p:txBody>
          <a:bodyPr/>
          <a:lstStyle>
            <a:lvl1pPr marL="0" indent="0">
              <a:buNone/>
              <a:defRPr sz="1350"/>
            </a:lvl1pPr>
            <a:lvl2pPr marL="381635" indent="0">
              <a:buNone/>
              <a:defRPr sz="1150"/>
            </a:lvl2pPr>
            <a:lvl3pPr marL="763270" indent="0">
              <a:buNone/>
              <a:defRPr sz="1000"/>
            </a:lvl3pPr>
            <a:lvl4pPr marL="1144905" indent="0">
              <a:buNone/>
              <a:defRPr sz="850"/>
            </a:lvl4pPr>
            <a:lvl5pPr marL="1526540" indent="0">
              <a:buNone/>
              <a:defRPr sz="850"/>
            </a:lvl5pPr>
            <a:lvl6pPr marL="1908175" indent="0">
              <a:buNone/>
              <a:defRPr sz="850"/>
            </a:lvl6pPr>
            <a:lvl7pPr marL="2289810" indent="0">
              <a:buNone/>
              <a:defRPr sz="850"/>
            </a:lvl7pPr>
            <a:lvl8pPr marL="2671445" indent="0">
              <a:buNone/>
              <a:defRPr sz="850"/>
            </a:lvl8pPr>
            <a:lvl9pPr marL="3053080" indent="0">
              <a:buNone/>
              <a:defRPr sz="850"/>
            </a:lvl9pPr>
          </a:lstStyle>
          <a:p>
            <a:pPr lvl="0">
              <a:defRPr/>
            </a:pPr>
            <a:r>
              <a:rPr lang="zh-CN"/>
              <a:t>单击此处编辑母版文本样式</a:t>
            </a:r>
            <a:endParaRPr/>
          </a:p>
        </p:txBody>
      </p:sp>
      <p:sp>
        <p:nvSpPr>
          <p:cNvPr id="5" name="日期占位符 4"/>
          <p:cNvSpPr>
            <a:spLocks noGrp="1"/>
          </p:cNvSpPr>
          <p:nvPr>
            <p:ph type="dt" sz="half" idx="10"/>
          </p:nvPr>
        </p:nvSpPr>
        <p:spPr bwMode="auto"/>
        <p:txBody>
          <a:bodyPr/>
          <a:lstStyle/>
          <a:p>
            <a:pPr>
              <a:defRPr/>
            </a:pPr>
            <a:fld id="{AEEEA921-BBF0-4121-BBA2-4F1EBF8FACAD}" type="datetimeFigureOut">
              <a:rPr lang="zh-CN"/>
              <a:t>2021/2/17</a:t>
            </a:fld>
            <a:endParaRPr lang="zh-CN"/>
          </a:p>
        </p:txBody>
      </p:sp>
      <p:sp>
        <p:nvSpPr>
          <p:cNvPr id="6" name="页脚占位符 5"/>
          <p:cNvSpPr>
            <a:spLocks noGrp="1"/>
          </p:cNvSpPr>
          <p:nvPr>
            <p:ph type="ftr" sz="quarter" idx="11"/>
          </p:nvPr>
        </p:nvSpPr>
        <p:spPr bwMode="auto"/>
        <p:txBody>
          <a:bodyPr/>
          <a:lstStyle/>
          <a:p>
            <a:pPr>
              <a:defRPr/>
            </a:pPr>
            <a:endParaRPr lang="zh-CN"/>
          </a:p>
        </p:txBody>
      </p:sp>
      <p:sp>
        <p:nvSpPr>
          <p:cNvPr id="7" name="灯片编号占位符 6"/>
          <p:cNvSpPr>
            <a:spLocks noGrp="1"/>
          </p:cNvSpPr>
          <p:nvPr>
            <p:ph type="sldNum" sz="quarter" idx="12"/>
          </p:nvPr>
        </p:nvSpPr>
        <p:spPr bwMode="auto"/>
        <p:txBody>
          <a:bodyPr/>
          <a:lstStyle/>
          <a:p>
            <a:pPr>
              <a:defRPr/>
            </a:pPr>
            <a:fld id="{B2565B86-C106-4A19-B55C-AA6DF234A1F9}" type="slidenum">
              <a:rPr lang="zh-CN"/>
              <a:t>‹Nº›</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图片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629841" y="381607"/>
            <a:ext cx="2949178" cy="1335626"/>
          </a:xfrm>
        </p:spPr>
        <p:txBody>
          <a:bodyPr anchor="b"/>
          <a:lstStyle>
            <a:lvl1pPr>
              <a:defRPr sz="2650"/>
            </a:lvl1pPr>
          </a:lstStyle>
          <a:p>
            <a:pPr>
              <a:defRPr/>
            </a:pPr>
            <a:r>
              <a:rPr lang="zh-CN"/>
              <a:t>单击此处编辑母版标题样式</a:t>
            </a:r>
            <a:endParaRPr/>
          </a:p>
        </p:txBody>
      </p:sp>
      <p:sp>
        <p:nvSpPr>
          <p:cNvPr id="3" name="图片占位符 2"/>
          <p:cNvSpPr>
            <a:spLocks noGrp="1"/>
          </p:cNvSpPr>
          <p:nvPr>
            <p:ph type="pic" idx="1"/>
          </p:nvPr>
        </p:nvSpPr>
        <p:spPr bwMode="auto">
          <a:xfrm>
            <a:off x="3887391" y="824166"/>
            <a:ext cx="4629150" cy="4067828"/>
          </a:xfrm>
        </p:spPr>
        <p:txBody>
          <a:bodyPr/>
          <a:lstStyle>
            <a:lvl1pPr marL="0" indent="0">
              <a:buNone/>
              <a:defRPr sz="2650"/>
            </a:lvl1pPr>
            <a:lvl2pPr marL="381635" indent="0">
              <a:buNone/>
              <a:defRPr sz="2350"/>
            </a:lvl2pPr>
            <a:lvl3pPr marL="763270" indent="0">
              <a:buNone/>
              <a:defRPr sz="2000"/>
            </a:lvl3pPr>
            <a:lvl4pPr marL="1144905" indent="0">
              <a:buNone/>
              <a:defRPr sz="1650"/>
            </a:lvl4pPr>
            <a:lvl5pPr marL="1526540" indent="0">
              <a:buNone/>
              <a:defRPr sz="1650"/>
            </a:lvl5pPr>
            <a:lvl6pPr marL="1908175" indent="0">
              <a:buNone/>
              <a:defRPr sz="1650"/>
            </a:lvl6pPr>
            <a:lvl7pPr marL="2289810" indent="0">
              <a:buNone/>
              <a:defRPr sz="1650"/>
            </a:lvl7pPr>
            <a:lvl8pPr marL="2671445" indent="0">
              <a:buNone/>
              <a:defRPr sz="1650"/>
            </a:lvl8pPr>
            <a:lvl9pPr marL="3053080" indent="0">
              <a:buNone/>
              <a:defRPr sz="1650"/>
            </a:lvl9pPr>
          </a:lstStyle>
          <a:p>
            <a:pPr>
              <a:defRPr/>
            </a:pPr>
            <a:endParaRPr lang="zh-CN"/>
          </a:p>
        </p:txBody>
      </p:sp>
      <p:sp>
        <p:nvSpPr>
          <p:cNvPr id="4" name="文本占位符 3"/>
          <p:cNvSpPr>
            <a:spLocks noGrp="1"/>
          </p:cNvSpPr>
          <p:nvPr>
            <p:ph type="body" sz="half" idx="2"/>
          </p:nvPr>
        </p:nvSpPr>
        <p:spPr bwMode="auto">
          <a:xfrm>
            <a:off x="629841" y="1717233"/>
            <a:ext cx="2949178" cy="3181386"/>
          </a:xfrm>
        </p:spPr>
        <p:txBody>
          <a:bodyPr/>
          <a:lstStyle>
            <a:lvl1pPr marL="0" indent="0">
              <a:buNone/>
              <a:defRPr sz="1350"/>
            </a:lvl1pPr>
            <a:lvl2pPr marL="381635" indent="0">
              <a:buNone/>
              <a:defRPr sz="1150"/>
            </a:lvl2pPr>
            <a:lvl3pPr marL="763270" indent="0">
              <a:buNone/>
              <a:defRPr sz="1000"/>
            </a:lvl3pPr>
            <a:lvl4pPr marL="1144905" indent="0">
              <a:buNone/>
              <a:defRPr sz="850"/>
            </a:lvl4pPr>
            <a:lvl5pPr marL="1526540" indent="0">
              <a:buNone/>
              <a:defRPr sz="850"/>
            </a:lvl5pPr>
            <a:lvl6pPr marL="1908175" indent="0">
              <a:buNone/>
              <a:defRPr sz="850"/>
            </a:lvl6pPr>
            <a:lvl7pPr marL="2289810" indent="0">
              <a:buNone/>
              <a:defRPr sz="850"/>
            </a:lvl7pPr>
            <a:lvl8pPr marL="2671445" indent="0">
              <a:buNone/>
              <a:defRPr sz="850"/>
            </a:lvl8pPr>
            <a:lvl9pPr marL="3053080" indent="0">
              <a:buNone/>
              <a:defRPr sz="850"/>
            </a:lvl9pPr>
          </a:lstStyle>
          <a:p>
            <a:pPr lvl="0">
              <a:defRPr/>
            </a:pPr>
            <a:r>
              <a:rPr lang="zh-CN"/>
              <a:t>单击此处编辑母版文本样式</a:t>
            </a:r>
            <a:endParaRPr/>
          </a:p>
        </p:txBody>
      </p:sp>
      <p:sp>
        <p:nvSpPr>
          <p:cNvPr id="5" name="日期占位符 4"/>
          <p:cNvSpPr>
            <a:spLocks noGrp="1"/>
          </p:cNvSpPr>
          <p:nvPr>
            <p:ph type="dt" sz="half" idx="10"/>
          </p:nvPr>
        </p:nvSpPr>
        <p:spPr bwMode="auto"/>
        <p:txBody>
          <a:bodyPr/>
          <a:lstStyle/>
          <a:p>
            <a:pPr>
              <a:defRPr/>
            </a:pPr>
            <a:fld id="{AEEEA921-BBF0-4121-BBA2-4F1EBF8FACAD}" type="datetimeFigureOut">
              <a:rPr lang="zh-CN"/>
              <a:t>2021/2/17</a:t>
            </a:fld>
            <a:endParaRPr lang="zh-CN"/>
          </a:p>
        </p:txBody>
      </p:sp>
      <p:sp>
        <p:nvSpPr>
          <p:cNvPr id="6" name="页脚占位符 5"/>
          <p:cNvSpPr>
            <a:spLocks noGrp="1"/>
          </p:cNvSpPr>
          <p:nvPr>
            <p:ph type="ftr" sz="quarter" idx="11"/>
          </p:nvPr>
        </p:nvSpPr>
        <p:spPr bwMode="auto"/>
        <p:txBody>
          <a:bodyPr/>
          <a:lstStyle/>
          <a:p>
            <a:pPr>
              <a:defRPr/>
            </a:pPr>
            <a:endParaRPr lang="zh-CN"/>
          </a:p>
        </p:txBody>
      </p:sp>
      <p:sp>
        <p:nvSpPr>
          <p:cNvPr id="7" name="灯片编号占位符 6"/>
          <p:cNvSpPr>
            <a:spLocks noGrp="1"/>
          </p:cNvSpPr>
          <p:nvPr>
            <p:ph type="sldNum" sz="quarter" idx="12"/>
          </p:nvPr>
        </p:nvSpPr>
        <p:spPr bwMode="auto"/>
        <p:txBody>
          <a:bodyPr/>
          <a:lstStyle/>
          <a:p>
            <a:pPr>
              <a:defRPr/>
            </a:pPr>
            <a:fld id="{B2565B86-C106-4A19-B55C-AA6DF234A1F9}" type="slidenum">
              <a:rPr lang="zh-CN"/>
              <a:t>‹Nº›</a:t>
            </a:fld>
            <a:endParaRPr lang="zh-CN"/>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标题占位符 1"/>
          <p:cNvSpPr>
            <a:spLocks noGrp="1"/>
          </p:cNvSpPr>
          <p:nvPr>
            <p:ph type="title"/>
          </p:nvPr>
        </p:nvSpPr>
        <p:spPr bwMode="auto">
          <a:xfrm>
            <a:off x="628650" y="304756"/>
            <a:ext cx="7886700" cy="1106397"/>
          </a:xfrm>
          <a:prstGeom prst="rect">
            <a:avLst/>
          </a:prstGeom>
        </p:spPr>
        <p:txBody>
          <a:bodyPr vert="horz" lIns="91440" tIns="45720" rIns="91440" bIns="45720" rtlCol="0" anchor="ctr">
            <a:normAutofit/>
          </a:bodyPr>
          <a:lstStyle/>
          <a:p>
            <a:pPr>
              <a:defRPr/>
            </a:pPr>
            <a:r>
              <a:rPr lang="zh-CN"/>
              <a:t>单击此处编辑母版标题样式</a:t>
            </a:r>
            <a:endParaRPr/>
          </a:p>
        </p:txBody>
      </p:sp>
      <p:sp>
        <p:nvSpPr>
          <p:cNvPr id="3" name="文本占位符 2"/>
          <p:cNvSpPr>
            <a:spLocks noGrp="1"/>
          </p:cNvSpPr>
          <p:nvPr>
            <p:ph type="body" idx="1"/>
          </p:nvPr>
        </p:nvSpPr>
        <p:spPr bwMode="auto">
          <a:xfrm>
            <a:off x="628650" y="1523779"/>
            <a:ext cx="7886700" cy="3631895"/>
          </a:xfrm>
          <a:prstGeom prst="rect">
            <a:avLst/>
          </a:prstGeom>
        </p:spPr>
        <p:txBody>
          <a:bodyPr vert="horz" lIns="91440" tIns="45720" rIns="91440" bIns="45720" rtlCol="0">
            <a:normAutofit/>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4" name="日期占位符 3"/>
          <p:cNvSpPr>
            <a:spLocks noGrp="1"/>
          </p:cNvSpPr>
          <p:nvPr>
            <p:ph type="dt" sz="half" idx="2"/>
          </p:nvPr>
        </p:nvSpPr>
        <p:spPr bwMode="auto">
          <a:xfrm>
            <a:off x="628650" y="5305402"/>
            <a:ext cx="2057400" cy="304756"/>
          </a:xfrm>
          <a:prstGeom prst="rect">
            <a:avLst/>
          </a:prstGeom>
        </p:spPr>
        <p:txBody>
          <a:bodyPr vert="horz" lIns="91440" tIns="45720" rIns="91440" bIns="45720" rtlCol="0" anchor="ctr"/>
          <a:lstStyle>
            <a:lvl1pPr algn="l">
              <a:defRPr sz="1000">
                <a:solidFill>
                  <a:schemeClr val="tx1">
                    <a:tint val="75000"/>
                  </a:schemeClr>
                </a:solidFill>
                <a:latin typeface="Arial"/>
                <a:ea typeface="Arial"/>
              </a:defRPr>
            </a:lvl1pPr>
          </a:lstStyle>
          <a:p>
            <a:pPr>
              <a:defRPr/>
            </a:pPr>
            <a:fld id="{AEEEA921-BBF0-4121-BBA2-4F1EBF8FACAD}" type="datetimeFigureOut">
              <a:rPr lang="zh-CN"/>
              <a:t>2021/2/17</a:t>
            </a:fld>
            <a:endParaRPr lang="zh-CN"/>
          </a:p>
        </p:txBody>
      </p:sp>
      <p:sp>
        <p:nvSpPr>
          <p:cNvPr id="5" name="页脚占位符 4"/>
          <p:cNvSpPr>
            <a:spLocks noGrp="1"/>
          </p:cNvSpPr>
          <p:nvPr>
            <p:ph type="ftr" sz="quarter" idx="3"/>
          </p:nvPr>
        </p:nvSpPr>
        <p:spPr bwMode="auto">
          <a:xfrm>
            <a:off x="3028950" y="5305402"/>
            <a:ext cx="3086100" cy="304756"/>
          </a:xfrm>
          <a:prstGeom prst="rect">
            <a:avLst/>
          </a:prstGeom>
        </p:spPr>
        <p:txBody>
          <a:bodyPr vert="horz" lIns="91440" tIns="45720" rIns="91440" bIns="45720" rtlCol="0" anchor="ctr"/>
          <a:lstStyle>
            <a:lvl1pPr algn="ctr">
              <a:defRPr sz="1000">
                <a:solidFill>
                  <a:schemeClr val="tx1">
                    <a:tint val="75000"/>
                  </a:schemeClr>
                </a:solidFill>
                <a:latin typeface="Arial"/>
                <a:ea typeface="Arial"/>
              </a:defRPr>
            </a:lvl1pPr>
          </a:lstStyle>
          <a:p>
            <a:pPr>
              <a:defRPr/>
            </a:pPr>
            <a:endParaRPr lang="zh-CN"/>
          </a:p>
        </p:txBody>
      </p:sp>
      <p:sp>
        <p:nvSpPr>
          <p:cNvPr id="6" name="灯片编号占位符 5"/>
          <p:cNvSpPr>
            <a:spLocks noGrp="1"/>
          </p:cNvSpPr>
          <p:nvPr>
            <p:ph type="sldNum" sz="quarter" idx="4"/>
          </p:nvPr>
        </p:nvSpPr>
        <p:spPr bwMode="auto">
          <a:xfrm>
            <a:off x="6457950" y="5305402"/>
            <a:ext cx="2057400" cy="304756"/>
          </a:xfrm>
          <a:prstGeom prst="rect">
            <a:avLst/>
          </a:prstGeom>
        </p:spPr>
        <p:txBody>
          <a:bodyPr vert="horz" lIns="91440" tIns="45720" rIns="91440" bIns="45720" rtlCol="0" anchor="ctr"/>
          <a:lstStyle>
            <a:lvl1pPr algn="r">
              <a:defRPr sz="1000">
                <a:solidFill>
                  <a:schemeClr val="tx1">
                    <a:tint val="75000"/>
                  </a:schemeClr>
                </a:solidFill>
                <a:latin typeface="Arial"/>
                <a:ea typeface="Arial"/>
              </a:defRPr>
            </a:lvl1pPr>
          </a:lstStyle>
          <a:p>
            <a:pPr>
              <a:defRPr/>
            </a:pPr>
            <a:fld id="{B2565B86-C106-4A19-B55C-AA6DF234A1F9}" type="slidenum">
              <a:rPr lang="zh-CN"/>
              <a:t>‹Nº›</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63270">
        <a:lnSpc>
          <a:spcPct val="90000"/>
        </a:lnSpc>
        <a:spcBef>
          <a:spcPts val="0"/>
        </a:spcBef>
        <a:buNone/>
        <a:defRPr sz="3650">
          <a:solidFill>
            <a:schemeClr val="tx1"/>
          </a:solidFill>
          <a:latin typeface="Arial"/>
          <a:ea typeface="Arial"/>
          <a:cs typeface="+mj-cs"/>
        </a:defRPr>
      </a:lvl1pPr>
    </p:titleStyle>
    <p:bodyStyle>
      <a:lvl1pPr marL="190500" indent="-190500" algn="l" defTabSz="763270">
        <a:lnSpc>
          <a:spcPct val="90000"/>
        </a:lnSpc>
        <a:spcBef>
          <a:spcPts val="0"/>
        </a:spcBef>
        <a:buFont typeface="Arial"/>
        <a:buChar char="•"/>
        <a:defRPr sz="2350">
          <a:solidFill>
            <a:schemeClr val="tx1"/>
          </a:solidFill>
          <a:latin typeface="Arial"/>
          <a:ea typeface="Arial"/>
          <a:cs typeface="+mn-cs"/>
        </a:defRPr>
      </a:lvl1pPr>
      <a:lvl2pPr marL="572135" indent="-190500" algn="l" defTabSz="763270">
        <a:lnSpc>
          <a:spcPct val="90000"/>
        </a:lnSpc>
        <a:spcBef>
          <a:spcPts val="0"/>
        </a:spcBef>
        <a:buFont typeface="Arial"/>
        <a:buChar char="•"/>
        <a:defRPr sz="2000">
          <a:solidFill>
            <a:schemeClr val="tx1"/>
          </a:solidFill>
          <a:latin typeface="Arial"/>
          <a:ea typeface="Arial"/>
          <a:cs typeface="+mn-cs"/>
        </a:defRPr>
      </a:lvl2pPr>
      <a:lvl3pPr marL="953770" indent="-190500" algn="l" defTabSz="763270">
        <a:lnSpc>
          <a:spcPct val="90000"/>
        </a:lnSpc>
        <a:spcBef>
          <a:spcPts val="0"/>
        </a:spcBef>
        <a:buFont typeface="Arial"/>
        <a:buChar char="•"/>
        <a:defRPr sz="1650">
          <a:solidFill>
            <a:schemeClr val="tx1"/>
          </a:solidFill>
          <a:latin typeface="Arial"/>
          <a:ea typeface="Arial"/>
          <a:cs typeface="+mn-cs"/>
        </a:defRPr>
      </a:lvl3pPr>
      <a:lvl4pPr marL="1335405" indent="-190500" algn="l" defTabSz="763270">
        <a:lnSpc>
          <a:spcPct val="90000"/>
        </a:lnSpc>
        <a:spcBef>
          <a:spcPts val="0"/>
        </a:spcBef>
        <a:buFont typeface="Arial"/>
        <a:buChar char="•"/>
        <a:defRPr sz="1500">
          <a:solidFill>
            <a:schemeClr val="tx1"/>
          </a:solidFill>
          <a:latin typeface="Arial"/>
          <a:ea typeface="Arial"/>
          <a:cs typeface="+mn-cs"/>
        </a:defRPr>
      </a:lvl4pPr>
      <a:lvl5pPr marL="1717040" indent="-190500" algn="l" defTabSz="763270">
        <a:lnSpc>
          <a:spcPct val="90000"/>
        </a:lnSpc>
        <a:spcBef>
          <a:spcPts val="0"/>
        </a:spcBef>
        <a:buFont typeface="Arial"/>
        <a:buChar char="•"/>
        <a:defRPr sz="1500">
          <a:solidFill>
            <a:schemeClr val="tx1"/>
          </a:solidFill>
          <a:latin typeface="Arial"/>
          <a:ea typeface="Arial"/>
          <a:cs typeface="+mn-cs"/>
        </a:defRPr>
      </a:lvl5pPr>
      <a:lvl6pPr marL="2098675" indent="-190500" algn="l" defTabSz="763270">
        <a:lnSpc>
          <a:spcPct val="90000"/>
        </a:lnSpc>
        <a:spcBef>
          <a:spcPts val="0"/>
        </a:spcBef>
        <a:buFont typeface="Arial"/>
        <a:buChar char="•"/>
        <a:defRPr sz="1500">
          <a:solidFill>
            <a:schemeClr val="tx1"/>
          </a:solidFill>
          <a:latin typeface="+mn-lt"/>
          <a:ea typeface="+mn-ea"/>
          <a:cs typeface="+mn-cs"/>
        </a:defRPr>
      </a:lvl6pPr>
      <a:lvl7pPr marL="2480310" indent="-190500" algn="l" defTabSz="763270">
        <a:lnSpc>
          <a:spcPct val="90000"/>
        </a:lnSpc>
        <a:spcBef>
          <a:spcPts val="0"/>
        </a:spcBef>
        <a:buFont typeface="Arial"/>
        <a:buChar char="•"/>
        <a:defRPr sz="1500">
          <a:solidFill>
            <a:schemeClr val="tx1"/>
          </a:solidFill>
          <a:latin typeface="+mn-lt"/>
          <a:ea typeface="+mn-ea"/>
          <a:cs typeface="+mn-cs"/>
        </a:defRPr>
      </a:lvl7pPr>
      <a:lvl8pPr marL="2861945" indent="-190500" algn="l" defTabSz="763270">
        <a:lnSpc>
          <a:spcPct val="90000"/>
        </a:lnSpc>
        <a:spcBef>
          <a:spcPts val="0"/>
        </a:spcBef>
        <a:buFont typeface="Arial"/>
        <a:buChar char="•"/>
        <a:defRPr sz="1500">
          <a:solidFill>
            <a:schemeClr val="tx1"/>
          </a:solidFill>
          <a:latin typeface="+mn-lt"/>
          <a:ea typeface="+mn-ea"/>
          <a:cs typeface="+mn-cs"/>
        </a:defRPr>
      </a:lvl8pPr>
      <a:lvl9pPr marL="3243580" indent="-190500" algn="l" defTabSz="763270">
        <a:lnSpc>
          <a:spcPct val="90000"/>
        </a:lnSpc>
        <a:spcBef>
          <a:spcPts val="0"/>
        </a:spcBef>
        <a:buFont typeface="Arial"/>
        <a:buChar char="•"/>
        <a:defRPr sz="1500">
          <a:solidFill>
            <a:schemeClr val="tx1"/>
          </a:solidFill>
          <a:latin typeface="+mn-lt"/>
          <a:ea typeface="+mn-ea"/>
          <a:cs typeface="+mn-cs"/>
        </a:defRPr>
      </a:lvl9pPr>
    </p:bodyStyle>
    <p:otherStyle>
      <a:defPPr>
        <a:defRPr lang="zh-CN"/>
      </a:defPPr>
      <a:lvl1pPr marL="0" algn="l" defTabSz="763270">
        <a:defRPr sz="1500">
          <a:solidFill>
            <a:schemeClr val="tx1"/>
          </a:solidFill>
          <a:latin typeface="+mn-lt"/>
          <a:ea typeface="+mn-ea"/>
          <a:cs typeface="+mn-cs"/>
        </a:defRPr>
      </a:lvl1pPr>
      <a:lvl2pPr marL="381635" algn="l" defTabSz="763270">
        <a:defRPr sz="1500">
          <a:solidFill>
            <a:schemeClr val="tx1"/>
          </a:solidFill>
          <a:latin typeface="+mn-lt"/>
          <a:ea typeface="+mn-ea"/>
          <a:cs typeface="+mn-cs"/>
        </a:defRPr>
      </a:lvl2pPr>
      <a:lvl3pPr marL="763270" algn="l" defTabSz="763270">
        <a:defRPr sz="1500">
          <a:solidFill>
            <a:schemeClr val="tx1"/>
          </a:solidFill>
          <a:latin typeface="+mn-lt"/>
          <a:ea typeface="+mn-ea"/>
          <a:cs typeface="+mn-cs"/>
        </a:defRPr>
      </a:lvl3pPr>
      <a:lvl4pPr marL="1144905" algn="l" defTabSz="763270">
        <a:defRPr sz="1500">
          <a:solidFill>
            <a:schemeClr val="tx1"/>
          </a:solidFill>
          <a:latin typeface="+mn-lt"/>
          <a:ea typeface="+mn-ea"/>
          <a:cs typeface="+mn-cs"/>
        </a:defRPr>
      </a:lvl4pPr>
      <a:lvl5pPr marL="1526540" algn="l" defTabSz="763270">
        <a:defRPr sz="1500">
          <a:solidFill>
            <a:schemeClr val="tx1"/>
          </a:solidFill>
          <a:latin typeface="+mn-lt"/>
          <a:ea typeface="+mn-ea"/>
          <a:cs typeface="+mn-cs"/>
        </a:defRPr>
      </a:lvl5pPr>
      <a:lvl6pPr marL="1908175" algn="l" defTabSz="763270">
        <a:defRPr sz="1500">
          <a:solidFill>
            <a:schemeClr val="tx1"/>
          </a:solidFill>
          <a:latin typeface="+mn-lt"/>
          <a:ea typeface="+mn-ea"/>
          <a:cs typeface="+mn-cs"/>
        </a:defRPr>
      </a:lvl6pPr>
      <a:lvl7pPr marL="2289810" algn="l" defTabSz="763270">
        <a:defRPr sz="1500">
          <a:solidFill>
            <a:schemeClr val="tx1"/>
          </a:solidFill>
          <a:latin typeface="+mn-lt"/>
          <a:ea typeface="+mn-ea"/>
          <a:cs typeface="+mn-cs"/>
        </a:defRPr>
      </a:lvl7pPr>
      <a:lvl8pPr marL="2671445" algn="l" defTabSz="763270">
        <a:defRPr sz="1500">
          <a:solidFill>
            <a:schemeClr val="tx1"/>
          </a:solidFill>
          <a:latin typeface="+mn-lt"/>
          <a:ea typeface="+mn-ea"/>
          <a:cs typeface="+mn-cs"/>
        </a:defRPr>
      </a:lvl8pPr>
      <a:lvl9pPr marL="3053080" algn="l" defTabSz="763270">
        <a:defRPr sz="15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rcRect l="8333" t="0" r="8333" b="0"/>
          <a:stretch/>
        </a:blipFill>
      </p:bgPr>
    </p:bg>
    <p:spTree>
      <p:nvGrpSpPr>
        <p:cNvPr id="1" name=""/>
        <p:cNvGrpSpPr/>
        <p:nvPr/>
      </p:nvGrpSpPr>
      <p:grpSpPr bwMode="auto">
        <a:xfrm>
          <a:off x="0" y="0"/>
          <a:ext cx="0" cy="0"/>
          <a:chOff x="0" y="0"/>
          <a:chExt cx="0" cy="0"/>
        </a:xfrm>
      </p:grpSpPr>
      <p:sp>
        <p:nvSpPr>
          <p:cNvPr id="7" name="文本框 6"/>
          <p:cNvSpPr txBox="1"/>
          <p:nvPr/>
        </p:nvSpPr>
        <p:spPr bwMode="auto">
          <a:xfrm>
            <a:off x="2258992" y="1841555"/>
            <a:ext cx="4626016" cy="398780"/>
          </a:xfrm>
          <a:prstGeom prst="rect">
            <a:avLst/>
          </a:prstGeom>
          <a:noFill/>
        </p:spPr>
        <p:txBody>
          <a:bodyPr wrap="square" rtlCol="0">
            <a:spAutoFit/>
          </a:bodyPr>
          <a:lstStyle/>
          <a:p>
            <a:pPr algn="ctr">
              <a:defRPr/>
            </a:pPr>
            <a:r>
              <a:rPr lang="en-US" sz="2000" b="1">
                <a:solidFill>
                  <a:schemeClr val="bg1"/>
                </a:solidFill>
                <a:cs typeface="+mn-ea"/>
              </a:rPr>
              <a:t>Ministerio</a:t>
            </a:r>
            <a:r>
              <a:rPr lang="en-US" sz="2000" b="1">
                <a:solidFill>
                  <a:schemeClr val="bg1"/>
                </a:solidFill>
                <a:cs typeface="+mn-ea"/>
              </a:rPr>
              <a:t> YHWH</a:t>
            </a:r>
            <a:endParaRPr lang="en-US" sz="2000" b="1">
              <a:solidFill>
                <a:schemeClr val="bg1"/>
              </a:solidFill>
              <a:cs typeface="+mn-ea"/>
            </a:endParaRPr>
          </a:p>
        </p:txBody>
      </p:sp>
      <p:sp>
        <p:nvSpPr>
          <p:cNvPr id="13" name="矩形 12"/>
          <p:cNvSpPr/>
          <p:nvPr/>
        </p:nvSpPr>
        <p:spPr bwMode="auto">
          <a:xfrm>
            <a:off x="1215073" y="629975"/>
            <a:ext cx="6713855" cy="1153160"/>
          </a:xfrm>
          <a:prstGeom prst="rect">
            <a:avLst/>
          </a:prstGeom>
        </p:spPr>
        <p:txBody>
          <a:bodyPr wrap="none">
            <a:spAutoFit/>
          </a:bodyPr>
          <a:lstStyle/>
          <a:p>
            <a:pPr algn="ctr">
              <a:defRPr/>
            </a:pPr>
            <a:r>
              <a:rPr lang="en-US" sz="6900">
                <a:solidFill>
                  <a:schemeClr val="bg1"/>
                </a:solidFill>
                <a:latin typeface="Arial"/>
                <a:ea typeface="Arial"/>
              </a:rPr>
              <a:t>La Biblia (</a:t>
            </a:r>
            <a:r>
              <a:rPr lang="en-US" sz="6900">
                <a:solidFill>
                  <a:schemeClr val="bg1"/>
                </a:solidFill>
                <a:latin typeface="Arial"/>
                <a:ea typeface="Arial"/>
              </a:rPr>
              <a:t>βιβλία)</a:t>
            </a:r>
            <a:endParaRPr lang="zh-CN" sz="6900">
              <a:solidFill>
                <a:schemeClr val="bg1"/>
              </a:solidFill>
              <a:latin typeface="Arial"/>
              <a:ea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2530475"/>
            <a:ext cx="8761730" cy="2672714"/>
          </a:xfrm>
          <a:prstGeom prst="rect">
            <a:avLst/>
          </a:prstGeom>
          <a:solidFill>
            <a:srgbClr val="318C0E"/>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4400">
                <a:solidFill>
                  <a:schemeClr val="bg1"/>
                </a:solidFill>
                <a:latin typeface="Londrina Solid"/>
                <a:ea typeface="+mn-ea"/>
                <a:cs typeface="Londrina Solid"/>
              </a:rPr>
              <a:t>La Biblia está formada por un total de 31.102 versículos entre el Antiguo y Nuevo Testamento.</a:t>
            </a:r>
            <a:endParaRPr/>
          </a:p>
        </p:txBody>
      </p:sp>
      <p:sp>
        <p:nvSpPr>
          <p:cNvPr id="12" name="文本框 11"/>
          <p:cNvSpPr txBox="1"/>
          <p:nvPr/>
        </p:nvSpPr>
        <p:spPr bwMode="auto">
          <a:xfrm>
            <a:off x="1355725" y="1882140"/>
            <a:ext cx="6460490" cy="521970"/>
          </a:xfrm>
          <a:prstGeom prst="rect">
            <a:avLst/>
          </a:prstGeom>
          <a:noFill/>
        </p:spPr>
        <p:txBody>
          <a:bodyPr wrap="square" rtlCol="0">
            <a:spAutoFit/>
          </a:bodyPr>
          <a:lstStyle/>
          <a:p>
            <a:pPr algn="ctr">
              <a:defRPr/>
            </a:pPr>
            <a:r>
              <a:rPr lang="en-US" sz="2800">
                <a:cs typeface="+mn-ea"/>
              </a:rPr>
              <a:t>¿Cuántos versículos tiene la Biblia?</a:t>
            </a:r>
            <a:endParaRPr/>
          </a:p>
        </p:txBody>
      </p:sp>
      <p:sp>
        <p:nvSpPr>
          <p:cNvPr id="13" name="文本框 12"/>
          <p:cNvSpPr txBox="1"/>
          <p:nvPr/>
        </p:nvSpPr>
        <p:spPr bwMode="auto">
          <a:xfrm>
            <a:off x="2827021" y="584314"/>
            <a:ext cx="3535680"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OCHO</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2530475"/>
            <a:ext cx="8761730" cy="2672714"/>
          </a:xfrm>
          <a:prstGeom prst="rect">
            <a:avLst/>
          </a:prstGeom>
          <a:solidFill>
            <a:srgbClr val="2268AE"/>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4400">
                <a:solidFill>
                  <a:schemeClr val="bg1"/>
                </a:solidFill>
                <a:latin typeface="Londrina Solid"/>
                <a:ea typeface="+mn-ea"/>
                <a:cs typeface="Londrina Solid"/>
              </a:rPr>
              <a:t>El libro más largo de la Biblia es Salmos con 150 capítulos.</a:t>
            </a:r>
            <a:endParaRPr/>
          </a:p>
        </p:txBody>
      </p:sp>
      <p:sp>
        <p:nvSpPr>
          <p:cNvPr id="12" name="文本框 11"/>
          <p:cNvSpPr txBox="1"/>
          <p:nvPr/>
        </p:nvSpPr>
        <p:spPr bwMode="auto">
          <a:xfrm flipH="0" flipV="0">
            <a:off x="908422" y="1882139"/>
            <a:ext cx="7355814" cy="518519"/>
          </a:xfrm>
          <a:prstGeom prst="rect">
            <a:avLst/>
          </a:prstGeom>
          <a:noFill/>
        </p:spPr>
        <p:txBody>
          <a:bodyPr wrap="square" rtlCol="0">
            <a:spAutoFit/>
          </a:bodyPr>
          <a:lstStyle/>
          <a:p>
            <a:pPr algn="ctr">
              <a:defRPr/>
            </a:pPr>
            <a:r>
              <a:rPr lang="en-US" sz="2800">
                <a:cs typeface="+mn-ea"/>
              </a:rPr>
              <a:t>¿Cuál es el Libro más largo de la Biblia?</a:t>
            </a:r>
            <a:endParaRPr/>
          </a:p>
        </p:txBody>
      </p:sp>
      <p:sp>
        <p:nvSpPr>
          <p:cNvPr id="13" name="文本框 12"/>
          <p:cNvSpPr txBox="1"/>
          <p:nvPr/>
        </p:nvSpPr>
        <p:spPr bwMode="auto">
          <a:xfrm>
            <a:off x="2578101" y="584314"/>
            <a:ext cx="4033520"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NUEVE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2530475"/>
            <a:ext cx="8761730" cy="2672714"/>
          </a:xfrm>
          <a:prstGeom prst="rect">
            <a:avLst/>
          </a:prstGeom>
          <a:solidFill>
            <a:srgbClr val="BB313E"/>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3600">
                <a:solidFill>
                  <a:schemeClr val="bg1"/>
                </a:solidFill>
                <a:latin typeface="Londrina Solid"/>
                <a:ea typeface="+mn-ea"/>
                <a:cs typeface="Londrina Solid"/>
              </a:rPr>
              <a:t>El libro más corto de la Biblia es la Segunda Carta de Juan con 13 versículos en un único capitulo.</a:t>
            </a:r>
            <a:endParaRPr sz="900"/>
          </a:p>
        </p:txBody>
      </p:sp>
      <p:sp>
        <p:nvSpPr>
          <p:cNvPr id="12" name="文本框 11"/>
          <p:cNvSpPr txBox="1"/>
          <p:nvPr/>
        </p:nvSpPr>
        <p:spPr bwMode="auto">
          <a:xfrm flipH="0" flipV="0">
            <a:off x="908422" y="1882139"/>
            <a:ext cx="7355814" cy="518519"/>
          </a:xfrm>
          <a:prstGeom prst="rect">
            <a:avLst/>
          </a:prstGeom>
          <a:noFill/>
        </p:spPr>
        <p:txBody>
          <a:bodyPr wrap="square" rtlCol="0">
            <a:spAutoFit/>
          </a:bodyPr>
          <a:lstStyle/>
          <a:p>
            <a:pPr algn="ctr">
              <a:defRPr/>
            </a:pPr>
            <a:r>
              <a:rPr lang="en-US" sz="2800">
                <a:cs typeface="+mn-ea"/>
              </a:rPr>
              <a:t>¿Cuál es el Libro más corto de la Biblia?</a:t>
            </a:r>
            <a:endParaRPr/>
          </a:p>
        </p:txBody>
      </p:sp>
      <p:sp>
        <p:nvSpPr>
          <p:cNvPr id="13" name="文本框 12"/>
          <p:cNvSpPr txBox="1"/>
          <p:nvPr/>
        </p:nvSpPr>
        <p:spPr bwMode="auto">
          <a:xfrm>
            <a:off x="3230563" y="584314"/>
            <a:ext cx="2728595"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DIEZ</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2987675"/>
            <a:ext cx="8761730" cy="1758950"/>
          </a:xfrm>
          <a:prstGeom prst="rect">
            <a:avLst/>
          </a:prstGeom>
          <a:solidFill>
            <a:srgbClr val="7030A0"/>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3600">
                <a:solidFill>
                  <a:schemeClr val="bg1"/>
                </a:solidFill>
                <a:latin typeface="Londrina Solid"/>
                <a:ea typeface="+mn-ea"/>
                <a:cs typeface="Londrina Solid"/>
              </a:rPr>
              <a:t>El Salmo 119 es el capitulo más largo de la Biblia con 176 versículos.</a:t>
            </a:r>
            <a:endParaRPr sz="900"/>
          </a:p>
        </p:txBody>
      </p:sp>
      <p:sp>
        <p:nvSpPr>
          <p:cNvPr id="12" name="文本框 11"/>
          <p:cNvSpPr txBox="1"/>
          <p:nvPr/>
        </p:nvSpPr>
        <p:spPr bwMode="auto">
          <a:xfrm>
            <a:off x="454025" y="1882140"/>
            <a:ext cx="8263890" cy="521970"/>
          </a:xfrm>
          <a:prstGeom prst="rect">
            <a:avLst/>
          </a:prstGeom>
          <a:noFill/>
        </p:spPr>
        <p:txBody>
          <a:bodyPr wrap="square" rtlCol="0">
            <a:spAutoFit/>
          </a:bodyPr>
          <a:lstStyle/>
          <a:p>
            <a:pPr algn="ctr">
              <a:defRPr/>
            </a:pPr>
            <a:r>
              <a:rPr lang="en-US" sz="2800">
                <a:cs typeface="+mn-ea"/>
              </a:rPr>
              <a:t>¿Cuál es el Capitulo más largo de la Biblia?</a:t>
            </a:r>
            <a:endParaRPr/>
          </a:p>
        </p:txBody>
      </p:sp>
      <p:sp>
        <p:nvSpPr>
          <p:cNvPr id="13" name="文本框 12"/>
          <p:cNvSpPr txBox="1"/>
          <p:nvPr/>
        </p:nvSpPr>
        <p:spPr bwMode="auto">
          <a:xfrm>
            <a:off x="2888933" y="584314"/>
            <a:ext cx="3411855"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ONCE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2543810"/>
            <a:ext cx="8761730" cy="2646680"/>
          </a:xfrm>
          <a:prstGeom prst="rect">
            <a:avLst/>
          </a:prstGeom>
          <a:solidFill>
            <a:srgbClr val="00B050"/>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4400">
                <a:solidFill>
                  <a:schemeClr val="bg1"/>
                </a:solidFill>
                <a:latin typeface="Londrina Solid"/>
                <a:ea typeface="+mn-ea"/>
                <a:cs typeface="Londrina Solid"/>
              </a:rPr>
              <a:t>El Salmo 117 es el capitulo más corto de la Biblia con únicamente 2 versículos.</a:t>
            </a:r>
            <a:endParaRPr/>
          </a:p>
        </p:txBody>
      </p:sp>
      <p:sp>
        <p:nvSpPr>
          <p:cNvPr id="12" name="文本框 11"/>
          <p:cNvSpPr txBox="1"/>
          <p:nvPr/>
        </p:nvSpPr>
        <p:spPr bwMode="auto">
          <a:xfrm>
            <a:off x="454025" y="1882140"/>
            <a:ext cx="8263890" cy="521970"/>
          </a:xfrm>
          <a:prstGeom prst="rect">
            <a:avLst/>
          </a:prstGeom>
          <a:noFill/>
        </p:spPr>
        <p:txBody>
          <a:bodyPr wrap="square" rtlCol="0">
            <a:spAutoFit/>
          </a:bodyPr>
          <a:lstStyle/>
          <a:p>
            <a:pPr algn="ctr">
              <a:defRPr/>
            </a:pPr>
            <a:r>
              <a:rPr lang="en-US" sz="2800">
                <a:cs typeface="+mn-ea"/>
              </a:rPr>
              <a:t>¿Cuál es el Capitulo mas corto de la Biblia?</a:t>
            </a:r>
            <a:endParaRPr/>
          </a:p>
        </p:txBody>
      </p:sp>
      <p:sp>
        <p:nvSpPr>
          <p:cNvPr id="13" name="文本框 12"/>
          <p:cNvSpPr txBox="1"/>
          <p:nvPr/>
        </p:nvSpPr>
        <p:spPr bwMode="auto">
          <a:xfrm>
            <a:off x="2888933" y="584314"/>
            <a:ext cx="3411855"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DOCE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2417445"/>
            <a:ext cx="8761730" cy="2899410"/>
          </a:xfrm>
          <a:prstGeom prst="rect">
            <a:avLst/>
          </a:prstGeom>
          <a:solidFill>
            <a:srgbClr val="0070C0"/>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4400">
                <a:solidFill>
                  <a:schemeClr val="bg1"/>
                </a:solidFill>
                <a:latin typeface="Londrina Solid"/>
                <a:ea typeface="+mn-ea"/>
                <a:cs typeface="Londrina Solid"/>
              </a:rPr>
              <a:t>El Versículo 9 del capitulo 8 del Libro de Ester es el más largo de la Biblia con 80 palabras en la Versión RVA 1960 (Est 8:9).</a:t>
            </a:r>
            <a:endParaRPr/>
          </a:p>
        </p:txBody>
      </p:sp>
      <p:sp>
        <p:nvSpPr>
          <p:cNvPr id="12" name="文本框 11"/>
          <p:cNvSpPr txBox="1"/>
          <p:nvPr/>
        </p:nvSpPr>
        <p:spPr bwMode="auto">
          <a:xfrm>
            <a:off x="454025" y="1640840"/>
            <a:ext cx="8263890" cy="521970"/>
          </a:xfrm>
          <a:prstGeom prst="rect">
            <a:avLst/>
          </a:prstGeom>
          <a:noFill/>
        </p:spPr>
        <p:txBody>
          <a:bodyPr wrap="square" rtlCol="0">
            <a:spAutoFit/>
          </a:bodyPr>
          <a:lstStyle/>
          <a:p>
            <a:pPr algn="ctr">
              <a:defRPr/>
            </a:pPr>
            <a:r>
              <a:rPr lang="en-US" sz="2800">
                <a:cs typeface="+mn-ea"/>
              </a:rPr>
              <a:t>¿Cual es el Versículo más largo de la Biblia?</a:t>
            </a:r>
            <a:endParaRPr/>
          </a:p>
        </p:txBody>
      </p:sp>
      <p:sp>
        <p:nvSpPr>
          <p:cNvPr id="13" name="文本框 12"/>
          <p:cNvSpPr txBox="1"/>
          <p:nvPr/>
        </p:nvSpPr>
        <p:spPr bwMode="auto">
          <a:xfrm>
            <a:off x="2609533" y="343014"/>
            <a:ext cx="3970655"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TRECE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2417445"/>
            <a:ext cx="8761730" cy="2899410"/>
          </a:xfrm>
          <a:prstGeom prst="rect">
            <a:avLst/>
          </a:prstGeom>
          <a:solidFill>
            <a:srgbClr val="D46900"/>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3600">
                <a:solidFill>
                  <a:schemeClr val="bg1"/>
                </a:solidFill>
                <a:latin typeface="Londrina Solid"/>
                <a:ea typeface="+mn-ea"/>
                <a:cs typeface="Londrina Solid"/>
              </a:rPr>
              <a:t>El Versículo 13 del capitulo 20 del Libro de Exodo es el mas corto de la la Biblia con 9 letras en la Versión RVA 1960</a:t>
            </a:r>
            <a:endParaRPr sz="900"/>
          </a:p>
          <a:p>
            <a:pPr algn="ctr">
              <a:defRPr/>
            </a:pPr>
            <a:r>
              <a:rPr sz="3600">
                <a:solidFill>
                  <a:schemeClr val="bg1"/>
                </a:solidFill>
                <a:latin typeface="Londrina Solid"/>
                <a:ea typeface="+mn-ea"/>
                <a:cs typeface="Londrina Solid"/>
              </a:rPr>
              <a:t>(Ex 20:13).</a:t>
            </a:r>
            <a:endParaRPr sz="900"/>
          </a:p>
        </p:txBody>
      </p:sp>
      <p:sp>
        <p:nvSpPr>
          <p:cNvPr id="12" name="文本框 11"/>
          <p:cNvSpPr txBox="1"/>
          <p:nvPr/>
        </p:nvSpPr>
        <p:spPr bwMode="auto">
          <a:xfrm>
            <a:off x="454025" y="1640840"/>
            <a:ext cx="8263890" cy="521970"/>
          </a:xfrm>
          <a:prstGeom prst="rect">
            <a:avLst/>
          </a:prstGeom>
          <a:noFill/>
        </p:spPr>
        <p:txBody>
          <a:bodyPr wrap="square" rtlCol="0">
            <a:spAutoFit/>
          </a:bodyPr>
          <a:lstStyle/>
          <a:p>
            <a:pPr algn="ctr">
              <a:defRPr/>
            </a:pPr>
            <a:r>
              <a:rPr lang="en-US" sz="2800">
                <a:cs typeface="+mn-ea"/>
              </a:rPr>
              <a:t>¿Cual es el Versículo más corto de la Biblia?</a:t>
            </a:r>
            <a:endParaRPr/>
          </a:p>
        </p:txBody>
      </p:sp>
      <p:sp>
        <p:nvSpPr>
          <p:cNvPr id="13" name="文本框 12"/>
          <p:cNvSpPr txBox="1"/>
          <p:nvPr/>
        </p:nvSpPr>
        <p:spPr bwMode="auto">
          <a:xfrm>
            <a:off x="1823085" y="343014"/>
            <a:ext cx="5543550"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CATORCE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1819909"/>
            <a:ext cx="8761730" cy="3801745"/>
          </a:xfrm>
          <a:prstGeom prst="rect">
            <a:avLst/>
          </a:prstGeom>
          <a:solidFill>
            <a:srgbClr val="2268AE"/>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2600">
                <a:solidFill>
                  <a:schemeClr val="bg1"/>
                </a:solidFill>
                <a:latin typeface="Londrina Solid"/>
                <a:ea typeface="+mn-ea"/>
                <a:cs typeface="Londrina Solid"/>
              </a:rPr>
              <a:t>La Biblia fue escrita en tres idiomas, hebreo, arameo y griego. Por lo tanto, los Primeros 39 libros del Antiguo Testamento fueron escritos principalmente para los Judíos en hebreo y algunos pasajes en arameo. También fue traducido al griego 100 años antes de Jesucristo. Mientras que los 27 libros del Nuevo Testamento fueron escritos principalmente para los Gentiles en griego, el idioma comúnmente hablado por los gentiles a través del Imperio Romano.</a:t>
            </a:r>
            <a:endParaRPr sz="900"/>
          </a:p>
        </p:txBody>
      </p:sp>
      <p:sp>
        <p:nvSpPr>
          <p:cNvPr id="12" name="文本框 11"/>
          <p:cNvSpPr txBox="1"/>
          <p:nvPr/>
        </p:nvSpPr>
        <p:spPr bwMode="auto">
          <a:xfrm>
            <a:off x="1355724" y="1281695"/>
            <a:ext cx="6460490" cy="521970"/>
          </a:xfrm>
          <a:prstGeom prst="rect">
            <a:avLst/>
          </a:prstGeom>
          <a:noFill/>
        </p:spPr>
        <p:txBody>
          <a:bodyPr wrap="square" rtlCol="0">
            <a:spAutoFit/>
          </a:bodyPr>
          <a:lstStyle/>
          <a:p>
            <a:pPr algn="ctr">
              <a:defRPr/>
            </a:pPr>
            <a:r>
              <a:rPr lang="en-US" sz="2800"/>
              <a:t>¿En qué idioma se escribió la Biblia?</a:t>
            </a:r>
            <a:endParaRPr/>
          </a:p>
        </p:txBody>
      </p:sp>
      <p:sp>
        <p:nvSpPr>
          <p:cNvPr id="13" name="文本框 12"/>
          <p:cNvSpPr txBox="1"/>
          <p:nvPr/>
        </p:nvSpPr>
        <p:spPr bwMode="auto">
          <a:xfrm>
            <a:off x="2330133" y="114"/>
            <a:ext cx="4529455"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QUINCE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2378709"/>
            <a:ext cx="8761730" cy="2633980"/>
          </a:xfrm>
          <a:prstGeom prst="rect">
            <a:avLst/>
          </a:prstGeom>
          <a:solidFill>
            <a:srgbClr val="BB313E"/>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2800">
                <a:solidFill>
                  <a:schemeClr val="bg1"/>
                </a:solidFill>
                <a:latin typeface="Londrina Solid"/>
                <a:ea typeface="+mn-ea"/>
                <a:cs typeface="Londrina Solid"/>
              </a:rPr>
              <a:t>La Biblia además de ser una Biblioteca compuesta por diferentes libros, también son las instrucciones de Dios para el Camino de la Salvación del hombre.</a:t>
            </a:r>
            <a:endParaRPr/>
          </a:p>
        </p:txBody>
      </p:sp>
      <p:sp>
        <p:nvSpPr>
          <p:cNvPr id="13" name="文本框 12"/>
          <p:cNvSpPr txBox="1"/>
          <p:nvPr/>
        </p:nvSpPr>
        <p:spPr bwMode="auto">
          <a:xfrm flipH="0" flipV="0">
            <a:off x="213994" y="166133"/>
            <a:ext cx="8762449" cy="2286360"/>
          </a:xfrm>
          <a:prstGeom prst="rect">
            <a:avLst/>
          </a:prstGeom>
        </p:spPr>
        <p:txBody>
          <a:bodyPr wrap="square">
            <a:spAutoFit/>
          </a:bodyPr>
          <a:lstStyle>
            <a:defPPr>
              <a:defRPr lang="zh-CN"/>
            </a:defPPr>
            <a:lvl1pPr algn="ctr">
              <a:defRPr sz="6900">
                <a:solidFill>
                  <a:schemeClr val="bg1"/>
                </a:solidFill>
                <a:latin typeface="Aqua Grotesque"/>
                <a:ea typeface="汉仪尚巍手书W"/>
              </a:defRPr>
            </a:lvl1pPr>
          </a:lstStyle>
          <a:p>
            <a:pPr>
              <a:defRPr/>
            </a:pPr>
            <a:r>
              <a:rPr lang="en-US" sz="7200">
                <a:solidFill>
                  <a:schemeClr val="tx1"/>
                </a:solidFill>
                <a:cs typeface="+mn-ea"/>
              </a:rPr>
              <a:t>¿</a:t>
            </a:r>
            <a:r>
              <a:rPr lang="en-US" sz="7200">
                <a:solidFill>
                  <a:schemeClr val="tx1"/>
                </a:solidFill>
                <a:cs typeface="+mn-ea"/>
              </a:rPr>
              <a:t>Por</a:t>
            </a:r>
            <a:r>
              <a:rPr lang="en-US" sz="7200">
                <a:solidFill>
                  <a:schemeClr val="tx1"/>
                </a:solidFill>
                <a:cs typeface="+mn-ea"/>
              </a:rPr>
              <a:t> </a:t>
            </a:r>
            <a:r>
              <a:rPr lang="en-US" sz="7200">
                <a:solidFill>
                  <a:schemeClr val="tx1"/>
                </a:solidFill>
                <a:cs typeface="+mn-ea"/>
              </a:rPr>
              <a:t>qué</a:t>
            </a:r>
            <a:r>
              <a:rPr lang="en-US" sz="7200">
                <a:solidFill>
                  <a:schemeClr val="tx1"/>
                </a:solidFill>
                <a:cs typeface="+mn-ea"/>
              </a:rPr>
              <a:t> leer la </a:t>
            </a:r>
            <a:r>
              <a:rPr lang="en-US" sz="7200">
                <a:solidFill>
                  <a:schemeClr val="tx1"/>
                </a:solidFill>
                <a:cs typeface="+mn-ea"/>
              </a:rPr>
              <a:t>Biblia</a:t>
            </a:r>
            <a:r>
              <a:rPr lang="en-US" sz="7200">
                <a:solidFill>
                  <a:schemeClr val="tx1"/>
                </a:solidFill>
                <a:cs typeface="+mn-ea"/>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2378709"/>
            <a:ext cx="8761730" cy="2633980"/>
          </a:xfrm>
          <a:prstGeom prst="rect">
            <a:avLst/>
          </a:prstGeom>
          <a:solidFill>
            <a:srgbClr val="318C0E"/>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lang="en-US" sz="2800">
                <a:solidFill>
                  <a:schemeClr val="bg1"/>
                </a:solidFill>
                <a:latin typeface="Londrina Solid"/>
                <a:ea typeface="+mn-ea"/>
                <a:cs typeface="Londrina Solid"/>
              </a:rPr>
              <a:t>S</a:t>
            </a:r>
            <a:r>
              <a:rPr sz="2800">
                <a:solidFill>
                  <a:schemeClr val="bg1"/>
                </a:solidFill>
                <a:latin typeface="Londrina Solid"/>
                <a:ea typeface="+mn-ea"/>
                <a:cs typeface="Londrina Solid"/>
              </a:rPr>
              <a:t>e recomienda es comenzar por el Nuevo Testamento en los Evangelios</a:t>
            </a:r>
            <a:r>
              <a:rPr lang="en-US" sz="2800">
                <a:solidFill>
                  <a:schemeClr val="bg1"/>
                </a:solidFill>
                <a:latin typeface="Londrina Solid"/>
                <a:ea typeface="+mn-ea"/>
                <a:cs typeface="Londrina Solid"/>
              </a:rPr>
              <a:t>. La Palabra Evangelio significa “Buenas Nuevas” y habla acerca de la Manifestación de la Salvación escrita por los profetas del Antiguo Testamento y cumplida en Jesucristo.</a:t>
            </a:r>
            <a:endParaRPr/>
          </a:p>
        </p:txBody>
      </p:sp>
      <p:sp>
        <p:nvSpPr>
          <p:cNvPr id="5" name="文本框 12"/>
          <p:cNvSpPr txBox="1"/>
          <p:nvPr/>
        </p:nvSpPr>
        <p:spPr bwMode="auto">
          <a:xfrm flipH="0" flipV="0">
            <a:off x="997695" y="99680"/>
            <a:ext cx="7200807" cy="2164439"/>
          </a:xfrm>
          <a:prstGeom prst="rect">
            <a:avLst/>
          </a:prstGeom>
        </p:spPr>
        <p:txBody>
          <a:bodyPr wrap="square">
            <a:spAutoFit/>
          </a:bodyPr>
          <a:lstStyle>
            <a:defPPr>
              <a:defRPr lang="zh-CN"/>
            </a:defPPr>
            <a:lvl1pPr algn="ctr">
              <a:defRPr sz="6900">
                <a:solidFill>
                  <a:schemeClr val="bg1"/>
                </a:solidFill>
                <a:latin typeface="Aqua Grotesque"/>
                <a:ea typeface="汉仪尚巍手书W"/>
              </a:defRPr>
            </a:lvl1pPr>
          </a:lstStyle>
          <a:p>
            <a:pPr>
              <a:defRPr/>
            </a:pPr>
            <a:r>
              <a:rPr lang="en-US" sz="6800">
                <a:solidFill>
                  <a:schemeClr val="tx1"/>
                </a:solidFill>
                <a:cs typeface="+mn-ea"/>
              </a:rPr>
              <a:t>¿</a:t>
            </a:r>
            <a:r>
              <a:rPr lang="en-US" sz="6800">
                <a:solidFill>
                  <a:schemeClr val="tx1"/>
                </a:solidFill>
                <a:cs typeface="+mn-ea"/>
              </a:rPr>
              <a:t>Cómo</a:t>
            </a:r>
            <a:r>
              <a:rPr lang="en-US" sz="6800">
                <a:solidFill>
                  <a:schemeClr val="tx1"/>
                </a:solidFill>
                <a:cs typeface="+mn-ea"/>
              </a:rPr>
              <a:t> </a:t>
            </a:r>
            <a:r>
              <a:rPr lang="en-US" sz="6800">
                <a:solidFill>
                  <a:schemeClr val="tx1"/>
                </a:solidFill>
                <a:cs typeface="+mn-ea"/>
              </a:rPr>
              <a:t>empezar</a:t>
            </a:r>
            <a:r>
              <a:rPr lang="en-US" sz="6800">
                <a:solidFill>
                  <a:schemeClr val="tx1"/>
                </a:solidFill>
                <a:cs typeface="+mn-ea"/>
              </a:rPr>
              <a:t> a leer la </a:t>
            </a:r>
            <a:r>
              <a:rPr lang="en-US" sz="6800">
                <a:solidFill>
                  <a:schemeClr val="tx1"/>
                </a:solidFill>
                <a:cs typeface="+mn-ea"/>
              </a:rPr>
              <a:t>Biblia</a:t>
            </a:r>
            <a:r>
              <a:rPr lang="en-US" sz="6800">
                <a:solidFill>
                  <a:schemeClr val="tx1"/>
                </a:solidFill>
                <a:cs typeface="+mn-ea"/>
              </a:rPr>
              <a:t>?</a:t>
            </a:r>
            <a:endParaRPr sz="6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750" fill="hold"/>
                                        <p:tgtEl>
                                          <p:spTgt spid="5"/>
                                        </p:tgtEl>
                                        <p:attrNameLst>
                                          <p:attrName>ppt_w</p:attrName>
                                        </p:attrNameLst>
                                      </p:cBhvr>
                                      <p:tavLst>
                                        <p:tav tm="0">
                                          <p:val>
                                            <p:strVal val="#ppt_w*0.70"/>
                                          </p:val>
                                        </p:tav>
                                        <p:tav tm="100000">
                                          <p:val>
                                            <p:strVal val="#ppt_w"/>
                                          </p:val>
                                        </p:tav>
                                      </p:tavLst>
                                    </p:anim>
                                    <p:anim calcmode="lin" valueType="num">
                                      <p:cBhvr>
                                        <p:cTn id="13" dur="750" fill="hold"/>
                                        <p:tgtEl>
                                          <p:spTgt spid="5"/>
                                        </p:tgtEl>
                                        <p:attrNameLst>
                                          <p:attrName>ppt_h</p:attrName>
                                        </p:attrNameLst>
                                      </p:cBhvr>
                                      <p:tavLst>
                                        <p:tav tm="0">
                                          <p:val>
                                            <p:strVal val="#ppt_h"/>
                                          </p:val>
                                        </p:tav>
                                        <p:tav tm="100000">
                                          <p:val>
                                            <p:strVal val="#ppt_h"/>
                                          </p:val>
                                        </p:tav>
                                      </p:tavLst>
                                    </p:anim>
                                    <p:animEffect transition="in" filter="fade">
                                      <p:cBhvr>
                                        <p:cTn id="14"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2530475"/>
            <a:ext cx="8761730" cy="2672714"/>
          </a:xfrm>
          <a:prstGeom prst="rect">
            <a:avLst/>
          </a:prstGeom>
          <a:solidFill>
            <a:srgbClr val="FFC000">
              <a:alpha val="20000"/>
            </a:srgbClr>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4400">
                <a:solidFill>
                  <a:schemeClr val="accent2"/>
                </a:solidFill>
                <a:latin typeface="Londrina Solid"/>
                <a:ea typeface="+mn-ea"/>
                <a:cs typeface="Londrina Solid"/>
              </a:rPr>
              <a:t>La palabra Biblia proviene del griego “Biblíon” y su significado traducido es “Libros o Rollos”.</a:t>
            </a:r>
            <a:endParaRPr/>
          </a:p>
        </p:txBody>
      </p:sp>
      <p:sp>
        <p:nvSpPr>
          <p:cNvPr id="12" name="文本框 11"/>
          <p:cNvSpPr txBox="1"/>
          <p:nvPr/>
        </p:nvSpPr>
        <p:spPr bwMode="auto">
          <a:xfrm>
            <a:off x="1355725" y="1882140"/>
            <a:ext cx="6460490" cy="521970"/>
          </a:xfrm>
          <a:prstGeom prst="rect">
            <a:avLst/>
          </a:prstGeom>
          <a:noFill/>
        </p:spPr>
        <p:txBody>
          <a:bodyPr wrap="square" rtlCol="0">
            <a:spAutoFit/>
          </a:bodyPr>
          <a:lstStyle/>
          <a:p>
            <a:pPr algn="ctr">
              <a:defRPr/>
            </a:pPr>
            <a:r>
              <a:rPr lang="en-US" sz="2800">
                <a:cs typeface="+mn-ea"/>
              </a:rPr>
              <a:t>¿Qué significa la Palabra Biblia? </a:t>
            </a:r>
            <a:endParaRPr lang="en-US" sz="2800" b="1" i="0" u="none" strike="noStrike" cap="none" spc="0">
              <a:solidFill>
                <a:schemeClr val="tx1"/>
              </a:solidFill>
              <a:cs typeface="+mn-ea"/>
            </a:endParaRPr>
          </a:p>
        </p:txBody>
      </p:sp>
      <p:sp>
        <p:nvSpPr>
          <p:cNvPr id="13" name="文本框 12"/>
          <p:cNvSpPr txBox="1"/>
          <p:nvPr/>
        </p:nvSpPr>
        <p:spPr bwMode="auto">
          <a:xfrm>
            <a:off x="3261678" y="584314"/>
            <a:ext cx="2666365"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UNO</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140334" y="931545"/>
            <a:ext cx="8859520" cy="4625975"/>
          </a:xfrm>
          <a:prstGeom prst="rect">
            <a:avLst/>
          </a:prstGeom>
          <a:solidFill>
            <a:srgbClr val="0070C0"/>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lang="es-VE" sz="2200">
                <a:solidFill>
                  <a:schemeClr val="bg1"/>
                </a:solidFill>
                <a:latin typeface="Londrina Solid"/>
                <a:ea typeface="+mn-ea"/>
                <a:cs typeface="Londrina Solid"/>
              </a:rPr>
              <a:t>Orando</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para</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que</a:t>
            </a:r>
            <a:r>
              <a:rPr sz="2200">
                <a:solidFill>
                  <a:schemeClr val="bg1"/>
                </a:solidFill>
                <a:latin typeface="Londrina Solid"/>
                <a:ea typeface="+mn-ea"/>
                <a:cs typeface="Londrina Solid"/>
              </a:rPr>
              <a:t> Dios </a:t>
            </a:r>
            <a:r>
              <a:rPr sz="2200">
                <a:solidFill>
                  <a:schemeClr val="bg1"/>
                </a:solidFill>
                <a:latin typeface="Londrina Solid"/>
                <a:ea typeface="+mn-ea"/>
                <a:cs typeface="Londrina Solid"/>
              </a:rPr>
              <a:t>revele</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su</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palabra</a:t>
            </a:r>
            <a:r>
              <a:rPr sz="2200">
                <a:solidFill>
                  <a:schemeClr val="bg1"/>
                </a:solidFill>
                <a:latin typeface="Londrina Solid"/>
                <a:ea typeface="+mn-ea"/>
                <a:cs typeface="Londrina Solid"/>
              </a:rPr>
              <a:t> a </a:t>
            </a:r>
            <a:r>
              <a:rPr sz="2200">
                <a:solidFill>
                  <a:schemeClr val="bg1"/>
                </a:solidFill>
                <a:latin typeface="Londrina Solid"/>
                <a:ea typeface="+mn-ea"/>
                <a:cs typeface="Londrina Solid"/>
              </a:rPr>
              <a:t>nosotros</a:t>
            </a:r>
            <a:r>
              <a:rPr sz="2200">
                <a:solidFill>
                  <a:schemeClr val="bg1"/>
                </a:solidFill>
                <a:latin typeface="Londrina Solid"/>
                <a:ea typeface="+mn-ea"/>
                <a:cs typeface="Londrina Solid"/>
              </a:rPr>
              <a:t> </a:t>
            </a:r>
            <a:r>
              <a:rPr sz="2200" b="1">
                <a:solidFill>
                  <a:schemeClr val="accent4"/>
                </a:solidFill>
                <a:latin typeface="Londrina Solid"/>
                <a:ea typeface="Arial"/>
                <a:cs typeface="Londrina Solid"/>
              </a:rPr>
              <a:t>[</a:t>
            </a:r>
            <a:r>
              <a:rPr sz="2200" b="1">
                <a:solidFill>
                  <a:schemeClr val="accent4"/>
                </a:solidFill>
                <a:latin typeface="Londrina Solid"/>
                <a:ea typeface="+mn-ea"/>
                <a:cs typeface="Londrina Solid"/>
              </a:rPr>
              <a:t>Jr</a:t>
            </a:r>
            <a:r>
              <a:rPr sz="2200" b="1">
                <a:solidFill>
                  <a:schemeClr val="accent4"/>
                </a:solidFill>
                <a:latin typeface="Londrina Solid"/>
                <a:ea typeface="+mn-ea"/>
                <a:cs typeface="Londrina Solid"/>
              </a:rPr>
              <a:t> 33:3]</a:t>
            </a:r>
            <a:r>
              <a:rPr sz="2200">
                <a:solidFill>
                  <a:schemeClr val="bg1"/>
                </a:solidFill>
                <a:latin typeface="Londrina Solid"/>
                <a:ea typeface="Arial"/>
                <a:cs typeface="Londrina Solid"/>
              </a:rPr>
              <a:t>. </a:t>
            </a:r>
            <a:r>
              <a:rPr lang="en-US" sz="2200">
                <a:solidFill>
                  <a:schemeClr val="bg1"/>
                </a:solidFill>
                <a:latin typeface="Londrina Solid"/>
                <a:ea typeface="+mn-ea"/>
                <a:cs typeface="Londrina Solid"/>
              </a:rPr>
              <a:t>e</a:t>
            </a:r>
            <a:r>
              <a:rPr sz="2200">
                <a:solidFill>
                  <a:schemeClr val="bg1"/>
                </a:solidFill>
                <a:latin typeface="Londrina Solid"/>
                <a:ea typeface="+mn-ea"/>
                <a:cs typeface="Londrina Solid"/>
              </a:rPr>
              <a:t>n </a:t>
            </a:r>
            <a:r>
              <a:rPr sz="2200">
                <a:solidFill>
                  <a:schemeClr val="bg1"/>
                </a:solidFill>
                <a:latin typeface="Londrina Solid"/>
                <a:ea typeface="+mn-ea"/>
                <a:cs typeface="Londrina Solid"/>
              </a:rPr>
              <a:t>ella</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están</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escritos</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misterios</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que</a:t>
            </a:r>
            <a:r>
              <a:rPr sz="2200">
                <a:solidFill>
                  <a:schemeClr val="bg1"/>
                </a:solidFill>
                <a:latin typeface="Londrina Solid"/>
                <a:ea typeface="+mn-ea"/>
                <a:cs typeface="Londrina Solid"/>
              </a:rPr>
              <a:t> solo Dios </a:t>
            </a:r>
            <a:r>
              <a:rPr sz="2200">
                <a:solidFill>
                  <a:schemeClr val="bg1"/>
                </a:solidFill>
                <a:latin typeface="Londrina Solid"/>
                <a:ea typeface="+mn-ea"/>
                <a:cs typeface="Londrina Solid"/>
              </a:rPr>
              <a:t>revela</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por</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medio</a:t>
            </a:r>
            <a:r>
              <a:rPr sz="2200">
                <a:solidFill>
                  <a:schemeClr val="bg1"/>
                </a:solidFill>
                <a:latin typeface="Londrina Solid"/>
                <a:ea typeface="+mn-ea"/>
                <a:cs typeface="Londrina Solid"/>
              </a:rPr>
              <a:t> de </a:t>
            </a:r>
            <a:r>
              <a:rPr sz="2200">
                <a:solidFill>
                  <a:schemeClr val="bg1"/>
                </a:solidFill>
                <a:latin typeface="Londrina Solid"/>
                <a:ea typeface="+mn-ea"/>
                <a:cs typeface="Londrina Solid"/>
              </a:rPr>
              <a:t>su</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Espíritu</a:t>
            </a:r>
            <a:r>
              <a:rPr sz="2200">
                <a:solidFill>
                  <a:schemeClr val="bg1"/>
                </a:solidFill>
                <a:latin typeface="Londrina Solid"/>
                <a:ea typeface="+mn-ea"/>
                <a:cs typeface="Londrina Solid"/>
              </a:rPr>
              <a:t> </a:t>
            </a:r>
            <a:r>
              <a:rPr sz="2200" b="1">
                <a:solidFill>
                  <a:schemeClr val="accent4"/>
                </a:solidFill>
                <a:latin typeface="Londrina Solid"/>
                <a:ea typeface="Arial"/>
                <a:cs typeface="Londrina Solid"/>
              </a:rPr>
              <a:t>[1 Co 2:14]</a:t>
            </a:r>
            <a:r>
              <a:rPr sz="2200">
                <a:solidFill>
                  <a:schemeClr val="bg1"/>
                </a:solidFill>
                <a:latin typeface="Londrina Solid"/>
                <a:ea typeface="Arial"/>
                <a:cs typeface="Londrina Solid"/>
              </a:rPr>
              <a:t>. Dios </a:t>
            </a:r>
            <a:r>
              <a:rPr sz="2200">
                <a:solidFill>
                  <a:schemeClr val="bg1"/>
                </a:solidFill>
                <a:latin typeface="Londrina Solid"/>
                <a:ea typeface="+mn-ea"/>
                <a:cs typeface="Londrina Solid"/>
              </a:rPr>
              <a:t>es</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Espíritu</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por</a:t>
            </a:r>
            <a:r>
              <a:rPr sz="2200">
                <a:solidFill>
                  <a:schemeClr val="bg1"/>
                </a:solidFill>
                <a:latin typeface="Londrina Solid"/>
                <a:ea typeface="+mn-ea"/>
                <a:cs typeface="Londrina Solid"/>
              </a:rPr>
              <a:t> lo </a:t>
            </a:r>
            <a:r>
              <a:rPr sz="2200">
                <a:solidFill>
                  <a:schemeClr val="bg1"/>
                </a:solidFill>
                <a:latin typeface="Londrina Solid"/>
                <a:ea typeface="+mn-ea"/>
                <a:cs typeface="Londrina Solid"/>
              </a:rPr>
              <a:t>tanto</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es</a:t>
            </a:r>
            <a:r>
              <a:rPr sz="2200">
                <a:solidFill>
                  <a:schemeClr val="bg1"/>
                </a:solidFill>
                <a:latin typeface="Londrina Solid"/>
                <a:ea typeface="+mn-ea"/>
                <a:cs typeface="Londrina Solid"/>
              </a:rPr>
              <a:t> el </a:t>
            </a:r>
            <a:r>
              <a:rPr sz="2200">
                <a:solidFill>
                  <a:schemeClr val="bg1"/>
                </a:solidFill>
                <a:latin typeface="Londrina Solid"/>
                <a:ea typeface="+mn-ea"/>
                <a:cs typeface="Londrina Solid"/>
              </a:rPr>
              <a:t>único</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que</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conoce</a:t>
            </a:r>
            <a:r>
              <a:rPr sz="2200">
                <a:solidFill>
                  <a:schemeClr val="bg1"/>
                </a:solidFill>
                <a:latin typeface="Londrina Solid"/>
                <a:ea typeface="+mn-ea"/>
                <a:cs typeface="Londrina Solid"/>
              </a:rPr>
              <a:t> y </a:t>
            </a:r>
            <a:r>
              <a:rPr sz="2200">
                <a:solidFill>
                  <a:schemeClr val="bg1"/>
                </a:solidFill>
                <a:latin typeface="Londrina Solid"/>
                <a:ea typeface="+mn-ea"/>
                <a:cs typeface="Londrina Solid"/>
              </a:rPr>
              <a:t>puede</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hablar</a:t>
            </a:r>
            <a:r>
              <a:rPr sz="2200">
                <a:solidFill>
                  <a:schemeClr val="bg1"/>
                </a:solidFill>
                <a:latin typeface="Londrina Solid"/>
                <a:ea typeface="+mn-ea"/>
                <a:cs typeface="Londrina Solid"/>
              </a:rPr>
              <a:t> al </a:t>
            </a:r>
            <a:r>
              <a:rPr sz="2200">
                <a:solidFill>
                  <a:schemeClr val="bg1"/>
                </a:solidFill>
                <a:latin typeface="Londrina Solid"/>
                <a:ea typeface="+mn-ea"/>
                <a:cs typeface="Londrina Solid"/>
              </a:rPr>
              <a:t>espíritu</a:t>
            </a:r>
            <a:r>
              <a:rPr sz="2200">
                <a:solidFill>
                  <a:schemeClr val="bg1"/>
                </a:solidFill>
                <a:latin typeface="Londrina Solid"/>
                <a:ea typeface="+mn-ea"/>
                <a:cs typeface="Londrina Solid"/>
              </a:rPr>
              <a:t> del hombre </a:t>
            </a:r>
            <a:r>
              <a:rPr sz="2200" b="1">
                <a:solidFill>
                  <a:schemeClr val="accent4"/>
                </a:solidFill>
                <a:latin typeface="Londrina Solid"/>
                <a:ea typeface="Arial"/>
                <a:cs typeface="Londrina Solid"/>
              </a:rPr>
              <a:t>[1 Co 2:10-11; </a:t>
            </a:r>
            <a:r>
              <a:rPr sz="2200" b="1">
                <a:solidFill>
                  <a:schemeClr val="accent4"/>
                </a:solidFill>
                <a:latin typeface="Londrina Solid"/>
                <a:ea typeface="+mn-ea"/>
                <a:cs typeface="Londrina Solid"/>
              </a:rPr>
              <a:t>Jn</a:t>
            </a:r>
            <a:r>
              <a:rPr sz="2200" b="1">
                <a:solidFill>
                  <a:schemeClr val="accent4"/>
                </a:solidFill>
                <a:latin typeface="Londrina Solid"/>
                <a:ea typeface="+mn-ea"/>
                <a:cs typeface="Londrina Solid"/>
              </a:rPr>
              <a:t> 4:24]</a:t>
            </a:r>
            <a:r>
              <a:rPr sz="2200">
                <a:solidFill>
                  <a:schemeClr val="bg1"/>
                </a:solidFill>
                <a:latin typeface="Londrina Solid"/>
                <a:ea typeface="Arial"/>
                <a:cs typeface="Londrina Solid"/>
              </a:rPr>
              <a:t>. </a:t>
            </a:r>
            <a:r>
              <a:rPr sz="2200">
                <a:solidFill>
                  <a:schemeClr val="bg1"/>
                </a:solidFill>
                <a:latin typeface="Londrina Solid"/>
                <a:ea typeface="+mn-ea"/>
                <a:cs typeface="Londrina Solid"/>
              </a:rPr>
              <a:t>Otro</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consejo</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para</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entender</a:t>
            </a:r>
            <a:r>
              <a:rPr sz="2200">
                <a:solidFill>
                  <a:schemeClr val="bg1"/>
                </a:solidFill>
                <a:latin typeface="Londrina Solid"/>
                <a:ea typeface="+mn-ea"/>
                <a:cs typeface="Londrina Solid"/>
              </a:rPr>
              <a:t> la </a:t>
            </a:r>
            <a:r>
              <a:rPr sz="2200">
                <a:solidFill>
                  <a:schemeClr val="bg1"/>
                </a:solidFill>
                <a:latin typeface="Londrina Solid"/>
                <a:ea typeface="+mn-ea"/>
                <a:cs typeface="Londrina Solid"/>
              </a:rPr>
              <a:t>Biblia</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es</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apartarnos</a:t>
            </a:r>
            <a:r>
              <a:rPr sz="2200">
                <a:solidFill>
                  <a:schemeClr val="bg1"/>
                </a:solidFill>
                <a:latin typeface="Londrina Solid"/>
                <a:ea typeface="+mn-ea"/>
                <a:cs typeface="Londrina Solid"/>
              </a:rPr>
              <a:t> del mal y </a:t>
            </a:r>
            <a:r>
              <a:rPr sz="2200">
                <a:solidFill>
                  <a:schemeClr val="bg1"/>
                </a:solidFill>
                <a:latin typeface="Londrina Solid"/>
                <a:ea typeface="+mn-ea"/>
                <a:cs typeface="Londrina Solid"/>
              </a:rPr>
              <a:t>tener</a:t>
            </a:r>
            <a:r>
              <a:rPr sz="2200">
                <a:solidFill>
                  <a:schemeClr val="bg1"/>
                </a:solidFill>
                <a:latin typeface="Londrina Solid"/>
                <a:ea typeface="+mn-ea"/>
                <a:cs typeface="Londrina Solid"/>
              </a:rPr>
              <a:t> un </a:t>
            </a:r>
            <a:r>
              <a:rPr sz="2200">
                <a:solidFill>
                  <a:schemeClr val="bg1"/>
                </a:solidFill>
                <a:latin typeface="Londrina Solid"/>
                <a:ea typeface="+mn-ea"/>
                <a:cs typeface="Londrina Solid"/>
              </a:rPr>
              <a:t>corazón</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humilde</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para</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aceptar</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su</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palabra</a:t>
            </a:r>
            <a:r>
              <a:rPr sz="2200">
                <a:solidFill>
                  <a:schemeClr val="bg1"/>
                </a:solidFill>
                <a:latin typeface="Londrina Solid"/>
                <a:ea typeface="+mn-ea"/>
                <a:cs typeface="Londrina Solid"/>
              </a:rPr>
              <a:t> </a:t>
            </a:r>
            <a:r>
              <a:rPr sz="2200" b="1">
                <a:solidFill>
                  <a:schemeClr val="accent4"/>
                </a:solidFill>
                <a:latin typeface="Londrina Solid"/>
                <a:ea typeface="Arial"/>
                <a:cs typeface="Londrina Solid"/>
              </a:rPr>
              <a:t>[1 Co 2:9]</a:t>
            </a:r>
            <a:r>
              <a:rPr sz="2200">
                <a:solidFill>
                  <a:schemeClr val="bg1"/>
                </a:solidFill>
                <a:latin typeface="Londrina Solid"/>
                <a:ea typeface="Arial"/>
                <a:cs typeface="Londrina Solid"/>
              </a:rPr>
              <a:t>, </a:t>
            </a:r>
            <a:r>
              <a:rPr sz="2200">
                <a:solidFill>
                  <a:schemeClr val="bg1"/>
                </a:solidFill>
                <a:latin typeface="Londrina Solid"/>
                <a:ea typeface="+mn-ea"/>
                <a:cs typeface="Londrina Solid"/>
              </a:rPr>
              <a:t>como</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está</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escrito</a:t>
            </a:r>
            <a:r>
              <a:rPr sz="2200">
                <a:solidFill>
                  <a:schemeClr val="bg1"/>
                </a:solidFill>
                <a:latin typeface="Londrina Solid"/>
                <a:ea typeface="+mn-ea"/>
                <a:cs typeface="Londrina Solid"/>
              </a:rPr>
              <a:t> en </a:t>
            </a:r>
            <a:r>
              <a:rPr sz="2200" b="1">
                <a:solidFill>
                  <a:schemeClr val="accent4"/>
                </a:solidFill>
                <a:latin typeface="Londrina Solid"/>
                <a:ea typeface="+mn-ea"/>
                <a:cs typeface="Londrina Solid"/>
              </a:rPr>
              <a:t>Proverbios</a:t>
            </a:r>
            <a:r>
              <a:rPr sz="2200" b="1">
                <a:solidFill>
                  <a:schemeClr val="accent4"/>
                </a:solidFill>
                <a:latin typeface="Londrina Solid"/>
                <a:ea typeface="+mn-ea"/>
                <a:cs typeface="Londrina Solid"/>
              </a:rPr>
              <a:t> 1:7 </a:t>
            </a:r>
            <a:r>
              <a:rPr sz="2200" b="1" i="1">
                <a:solidFill>
                  <a:schemeClr val="accent4"/>
                </a:solidFill>
                <a:latin typeface="Londrina Solid"/>
                <a:ea typeface="Arial"/>
                <a:cs typeface="Londrina Solid"/>
              </a:rPr>
              <a:t>“El principio de la </a:t>
            </a:r>
            <a:r>
              <a:rPr sz="2200" b="1" i="1">
                <a:solidFill>
                  <a:schemeClr val="accent4"/>
                </a:solidFill>
                <a:latin typeface="Londrina Solid"/>
                <a:ea typeface="+mn-ea"/>
                <a:cs typeface="Londrina Solid"/>
              </a:rPr>
              <a:t>sabiduría</a:t>
            </a:r>
            <a:r>
              <a:rPr sz="2200" b="1" i="1">
                <a:solidFill>
                  <a:schemeClr val="accent4"/>
                </a:solidFill>
                <a:latin typeface="Londrina Solid"/>
                <a:ea typeface="+mn-ea"/>
                <a:cs typeface="Londrina Solid"/>
              </a:rPr>
              <a:t> </a:t>
            </a:r>
            <a:r>
              <a:rPr sz="2200" b="1" i="1">
                <a:solidFill>
                  <a:schemeClr val="accent4"/>
                </a:solidFill>
                <a:latin typeface="Londrina Solid"/>
                <a:ea typeface="+mn-ea"/>
                <a:cs typeface="Londrina Solid"/>
              </a:rPr>
              <a:t>es</a:t>
            </a:r>
            <a:r>
              <a:rPr sz="2200" b="1" i="1">
                <a:solidFill>
                  <a:schemeClr val="accent4"/>
                </a:solidFill>
                <a:latin typeface="Londrina Solid"/>
                <a:ea typeface="+mn-ea"/>
                <a:cs typeface="Londrina Solid"/>
              </a:rPr>
              <a:t> el </a:t>
            </a:r>
            <a:r>
              <a:rPr sz="2200" b="1" i="1">
                <a:solidFill>
                  <a:schemeClr val="accent4"/>
                </a:solidFill>
                <a:latin typeface="Londrina Solid"/>
                <a:ea typeface="+mn-ea"/>
                <a:cs typeface="Londrina Solid"/>
              </a:rPr>
              <a:t>temor</a:t>
            </a:r>
            <a:r>
              <a:rPr sz="2200" b="1" i="1">
                <a:solidFill>
                  <a:schemeClr val="accent4"/>
                </a:solidFill>
                <a:latin typeface="Londrina Solid"/>
                <a:ea typeface="+mn-ea"/>
                <a:cs typeface="Londrina Solid"/>
              </a:rPr>
              <a:t> de </a:t>
            </a:r>
            <a:r>
              <a:rPr sz="2200" b="1" i="1">
                <a:solidFill>
                  <a:schemeClr val="accent4"/>
                </a:solidFill>
                <a:latin typeface="Londrina Solid"/>
                <a:ea typeface="+mn-ea"/>
                <a:cs typeface="Londrina Solid"/>
              </a:rPr>
              <a:t>Jehová</a:t>
            </a:r>
            <a:r>
              <a:rPr sz="2200" b="1" i="1">
                <a:solidFill>
                  <a:schemeClr val="accent4"/>
                </a:solidFill>
                <a:latin typeface="Londrina Solid"/>
                <a:ea typeface="+mn-ea"/>
                <a:cs typeface="Londrina Solid"/>
              </a:rPr>
              <a:t>, Los </a:t>
            </a:r>
            <a:r>
              <a:rPr sz="2200" b="1" i="1">
                <a:solidFill>
                  <a:schemeClr val="accent4"/>
                </a:solidFill>
                <a:latin typeface="Londrina Solid"/>
                <a:ea typeface="+mn-ea"/>
                <a:cs typeface="Londrina Solid"/>
              </a:rPr>
              <a:t>insensatos</a:t>
            </a:r>
            <a:r>
              <a:rPr sz="2200" b="1" i="1">
                <a:solidFill>
                  <a:schemeClr val="accent4"/>
                </a:solidFill>
                <a:latin typeface="Londrina Solid"/>
                <a:ea typeface="+mn-ea"/>
                <a:cs typeface="Londrina Solid"/>
              </a:rPr>
              <a:t> </a:t>
            </a:r>
            <a:r>
              <a:rPr sz="2200" b="1" i="1">
                <a:solidFill>
                  <a:schemeClr val="accent4"/>
                </a:solidFill>
                <a:latin typeface="Londrina Solid"/>
                <a:ea typeface="+mn-ea"/>
                <a:cs typeface="Londrina Solid"/>
              </a:rPr>
              <a:t>desprecian</a:t>
            </a:r>
            <a:r>
              <a:rPr sz="2200" b="1" i="1">
                <a:solidFill>
                  <a:schemeClr val="accent4"/>
                </a:solidFill>
                <a:latin typeface="Londrina Solid"/>
                <a:ea typeface="+mn-ea"/>
                <a:cs typeface="Londrina Solid"/>
              </a:rPr>
              <a:t> la </a:t>
            </a:r>
            <a:r>
              <a:rPr sz="2200" b="1" i="1">
                <a:solidFill>
                  <a:schemeClr val="accent4"/>
                </a:solidFill>
                <a:latin typeface="Londrina Solid"/>
                <a:ea typeface="+mn-ea"/>
                <a:cs typeface="Londrina Solid"/>
              </a:rPr>
              <a:t>sabiduría</a:t>
            </a:r>
            <a:r>
              <a:rPr sz="2200" b="1" i="1">
                <a:solidFill>
                  <a:schemeClr val="accent4"/>
                </a:solidFill>
                <a:latin typeface="Londrina Solid"/>
                <a:ea typeface="+mn-ea"/>
                <a:cs typeface="Londrina Solid"/>
              </a:rPr>
              <a:t> y la </a:t>
            </a:r>
            <a:r>
              <a:rPr sz="2200" b="1" i="1">
                <a:solidFill>
                  <a:schemeClr val="accent4"/>
                </a:solidFill>
                <a:latin typeface="Londrina Solid"/>
                <a:ea typeface="+mn-ea"/>
                <a:cs typeface="Londrina Solid"/>
              </a:rPr>
              <a:t>enseñanza</a:t>
            </a:r>
            <a:r>
              <a:rPr sz="2200" b="1" i="1">
                <a:solidFill>
                  <a:schemeClr val="accent4"/>
                </a:solidFill>
                <a:latin typeface="Londrina Solid"/>
                <a:ea typeface="+mn-ea"/>
                <a:cs typeface="Londrina Solid"/>
              </a:rPr>
              <a:t>”</a:t>
            </a:r>
            <a:r>
              <a:rPr sz="2200">
                <a:solidFill>
                  <a:schemeClr val="bg1"/>
                </a:solidFill>
                <a:latin typeface="Londrina Solid"/>
                <a:ea typeface="Arial"/>
                <a:cs typeface="Londrina Solid"/>
              </a:rPr>
              <a:t>. En </a:t>
            </a:r>
            <a:r>
              <a:rPr sz="2200">
                <a:solidFill>
                  <a:schemeClr val="bg1"/>
                </a:solidFill>
                <a:latin typeface="Londrina Solid"/>
                <a:ea typeface="+mn-ea"/>
                <a:cs typeface="Londrina Solid"/>
              </a:rPr>
              <a:t>conclusión</a:t>
            </a:r>
            <a:r>
              <a:rPr sz="2200">
                <a:solidFill>
                  <a:schemeClr val="bg1"/>
                </a:solidFill>
                <a:latin typeface="Londrina Solid"/>
                <a:ea typeface="+mn-ea"/>
                <a:cs typeface="Londrina Solid"/>
              </a:rPr>
              <a:t>, con un </a:t>
            </a:r>
            <a:r>
              <a:rPr sz="2200">
                <a:solidFill>
                  <a:schemeClr val="bg1"/>
                </a:solidFill>
                <a:latin typeface="Londrina Solid"/>
                <a:ea typeface="+mn-ea"/>
                <a:cs typeface="Londrina Solid"/>
              </a:rPr>
              <a:t>corazón</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lleno</a:t>
            </a:r>
            <a:r>
              <a:rPr sz="2200">
                <a:solidFill>
                  <a:schemeClr val="bg1"/>
                </a:solidFill>
                <a:latin typeface="Londrina Solid"/>
                <a:ea typeface="+mn-ea"/>
                <a:cs typeface="Londrina Solid"/>
              </a:rPr>
              <a:t> de </a:t>
            </a:r>
            <a:r>
              <a:rPr sz="2200">
                <a:solidFill>
                  <a:schemeClr val="bg1"/>
                </a:solidFill>
                <a:latin typeface="Londrina Solid"/>
                <a:ea typeface="+mn-ea"/>
                <a:cs typeface="Londrina Solid"/>
              </a:rPr>
              <a:t>resentimiento</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egoísmo</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maldad</a:t>
            </a:r>
            <a:r>
              <a:rPr sz="2200">
                <a:solidFill>
                  <a:schemeClr val="bg1"/>
                </a:solidFill>
                <a:latin typeface="Londrina Solid"/>
                <a:ea typeface="+mn-ea"/>
                <a:cs typeface="Londrina Solid"/>
              </a:rPr>
              <a:t> y </a:t>
            </a:r>
            <a:r>
              <a:rPr sz="2200">
                <a:solidFill>
                  <a:schemeClr val="bg1"/>
                </a:solidFill>
                <a:latin typeface="Londrina Solid"/>
                <a:ea typeface="+mn-ea"/>
                <a:cs typeface="Londrina Solid"/>
              </a:rPr>
              <a:t>paradigmas</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nunca</a:t>
            </a:r>
            <a:r>
              <a:rPr sz="2200">
                <a:solidFill>
                  <a:schemeClr val="bg1"/>
                </a:solidFill>
                <a:latin typeface="Londrina Solid"/>
                <a:ea typeface="+mn-ea"/>
                <a:cs typeface="Londrina Solid"/>
              </a:rPr>
              <a:t> le </a:t>
            </a:r>
            <a:r>
              <a:rPr sz="2200">
                <a:solidFill>
                  <a:schemeClr val="bg1"/>
                </a:solidFill>
                <a:latin typeface="Londrina Solid"/>
                <a:ea typeface="+mn-ea"/>
                <a:cs typeface="Londrina Solid"/>
              </a:rPr>
              <a:t>será</a:t>
            </a:r>
            <a:r>
              <a:rPr sz="2200">
                <a:solidFill>
                  <a:schemeClr val="bg1"/>
                </a:solidFill>
                <a:latin typeface="Londrina Solid"/>
                <a:ea typeface="+mn-ea"/>
                <a:cs typeface="Londrina Solid"/>
              </a:rPr>
              <a:t> </a:t>
            </a:r>
            <a:r>
              <a:rPr sz="2200">
                <a:solidFill>
                  <a:schemeClr val="bg1"/>
                </a:solidFill>
                <a:latin typeface="Londrina Solid"/>
                <a:ea typeface="+mn-ea"/>
                <a:cs typeface="Londrina Solid"/>
              </a:rPr>
              <a:t>revelado</a:t>
            </a:r>
            <a:r>
              <a:rPr sz="2200">
                <a:solidFill>
                  <a:schemeClr val="bg1"/>
                </a:solidFill>
                <a:latin typeface="Londrina Solid"/>
                <a:ea typeface="+mn-ea"/>
                <a:cs typeface="Londrina Solid"/>
              </a:rPr>
              <a:t> la </a:t>
            </a:r>
            <a:r>
              <a:rPr sz="2200">
                <a:solidFill>
                  <a:schemeClr val="bg1"/>
                </a:solidFill>
                <a:latin typeface="Londrina Solid"/>
                <a:ea typeface="+mn-ea"/>
                <a:cs typeface="Londrina Solid"/>
              </a:rPr>
              <a:t>Palabra</a:t>
            </a:r>
            <a:r>
              <a:rPr sz="2200">
                <a:solidFill>
                  <a:schemeClr val="bg1"/>
                </a:solidFill>
                <a:latin typeface="Londrina Solid"/>
                <a:ea typeface="+mn-ea"/>
                <a:cs typeface="Londrina Solid"/>
              </a:rPr>
              <a:t> de Dios </a:t>
            </a:r>
            <a:r>
              <a:rPr sz="2200" b="1">
                <a:solidFill>
                  <a:schemeClr val="accent4"/>
                </a:solidFill>
                <a:latin typeface="Londrina Solid"/>
                <a:ea typeface="Arial"/>
                <a:cs typeface="Londrina Solid"/>
              </a:rPr>
              <a:t>[</a:t>
            </a:r>
            <a:r>
              <a:rPr sz="2200" b="1">
                <a:solidFill>
                  <a:schemeClr val="accent4"/>
                </a:solidFill>
                <a:latin typeface="Londrina Solid"/>
                <a:ea typeface="+mn-ea"/>
                <a:cs typeface="Londrina Solid"/>
              </a:rPr>
              <a:t>Stg</a:t>
            </a:r>
            <a:r>
              <a:rPr sz="2200" b="1">
                <a:solidFill>
                  <a:schemeClr val="accent4"/>
                </a:solidFill>
                <a:latin typeface="Londrina Solid"/>
                <a:ea typeface="+mn-ea"/>
                <a:cs typeface="Londrina Solid"/>
              </a:rPr>
              <a:t> 4:6; Sal 138:6; </a:t>
            </a:r>
            <a:r>
              <a:rPr sz="2200" b="1">
                <a:solidFill>
                  <a:schemeClr val="accent4"/>
                </a:solidFill>
                <a:latin typeface="Londrina Solid"/>
                <a:ea typeface="+mn-ea"/>
                <a:cs typeface="Londrina Solid"/>
              </a:rPr>
              <a:t>Pr</a:t>
            </a:r>
            <a:r>
              <a:rPr sz="2200" b="1">
                <a:solidFill>
                  <a:schemeClr val="accent4"/>
                </a:solidFill>
                <a:latin typeface="Londrina Solid"/>
                <a:ea typeface="+mn-ea"/>
                <a:cs typeface="Londrina Solid"/>
              </a:rPr>
              <a:t> 3:34]</a:t>
            </a:r>
            <a:r>
              <a:rPr sz="2200">
                <a:solidFill>
                  <a:schemeClr val="bg1"/>
                </a:solidFill>
                <a:latin typeface="Londrina Solid"/>
                <a:ea typeface="Arial"/>
                <a:cs typeface="Londrina Solid"/>
              </a:rPr>
              <a:t>.</a:t>
            </a:r>
            <a:endParaRPr sz="700"/>
          </a:p>
        </p:txBody>
      </p:sp>
      <p:sp>
        <p:nvSpPr>
          <p:cNvPr id="5" name="文本框 12"/>
          <p:cNvSpPr txBox="1"/>
          <p:nvPr/>
        </p:nvSpPr>
        <p:spPr bwMode="auto">
          <a:xfrm>
            <a:off x="140335" y="8215"/>
            <a:ext cx="8859520" cy="923330"/>
          </a:xfrm>
          <a:prstGeom prst="rect">
            <a:avLst/>
          </a:prstGeom>
        </p:spPr>
        <p:txBody>
          <a:bodyPr wrap="square">
            <a:spAutoFit/>
          </a:bodyPr>
          <a:lstStyle>
            <a:defPPr>
              <a:defRPr lang="zh-CN"/>
            </a:defPPr>
            <a:lvl1pPr algn="ctr">
              <a:defRPr sz="6900">
                <a:solidFill>
                  <a:schemeClr val="bg1"/>
                </a:solidFill>
                <a:latin typeface="Aqua Grotesque"/>
                <a:ea typeface="汉仪尚巍手书W"/>
              </a:defRPr>
            </a:lvl1pPr>
          </a:lstStyle>
          <a:p>
            <a:pPr>
              <a:defRPr/>
            </a:pPr>
            <a:r>
              <a:rPr lang="en-US" sz="5400">
                <a:solidFill>
                  <a:schemeClr val="tx1"/>
                </a:solidFill>
                <a:cs typeface="+mn-ea"/>
              </a:rPr>
              <a:t>¿</a:t>
            </a:r>
            <a:r>
              <a:rPr lang="en-US" sz="5400">
                <a:solidFill>
                  <a:schemeClr val="tx1"/>
                </a:solidFill>
                <a:cs typeface="+mn-ea"/>
              </a:rPr>
              <a:t>Cómo</a:t>
            </a:r>
            <a:r>
              <a:rPr lang="en-US" sz="5400">
                <a:solidFill>
                  <a:schemeClr val="tx1"/>
                </a:solidFill>
                <a:cs typeface="+mn-ea"/>
              </a:rPr>
              <a:t> </a:t>
            </a:r>
            <a:r>
              <a:rPr lang="en-US" sz="5400">
                <a:solidFill>
                  <a:schemeClr val="tx1"/>
                </a:solidFill>
                <a:cs typeface="+mn-ea"/>
              </a:rPr>
              <a:t>entender</a:t>
            </a:r>
            <a:r>
              <a:rPr lang="en-US" sz="5400">
                <a:solidFill>
                  <a:schemeClr val="tx1"/>
                </a:solidFill>
                <a:cs typeface="+mn-ea"/>
              </a:rPr>
              <a:t> la </a:t>
            </a:r>
            <a:r>
              <a:rPr lang="en-US" sz="5400">
                <a:solidFill>
                  <a:schemeClr val="tx1"/>
                </a:solidFill>
                <a:cs typeface="+mn-ea"/>
              </a:rPr>
              <a:t>Biblia</a:t>
            </a:r>
            <a:r>
              <a:rPr lang="en-US" sz="5400">
                <a:solidFill>
                  <a:schemeClr val="tx1"/>
                </a:solidFill>
                <a:cs typeface="+mn-ea"/>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750" fill="hold"/>
                                        <p:tgtEl>
                                          <p:spTgt spid="5"/>
                                        </p:tgtEl>
                                        <p:attrNameLst>
                                          <p:attrName>ppt_w</p:attrName>
                                        </p:attrNameLst>
                                      </p:cBhvr>
                                      <p:tavLst>
                                        <p:tav tm="0">
                                          <p:val>
                                            <p:strVal val="#ppt_w*0.70"/>
                                          </p:val>
                                        </p:tav>
                                        <p:tav tm="100000">
                                          <p:val>
                                            <p:strVal val="#ppt_w"/>
                                          </p:val>
                                        </p:tav>
                                      </p:tavLst>
                                    </p:anim>
                                    <p:anim calcmode="lin" valueType="num">
                                      <p:cBhvr>
                                        <p:cTn id="13" dur="750" fill="hold"/>
                                        <p:tgtEl>
                                          <p:spTgt spid="5"/>
                                        </p:tgtEl>
                                        <p:attrNameLst>
                                          <p:attrName>ppt_h</p:attrName>
                                        </p:attrNameLst>
                                      </p:cBhvr>
                                      <p:tavLst>
                                        <p:tav tm="0">
                                          <p:val>
                                            <p:strVal val="#ppt_h"/>
                                          </p:val>
                                        </p:tav>
                                        <p:tav tm="100000">
                                          <p:val>
                                            <p:strVal val="#ppt_h"/>
                                          </p:val>
                                        </p:tav>
                                      </p:tavLst>
                                    </p:anim>
                                    <p:animEffect transition="in" filter="fade">
                                      <p:cBhvr>
                                        <p:cTn id="14"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rcRect l="8333" t="0" r="8333" b="0"/>
          <a:stretch/>
        </a:blipFill>
      </p:bgPr>
    </p:bg>
    <p:spTree>
      <p:nvGrpSpPr>
        <p:cNvPr id="1" name=""/>
        <p:cNvGrpSpPr/>
        <p:nvPr/>
      </p:nvGrpSpPr>
      <p:grpSpPr bwMode="auto">
        <a:xfrm>
          <a:off x="0" y="0"/>
          <a:ext cx="0" cy="0"/>
          <a:chOff x="0" y="0"/>
          <a:chExt cx="0" cy="0"/>
        </a:xfrm>
      </p:grpSpPr>
      <p:sp>
        <p:nvSpPr>
          <p:cNvPr id="7" name="文本框 6"/>
          <p:cNvSpPr txBox="1"/>
          <p:nvPr/>
        </p:nvSpPr>
        <p:spPr bwMode="auto">
          <a:xfrm>
            <a:off x="2258992" y="1841555"/>
            <a:ext cx="4626016" cy="398780"/>
          </a:xfrm>
          <a:prstGeom prst="rect">
            <a:avLst/>
          </a:prstGeom>
          <a:noFill/>
        </p:spPr>
        <p:txBody>
          <a:bodyPr wrap="square" rtlCol="0">
            <a:spAutoFit/>
          </a:bodyPr>
          <a:lstStyle/>
          <a:p>
            <a:pPr algn="ctr">
              <a:defRPr/>
            </a:pPr>
            <a:r>
              <a:rPr lang="es-VE" sz="2000" b="1">
                <a:solidFill>
                  <a:schemeClr val="bg1"/>
                </a:solidFill>
                <a:cs typeface="+mn-ea"/>
              </a:rPr>
              <a:t>Ministerio YHWH</a:t>
            </a:r>
            <a:endParaRPr/>
          </a:p>
        </p:txBody>
      </p:sp>
      <p:sp>
        <p:nvSpPr>
          <p:cNvPr id="13" name="矩形 12"/>
          <p:cNvSpPr/>
          <p:nvPr/>
        </p:nvSpPr>
        <p:spPr bwMode="auto">
          <a:xfrm>
            <a:off x="1207939" y="629975"/>
            <a:ext cx="6728125" cy="1154162"/>
          </a:xfrm>
          <a:prstGeom prst="rect">
            <a:avLst/>
          </a:prstGeom>
        </p:spPr>
        <p:txBody>
          <a:bodyPr wrap="none">
            <a:spAutoFit/>
          </a:bodyPr>
          <a:lstStyle/>
          <a:p>
            <a:pPr algn="ctr">
              <a:defRPr/>
            </a:pPr>
            <a:r>
              <a:rPr lang="es-VE" sz="6900">
                <a:solidFill>
                  <a:schemeClr val="bg1"/>
                </a:solidFill>
                <a:latin typeface="Arial"/>
                <a:ea typeface="Arial"/>
              </a:rPr>
              <a:t>Dios los bendiga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1909445"/>
            <a:ext cx="8761730" cy="3737610"/>
          </a:xfrm>
          <a:prstGeom prst="rect">
            <a:avLst/>
          </a:prstGeom>
          <a:solidFill>
            <a:srgbClr val="2268AE"/>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2800">
                <a:solidFill>
                  <a:schemeClr val="bg1"/>
                </a:solidFill>
                <a:latin typeface="Londrina Solid"/>
                <a:ea typeface="+mn-ea"/>
                <a:cs typeface="Londrina Solid"/>
              </a:rPr>
              <a:t>La Biblia es la Palabra de Dios revelada a la humanidad (Ex 31:18, 32:16), su autor es Dios mismo y su interprete El Espíritu Santo (2 Sa 23:2; 2 Pe 1:21). Su tema principal es la redención del hombre por medio de Jesucristo (Jn 3:16). Pero también es útil para enseñar, exhortar, corregir e instruir en justicia  </a:t>
            </a:r>
            <a:r>
              <a:rPr lang="en-US" sz="2800">
                <a:solidFill>
                  <a:schemeClr val="bg1"/>
                </a:solidFill>
                <a:latin typeface="Londrina Solid"/>
                <a:ea typeface="+mn-ea"/>
                <a:cs typeface="Londrina Solid"/>
              </a:rPr>
              <a:t>y verdad </a:t>
            </a:r>
            <a:r>
              <a:rPr sz="2800">
                <a:solidFill>
                  <a:schemeClr val="bg1"/>
                </a:solidFill>
                <a:latin typeface="Londrina Solid"/>
                <a:ea typeface="+mn-ea"/>
                <a:cs typeface="Londrina Solid"/>
              </a:rPr>
              <a:t>al hombre (2 Ti 3:16).</a:t>
            </a:r>
            <a:endParaRPr sz="900"/>
          </a:p>
        </p:txBody>
      </p:sp>
      <p:sp>
        <p:nvSpPr>
          <p:cNvPr id="12" name="文本框 11"/>
          <p:cNvSpPr txBox="1"/>
          <p:nvPr/>
        </p:nvSpPr>
        <p:spPr bwMode="auto">
          <a:xfrm>
            <a:off x="1355725" y="1272540"/>
            <a:ext cx="6460490" cy="521970"/>
          </a:xfrm>
          <a:prstGeom prst="rect">
            <a:avLst/>
          </a:prstGeom>
          <a:noFill/>
        </p:spPr>
        <p:txBody>
          <a:bodyPr wrap="square" rtlCol="0">
            <a:spAutoFit/>
          </a:bodyPr>
          <a:lstStyle/>
          <a:p>
            <a:pPr algn="ctr">
              <a:defRPr/>
            </a:pPr>
            <a:r>
              <a:rPr lang="en-US" sz="2800"/>
              <a:t>¿Qué es la Biblia?</a:t>
            </a:r>
            <a:endParaRPr lang="en-US" sz="2800" b="1" i="0" u="none" strike="noStrike" cap="none" spc="0">
              <a:solidFill>
                <a:schemeClr val="tx1"/>
              </a:solidFill>
              <a:cs typeface="+mn-ea"/>
            </a:endParaRPr>
          </a:p>
        </p:txBody>
      </p:sp>
      <p:sp>
        <p:nvSpPr>
          <p:cNvPr id="13" name="文本框 12"/>
          <p:cNvSpPr txBox="1"/>
          <p:nvPr/>
        </p:nvSpPr>
        <p:spPr bwMode="auto">
          <a:xfrm>
            <a:off x="3292476" y="76314"/>
            <a:ext cx="2604770"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DOS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1819909"/>
            <a:ext cx="8761730" cy="3801745"/>
          </a:xfrm>
          <a:prstGeom prst="rect">
            <a:avLst/>
          </a:prstGeom>
          <a:solidFill>
            <a:schemeClr val="accent2">
              <a:lumMod val="75000"/>
            </a:schemeClr>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2200">
                <a:solidFill>
                  <a:schemeClr val="bg1"/>
                </a:solidFill>
                <a:latin typeface="Londrina Solid"/>
                <a:ea typeface="+mn-ea"/>
                <a:cs typeface="Londrina Solid"/>
              </a:rPr>
              <a:t>La Biblia fue escrita por 40 personas escogidas y preparadas por Dios en diferentes épocas y lugares. Sus autores fueron reyes, príncipes, poetas, profetas, pastores, sacerdotes, doctores y otros simplemente fueron pescadores. Fue completada en un periodo aproximadamente de 1600 años y escrita en 3 idiomas diferentes. Pero a pesar de sus distintos escritores, ocupaciones e idiomas, de vivir en lugares y tiempos diferentes, todos los libros de la Biblia muestran una unidad y fue la inspiración divina dada por El Espíritu Santo a cada uno de sus autores (2 Sa 23:2).</a:t>
            </a:r>
            <a:endParaRPr sz="800"/>
          </a:p>
        </p:txBody>
      </p:sp>
      <p:sp>
        <p:nvSpPr>
          <p:cNvPr id="12" name="文本框 11"/>
          <p:cNvSpPr txBox="1"/>
          <p:nvPr/>
        </p:nvSpPr>
        <p:spPr bwMode="auto">
          <a:xfrm>
            <a:off x="1355725" y="1170940"/>
            <a:ext cx="6460490" cy="521970"/>
          </a:xfrm>
          <a:prstGeom prst="rect">
            <a:avLst/>
          </a:prstGeom>
          <a:noFill/>
        </p:spPr>
        <p:txBody>
          <a:bodyPr wrap="square" rtlCol="0">
            <a:spAutoFit/>
          </a:bodyPr>
          <a:lstStyle/>
          <a:p>
            <a:pPr algn="ctr">
              <a:defRPr/>
            </a:pPr>
            <a:r>
              <a:rPr lang="en-US" sz="2800">
                <a:cs typeface="+mn-ea"/>
              </a:rPr>
              <a:t>¿Quién escribió la Biblia?</a:t>
            </a:r>
            <a:endParaRPr/>
          </a:p>
        </p:txBody>
      </p:sp>
      <p:sp>
        <p:nvSpPr>
          <p:cNvPr id="13" name="文本框 12"/>
          <p:cNvSpPr txBox="1"/>
          <p:nvPr/>
        </p:nvSpPr>
        <p:spPr bwMode="auto">
          <a:xfrm>
            <a:off x="3013076" y="114"/>
            <a:ext cx="3163570"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TRES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1819909"/>
            <a:ext cx="8761730" cy="3801745"/>
          </a:xfrm>
          <a:prstGeom prst="rect">
            <a:avLst/>
          </a:prstGeom>
          <a:solidFill>
            <a:srgbClr val="2268AE"/>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2200">
                <a:solidFill>
                  <a:schemeClr val="bg1"/>
                </a:solidFill>
                <a:latin typeface="Londrina Solid"/>
                <a:ea typeface="+mn-ea"/>
                <a:cs typeface="Londrina Solid"/>
              </a:rPr>
              <a:t>La Biblia está dividida en Antiguo Testamento y Nuevo Testamento. La palabra “Testamento” tiene como significado “Pacto” o “Alianza“, haciendo referencia a los pactos de Dios con su Pueblo escogido (Ex 19:5-6) y con Su Hijo Jesucristo (Mt 26:26-28). El Antiguo Testamento narra la preparación de la Salvación (Jr 31:31-34). Mientras que el Nuevo Testamento muestra la manifestación de la Salvación por medio de Jesucristo (He 13:20). Por otra parte estos dos pactos dividieron los tiempos de la humanidad en “antes de Cristo” (a.C.) y “después de Cristo” (d.C.).</a:t>
            </a:r>
            <a:endParaRPr sz="800"/>
          </a:p>
        </p:txBody>
      </p:sp>
      <p:sp>
        <p:nvSpPr>
          <p:cNvPr id="12" name="文本框 11"/>
          <p:cNvSpPr txBox="1"/>
          <p:nvPr/>
        </p:nvSpPr>
        <p:spPr bwMode="auto">
          <a:xfrm>
            <a:off x="1355725" y="1170940"/>
            <a:ext cx="6460490" cy="521970"/>
          </a:xfrm>
          <a:prstGeom prst="rect">
            <a:avLst/>
          </a:prstGeom>
          <a:noFill/>
        </p:spPr>
        <p:txBody>
          <a:bodyPr wrap="square" rtlCol="0">
            <a:spAutoFit/>
          </a:bodyPr>
          <a:lstStyle/>
          <a:p>
            <a:pPr algn="ctr">
              <a:defRPr/>
            </a:pPr>
            <a:r>
              <a:rPr lang="en-US" sz="2800"/>
              <a:t>¿Como está dividida la Biblia?</a:t>
            </a:r>
            <a:endParaRPr lang="en-US" sz="2800">
              <a:cs typeface="+mn-ea"/>
            </a:endParaRPr>
          </a:p>
        </p:txBody>
      </p:sp>
      <p:sp>
        <p:nvSpPr>
          <p:cNvPr id="13" name="文本框 12"/>
          <p:cNvSpPr txBox="1"/>
          <p:nvPr/>
        </p:nvSpPr>
        <p:spPr bwMode="auto">
          <a:xfrm>
            <a:off x="2185671" y="114"/>
            <a:ext cx="4818380"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CUATRO</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2125980"/>
            <a:ext cx="8761730" cy="3190240"/>
          </a:xfrm>
          <a:prstGeom prst="rect">
            <a:avLst/>
          </a:prstGeom>
          <a:solidFill>
            <a:srgbClr val="318C0E"/>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2400">
                <a:solidFill>
                  <a:schemeClr val="bg1"/>
                </a:solidFill>
                <a:latin typeface="Londrina Solid"/>
                <a:ea typeface="+mn-ea"/>
                <a:cs typeface="Londrina Solid"/>
              </a:rPr>
              <a:t>La Biblia tiene en total 66 libros, 39 del Antiguo Testamento y 27 del Nuevo Testamento. Los 39 libros del Antiguo Testamento están compuestos por 5 libros del Pentateuco, 12 libros históricos, 5 poéticos, 5 de profetas mayores y 12 de profetas menores. Mientras que los 27 libros del Nuevo Testamento están formados por 4 evangelios, 1 libro histórico, 13 cartas paulinas, 8 cartas generales y 1 libro profético.</a:t>
            </a:r>
            <a:endParaRPr sz="900"/>
          </a:p>
        </p:txBody>
      </p:sp>
      <p:sp>
        <p:nvSpPr>
          <p:cNvPr id="12" name="文本框 11"/>
          <p:cNvSpPr txBox="1"/>
          <p:nvPr/>
        </p:nvSpPr>
        <p:spPr bwMode="auto">
          <a:xfrm>
            <a:off x="1355725" y="1297940"/>
            <a:ext cx="6460490" cy="521970"/>
          </a:xfrm>
          <a:prstGeom prst="rect">
            <a:avLst/>
          </a:prstGeom>
          <a:noFill/>
        </p:spPr>
        <p:txBody>
          <a:bodyPr wrap="square" rtlCol="0">
            <a:spAutoFit/>
          </a:bodyPr>
          <a:lstStyle/>
          <a:p>
            <a:pPr algn="ctr">
              <a:defRPr/>
            </a:pPr>
            <a:r>
              <a:rPr lang="en-US" sz="2800">
                <a:cs typeface="+mn-ea"/>
              </a:rPr>
              <a:t>¿Cuántos libros tiene la Biblia?</a:t>
            </a:r>
            <a:endParaRPr/>
          </a:p>
        </p:txBody>
      </p:sp>
      <p:sp>
        <p:nvSpPr>
          <p:cNvPr id="13" name="文本框 12"/>
          <p:cNvSpPr txBox="1"/>
          <p:nvPr/>
        </p:nvSpPr>
        <p:spPr bwMode="auto">
          <a:xfrm>
            <a:off x="2702878" y="114"/>
            <a:ext cx="3783965"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CINCO</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0"/>
          </a:blip>
          <a:stretch/>
        </a:blipFill>
      </p:bgPr>
    </p:bg>
    <p:spTree>
      <p:nvGrpSpPr>
        <p:cNvPr id="1" name=""/>
        <p:cNvGrpSpPr/>
        <p:nvPr/>
      </p:nvGrpSpPr>
      <p:grpSpPr bwMode="auto">
        <a:xfrm>
          <a:off x="0" y="0"/>
          <a:ext cx="0" cy="0"/>
          <a:chOff x="0" y="0"/>
          <a:chExt cx="0" cy="0"/>
        </a:xfrm>
      </p:grpSpPr>
      <p:grpSp>
        <p:nvGrpSpPr>
          <p:cNvPr id="4" name="Grupo 3"/>
          <p:cNvGrpSpPr/>
          <p:nvPr/>
        </p:nvGrpSpPr>
        <p:grpSpPr bwMode="auto">
          <a:xfrm>
            <a:off x="1133793" y="50914"/>
            <a:ext cx="7567612" cy="1014730"/>
            <a:chOff x="1786" y="80"/>
            <a:chExt cx="11917" cy="1598"/>
          </a:xfrm>
        </p:grpSpPr>
        <p:sp>
          <p:nvSpPr>
            <p:cNvPr id="12" name="文本框 11"/>
            <p:cNvSpPr txBox="1"/>
            <p:nvPr/>
          </p:nvSpPr>
          <p:spPr bwMode="auto">
            <a:xfrm>
              <a:off x="4807" y="274"/>
              <a:ext cx="8896" cy="1316"/>
            </a:xfrm>
            <a:prstGeom prst="rect">
              <a:avLst/>
            </a:prstGeom>
            <a:noFill/>
          </p:spPr>
          <p:txBody>
            <a:bodyPr wrap="square" rtlCol="0">
              <a:spAutoFit/>
            </a:bodyPr>
            <a:lstStyle/>
            <a:p>
              <a:pPr algn="l">
                <a:lnSpc>
                  <a:spcPct val="110000"/>
                </a:lnSpc>
                <a:defRPr/>
              </a:pPr>
              <a:r>
                <a:rPr lang="en-US" sz="2400">
                  <a:cs typeface="+mn-ea"/>
                </a:rPr>
                <a:t>¿Cuáles son los libros de la Biblia?</a:t>
              </a:r>
              <a:endParaRPr lang="en-US" sz="2800">
                <a:cs typeface="+mn-ea"/>
              </a:endParaRPr>
            </a:p>
            <a:p>
              <a:pPr algn="l">
                <a:lnSpc>
                  <a:spcPct val="110000"/>
                </a:lnSpc>
                <a:defRPr/>
              </a:pPr>
              <a:r>
                <a:rPr lang="en-US" sz="2000" i="1">
                  <a:cs typeface="+mn-ea"/>
                </a:rPr>
                <a:t>Antiguo Testamento (39 Libros)</a:t>
              </a:r>
              <a:endParaRPr/>
            </a:p>
          </p:txBody>
        </p:sp>
        <p:sp>
          <p:nvSpPr>
            <p:cNvPr id="13" name="文本框 12"/>
            <p:cNvSpPr txBox="1"/>
            <p:nvPr/>
          </p:nvSpPr>
          <p:spPr bwMode="auto">
            <a:xfrm>
              <a:off x="1786" y="80"/>
              <a:ext cx="3021" cy="1598"/>
            </a:xfrm>
            <a:prstGeom prst="rect">
              <a:avLst/>
            </a:prstGeom>
            <a:grpFill/>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6000">
                  <a:solidFill>
                    <a:schemeClr val="tx1"/>
                  </a:solidFill>
                  <a:latin typeface="Arial"/>
                  <a:ea typeface="+mn-ea"/>
                  <a:cs typeface="+mn-ea"/>
                </a:rPr>
                <a:t>SEIS</a:t>
              </a:r>
              <a:endParaRPr/>
            </a:p>
          </p:txBody>
        </p:sp>
      </p:grpSp>
      <p:pic>
        <p:nvPicPr>
          <p:cNvPr id="3" name="Imagen 2"/>
          <p:cNvPicPr>
            <a:picLocks noChangeAspect="1"/>
          </p:cNvPicPr>
          <p:nvPr/>
        </p:nvPicPr>
        <p:blipFill>
          <a:blip r:embed="rId4"/>
          <a:srcRect l="5014" t="13921" r="5469" b="6813"/>
          <a:stretch/>
        </p:blipFill>
        <p:spPr bwMode="auto">
          <a:xfrm>
            <a:off x="1133475" y="1086485"/>
            <a:ext cx="6877050" cy="448691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0"/>
          </a:blip>
          <a:stretch/>
        </a:blipFill>
      </p:bgPr>
    </p:bg>
    <p:spTree>
      <p:nvGrpSpPr>
        <p:cNvPr id="1" name=""/>
        <p:cNvGrpSpPr/>
        <p:nvPr/>
      </p:nvGrpSpPr>
      <p:grpSpPr bwMode="auto">
        <a:xfrm>
          <a:off x="0" y="0"/>
          <a:ext cx="0" cy="0"/>
          <a:chOff x="0" y="0"/>
          <a:chExt cx="0" cy="0"/>
        </a:xfrm>
      </p:grpSpPr>
      <p:grpSp>
        <p:nvGrpSpPr>
          <p:cNvPr id="4" name="Grupo 3"/>
          <p:cNvGrpSpPr/>
          <p:nvPr/>
        </p:nvGrpSpPr>
        <p:grpSpPr bwMode="auto">
          <a:xfrm>
            <a:off x="1133793" y="50914"/>
            <a:ext cx="7567612" cy="1014730"/>
            <a:chOff x="1786" y="80"/>
            <a:chExt cx="11917" cy="1598"/>
          </a:xfrm>
        </p:grpSpPr>
        <p:sp>
          <p:nvSpPr>
            <p:cNvPr id="12" name="文本框 11"/>
            <p:cNvSpPr txBox="1"/>
            <p:nvPr/>
          </p:nvSpPr>
          <p:spPr bwMode="auto">
            <a:xfrm>
              <a:off x="4807" y="274"/>
              <a:ext cx="8896" cy="1316"/>
            </a:xfrm>
            <a:prstGeom prst="rect">
              <a:avLst/>
            </a:prstGeom>
            <a:noFill/>
          </p:spPr>
          <p:txBody>
            <a:bodyPr wrap="square" rtlCol="0">
              <a:spAutoFit/>
            </a:bodyPr>
            <a:lstStyle/>
            <a:p>
              <a:pPr algn="l">
                <a:lnSpc>
                  <a:spcPct val="110000"/>
                </a:lnSpc>
                <a:defRPr/>
              </a:pPr>
              <a:r>
                <a:rPr lang="en-US" sz="2400">
                  <a:cs typeface="+mn-ea"/>
                </a:rPr>
                <a:t>¿Cuáles son los libros de la Biblia?</a:t>
              </a:r>
              <a:endParaRPr lang="en-US" sz="2800">
                <a:cs typeface="+mn-ea"/>
              </a:endParaRPr>
            </a:p>
            <a:p>
              <a:pPr algn="l">
                <a:lnSpc>
                  <a:spcPct val="110000"/>
                </a:lnSpc>
                <a:defRPr/>
              </a:pPr>
              <a:r>
                <a:rPr lang="en-US" sz="2000" i="1">
                  <a:cs typeface="+mn-ea"/>
                </a:rPr>
                <a:t>Nuevo Testamento (27 Libros)</a:t>
              </a:r>
              <a:endParaRPr/>
            </a:p>
          </p:txBody>
        </p:sp>
        <p:sp>
          <p:nvSpPr>
            <p:cNvPr id="13" name="文本框 12"/>
            <p:cNvSpPr txBox="1"/>
            <p:nvPr/>
          </p:nvSpPr>
          <p:spPr bwMode="auto">
            <a:xfrm>
              <a:off x="1786" y="80"/>
              <a:ext cx="3021" cy="1598"/>
            </a:xfrm>
            <a:prstGeom prst="rect">
              <a:avLst/>
            </a:prstGeom>
            <a:grpFill/>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6000">
                  <a:solidFill>
                    <a:schemeClr val="tx1"/>
                  </a:solidFill>
                  <a:latin typeface="Arial"/>
                  <a:ea typeface="+mn-ea"/>
                  <a:cs typeface="+mn-ea"/>
                </a:rPr>
                <a:t>SEIS</a:t>
              </a:r>
              <a:endParaRPr/>
            </a:p>
          </p:txBody>
        </p:sp>
      </p:grpSp>
      <p:pic>
        <p:nvPicPr>
          <p:cNvPr id="2" name="Imagen 1"/>
          <p:cNvPicPr>
            <a:picLocks noChangeAspect="1"/>
          </p:cNvPicPr>
          <p:nvPr/>
        </p:nvPicPr>
        <p:blipFill>
          <a:blip r:embed="rId4"/>
          <a:srcRect l="0" t="17782" r="0" b="6537"/>
          <a:stretch/>
        </p:blipFill>
        <p:spPr bwMode="auto">
          <a:xfrm>
            <a:off x="219074" y="1339850"/>
            <a:ext cx="8707120" cy="418338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alphaModFix amt="10000"/>
          </a:blip>
          <a:stretch/>
        </a:blipFill>
      </p:bgPr>
    </p:bg>
    <p:spTree>
      <p:nvGrpSpPr>
        <p:cNvPr id="1" name=""/>
        <p:cNvGrpSpPr/>
        <p:nvPr/>
      </p:nvGrpSpPr>
      <p:grpSpPr bwMode="auto">
        <a:xfrm>
          <a:off x="0" y="0"/>
          <a:ext cx="0" cy="0"/>
          <a:chOff x="0" y="0"/>
          <a:chExt cx="0" cy="0"/>
        </a:xfrm>
      </p:grpSpPr>
      <p:sp>
        <p:nvSpPr>
          <p:cNvPr id="11" name="文本框 10"/>
          <p:cNvSpPr txBox="1"/>
          <p:nvPr/>
        </p:nvSpPr>
        <p:spPr bwMode="auto">
          <a:xfrm>
            <a:off x="213995" y="2722245"/>
            <a:ext cx="8761730" cy="2112010"/>
          </a:xfrm>
          <a:prstGeom prst="rect">
            <a:avLst/>
          </a:prstGeom>
          <a:solidFill>
            <a:srgbClr val="2268AE"/>
          </a:solidFill>
        </p:spPr>
        <p:txBody>
          <a:bodyPr anchor="ctr"/>
          <a:lstStyle>
            <a:defPPr>
              <a:defRPr lang="zh-CN"/>
            </a:defPPr>
            <a:lvl1pPr>
              <a:defRPr sz="1000">
                <a:solidFill>
                  <a:schemeClr val="bg1"/>
                </a:solidFill>
                <a:latin typeface="Microsoft YaHei"/>
                <a:ea typeface="Microsoft YaHei"/>
                <a:cs typeface="+mn-ea"/>
              </a:defRPr>
            </a:lvl1pPr>
          </a:lstStyle>
          <a:p>
            <a:pPr algn="ctr">
              <a:defRPr/>
            </a:pPr>
            <a:r>
              <a:rPr sz="3200">
                <a:solidFill>
                  <a:schemeClr val="bg1"/>
                </a:solidFill>
                <a:latin typeface="Londrina Solid"/>
                <a:ea typeface="+mn-ea"/>
                <a:cs typeface="Londrina Solid"/>
              </a:rPr>
              <a:t>La Biblia contiene un total de 1.189 capítulos. Formada por 929 capítulos en el Antiguo Testamento y 260 en el Nuevo Testamento.</a:t>
            </a:r>
            <a:endParaRPr/>
          </a:p>
        </p:txBody>
      </p:sp>
      <p:sp>
        <p:nvSpPr>
          <p:cNvPr id="12" name="文本框 11"/>
          <p:cNvSpPr txBox="1"/>
          <p:nvPr/>
        </p:nvSpPr>
        <p:spPr bwMode="auto">
          <a:xfrm>
            <a:off x="1364615" y="1882140"/>
            <a:ext cx="6460490" cy="521970"/>
          </a:xfrm>
          <a:prstGeom prst="rect">
            <a:avLst/>
          </a:prstGeom>
          <a:noFill/>
        </p:spPr>
        <p:txBody>
          <a:bodyPr wrap="square" rtlCol="0">
            <a:spAutoFit/>
          </a:bodyPr>
          <a:lstStyle/>
          <a:p>
            <a:pPr algn="ctr">
              <a:defRPr/>
            </a:pPr>
            <a:r>
              <a:rPr lang="en-US" sz="2800"/>
              <a:t>¿Cuántos capítulos tiene la Biblia?</a:t>
            </a:r>
            <a:endParaRPr/>
          </a:p>
        </p:txBody>
      </p:sp>
      <p:sp>
        <p:nvSpPr>
          <p:cNvPr id="13" name="文本框 12"/>
          <p:cNvSpPr txBox="1"/>
          <p:nvPr/>
        </p:nvSpPr>
        <p:spPr bwMode="auto">
          <a:xfrm>
            <a:off x="2888616" y="436994"/>
            <a:ext cx="3412490" cy="1445260"/>
          </a:xfrm>
          <a:prstGeom prst="rect">
            <a:avLst/>
          </a:prstGeom>
        </p:spPr>
        <p:txBody>
          <a:bodyPr wrap="none">
            <a:spAutoFit/>
          </a:bodyPr>
          <a:lstStyle>
            <a:defPPr>
              <a:defRPr lang="zh-CN"/>
            </a:defPPr>
            <a:lvl1pPr algn="ctr">
              <a:defRPr sz="6900">
                <a:solidFill>
                  <a:schemeClr val="bg1"/>
                </a:solidFill>
                <a:latin typeface="Aqua Grotesque"/>
                <a:ea typeface="汉仪尚巍手书W"/>
              </a:defRPr>
            </a:lvl1pPr>
          </a:lstStyle>
          <a:p>
            <a:pPr>
              <a:defRPr/>
            </a:pPr>
            <a:r>
              <a:rPr lang="en-US" sz="8800">
                <a:solidFill>
                  <a:schemeClr val="tx1"/>
                </a:solidFill>
                <a:latin typeface="Arial"/>
                <a:ea typeface="+mn-ea"/>
                <a:cs typeface="+mn-ea"/>
              </a:rPr>
              <a:t>SIETE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500" advClick="1">
        <p:pull dir="l"/>
      </p:transition>
    </mc:Choice>
    <mc:Fallback>
      <p:transition spd="slow" advClick="1">
        <p:pull dir="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sr0wjqc">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Newsprint</Template>
  <TotalTime>0</TotalTime>
  <Words>0</Words>
  <Application>ONLYOFFICE/7.5.0.127</Application>
  <DocSecurity>0</DocSecurity>
  <PresentationFormat>Personalizado</PresentationFormat>
  <Paragraphs>0</Paragraphs>
  <Slides>21</Slides>
  <Notes>21</Notes>
  <HiddenSlides>0</HiddenSlides>
  <MMClips>2</MMClips>
  <ScaleCrop>0</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admin</dc:creator>
  <cp:keywords/>
  <dc:description/>
  <dc:identifier/>
  <dc:language/>
  <cp:lastModifiedBy/>
  <cp:revision>281</cp:revision>
  <dcterms:created xsi:type="dcterms:W3CDTF">2018-12-01T07:21:00Z</dcterms:created>
  <dcterms:modified xsi:type="dcterms:W3CDTF">2023-11-07T14:11:17Z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2058-11.2.0.9144</vt:lpwstr>
  </property>
</Properties>
</file>