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4" r:id="rId1"/>
  </p:sldMasterIdLst>
  <p:notesMasterIdLst>
    <p:notesMasterId r:id="rId7"/>
  </p:notesMasterIdLst>
  <p:sldIdLst>
    <p:sldId id="256" r:id="rId2"/>
    <p:sldId id="257" r:id="rId3"/>
    <p:sldId id="258" r:id="rId4"/>
    <p:sldId id="278" r:id="rId5"/>
    <p:sldId id="27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BF2249F-9892-488F-995D-7D67DCF5E1F1}">
          <p14:sldIdLst>
            <p14:sldId id="256"/>
            <p14:sldId id="257"/>
            <p14:sldId id="258"/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1" autoAdjust="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9F66F-4B26-481B-BEEF-9FCE76360C53}" type="datetimeFigureOut">
              <a:rPr lang="en-IN" smtClean="0"/>
              <a:t>10/11/24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00233-E66B-4394-B164-CC899887F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06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00233-E66B-4394-B164-CC899887FC5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468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>
              <a:effectLst/>
              <a:latin typeface="Helvetica Neue" panose="02000503000000020004" pitchFamily="2" charset="0"/>
            </a:endParaRPr>
          </a:p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Finally, we will integrate the aforementioned concepts into a dynamic tool such as Power BI or Tableau in which everything will be connected in a sequence. This tool will facilitate the visualization of all analyses in an intuitive manner.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00233-E66B-4394-B164-CC899887FC5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52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7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1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63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87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2054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51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35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8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0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1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7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8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8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3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6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9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A8B6F7-2647-A69D-E8EF-A3A30D0777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202" y="38258"/>
            <a:ext cx="1143156" cy="31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35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hulAnkola/BDA-Project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Pen placed on top of a signature line">
            <a:extLst>
              <a:ext uri="{FF2B5EF4-FFF2-40B4-BE49-F238E27FC236}">
                <a16:creationId xmlns:a16="http://schemas.microsoft.com/office/drawing/2014/main" id="{B94DA1BF-D8C9-8AB3-279D-5B92AAA705A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09" y="1754109"/>
            <a:ext cx="6686550" cy="2262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Employment Projections (Pre-Post Pandemic)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09" y="4032148"/>
            <a:ext cx="6686550" cy="1126283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3: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Mohammed Nihil,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Rahulkumar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Ankola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Kenny Chen, Jawad Jariwala,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Tanzeem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Nazmee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4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5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6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7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8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9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0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1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2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5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1281003"/>
            <a:ext cx="6589199" cy="12808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Analysis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2226915"/>
            <a:ext cx="6591985" cy="3777622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Advanced Education: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Analyzing the return on investment of obtaining a master’s degree.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Employment rates, income levels, student debt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Examine if higher education leads to better career outcomes</a:t>
            </a:r>
          </a:p>
          <a:p>
            <a:pPr algn="just"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Pathway Recommendations: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Personalized career suggestions based on skills, interests, and salary needs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Skills, industry interests, salary preferences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Personalized list of potential careers for user profile alignment</a:t>
            </a:r>
          </a:p>
          <a:p>
            <a:pPr algn="just"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and Demand in the Tech Industry: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Investigate labor shortages and demand trends in the tech sector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Job openings, salary trends, skill gaps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where labor demand exceeds supply in tech</a:t>
            </a:r>
          </a:p>
          <a:p>
            <a:pPr marL="457200" lvl="1" indent="0" algn="just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609" y="1231270"/>
            <a:ext cx="7079578" cy="5002619"/>
          </a:xfrm>
        </p:spPr>
        <p:txBody>
          <a:bodyPr>
            <a:normAutofit lnSpcReduction="10000"/>
          </a:bodyPr>
          <a:lstStyle/>
          <a:p>
            <a:pPr algn="just">
              <a:buFont typeface="+mj-lt"/>
              <a:buAutoNum type="arabicPeriod" startAt="4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Immigration and Labor Dynamics: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Examining the impact of illegal immigration on labor markets.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to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on wages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growth in high-immigration areas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 startAt="4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Work Transformation: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Assessing the impact of remote work on productivity and well-being.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Factors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Productivity, mental health, work-life balance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How remote work is reshaping traditional work environments</a:t>
            </a:r>
          </a:p>
          <a:p>
            <a:pPr algn="just">
              <a:buFont typeface="+mj-lt"/>
              <a:buAutoNum type="arabicPeriod" startAt="4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Security and Economic Stability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layoff trends and job security across industries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Points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Industry resilience, economic impacts, recession trends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Identifying jobs at risk and industry stability</a:t>
            </a:r>
          </a:p>
          <a:p>
            <a:pPr algn="just">
              <a:buFont typeface="+mj-lt"/>
              <a:buAutoNum type="arabicPeriod" startAt="4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Job Outsourcing: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the economic effects of outsourcing on domestic jobs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Job displacement, cost savings, productivity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Insights into how outsourcing affects local employment and wages</a:t>
            </a:r>
          </a:p>
          <a:p>
            <a:pPr marL="457200" lvl="1" indent="0" algn="just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609" y="1231270"/>
            <a:ext cx="7079578" cy="5002619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 startAt="8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and the Rise of Gig Work: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how Covid-19 accelerated the gig economy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Points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Growth in freelancers, gig platforms, income stability.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Assess if freelancing is a sustainable trend post-Covid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 startAt="8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Accuracy Assessment: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accuracy of employment forecasts over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Compare actual employment data with prior forecasts for the same period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Insights into forecast reliability for each sector and occupation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 startAt="8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 Development: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tool for visualizing workforce and economic insights.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develop a dashboard in Power BI or Tableau for easy visualization of all analyses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User-friendly, interactive elements for exploring each analysis</a:t>
            </a:r>
          </a:p>
        </p:txBody>
      </p:sp>
    </p:spTree>
    <p:extLst>
      <p:ext uri="{BB962C8B-B14F-4D97-AF65-F5344CB8AC3E}">
        <p14:creationId xmlns:p14="http://schemas.microsoft.com/office/powerpoint/2010/main" val="129390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031"/>
    </mc:Choice>
    <mc:Fallback>
      <p:transition spd="slow" advTm="2403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4251-0AC2-BC9C-D819-E7DE669C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0" y="2788555"/>
            <a:ext cx="6589200" cy="128089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066E7-7D2C-0BA0-FA3B-6BFCAD089BCA}"/>
              </a:ext>
            </a:extLst>
          </p:cNvPr>
          <p:cNvSpPr txBox="1"/>
          <p:nvPr/>
        </p:nvSpPr>
        <p:spPr>
          <a:xfrm>
            <a:off x="3016469" y="3900168"/>
            <a:ext cx="5517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https://github.com/RahulAnkola/BDA-Project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4934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468"/>
    </mc:Choice>
    <mc:Fallback>
      <p:transition spd="slow" advTm="10468"/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2470</TotalTime>
  <Words>443</Words>
  <Application>Microsoft Macintosh PowerPoint</Application>
  <PresentationFormat>On-screen Show (4:3)</PresentationFormat>
  <Paragraphs>42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Aptos</vt:lpstr>
      <vt:lpstr>Arial</vt:lpstr>
      <vt:lpstr>Century Gothic</vt:lpstr>
      <vt:lpstr>Helvetica Neue</vt:lpstr>
      <vt:lpstr>Times New Roman</vt:lpstr>
      <vt:lpstr>Wingdings</vt:lpstr>
      <vt:lpstr>Wingdings 3</vt:lpstr>
      <vt:lpstr>Wisp</vt:lpstr>
      <vt:lpstr>Employment Projections (Pre-Post Pandemic)</vt:lpstr>
      <vt:lpstr>Key Analysis </vt:lpstr>
      <vt:lpstr>PowerPoint Presentation</vt:lpstr>
      <vt:lpstr>PowerPoint Presentation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nihil kottal</dc:creator>
  <cp:keywords/>
  <dc:description>generated using python-pptx</dc:description>
  <cp:lastModifiedBy>Rahul Ankola</cp:lastModifiedBy>
  <cp:revision>62</cp:revision>
  <dcterms:created xsi:type="dcterms:W3CDTF">2013-01-27T09:14:16Z</dcterms:created>
  <dcterms:modified xsi:type="dcterms:W3CDTF">2024-11-10T23:10:51Z</dcterms:modified>
  <cp:category/>
</cp:coreProperties>
</file>