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071A9EF-378A-4ACE-BF1C-4152FF183C9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2016-03-28T17:26:07Z</dcterms:created>
  <dc:language>en-US</dc:language>
  <cp:revision>0</cp:revision>
</cp:coreProperties>
</file>